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68" r:id="rId3"/>
    <p:sldId id="258" r:id="rId4"/>
    <p:sldId id="264" r:id="rId5"/>
    <p:sldId id="270" r:id="rId6"/>
    <p:sldId id="267" r:id="rId7"/>
    <p:sldId id="259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293"/>
  </p:normalViewPr>
  <p:slideViewPr>
    <p:cSldViewPr snapToGrid="0" snapToObjects="1">
      <p:cViewPr varScale="1">
        <p:scale>
          <a:sx n="99" d="100"/>
          <a:sy n="99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6FDD2-4F1A-7740-9BC2-2C12AB52E2D1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CB776-2240-6E4E-9E3E-F921ED3F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Introductory </a:t>
            </a:r>
            <a:r>
              <a:rPr lang="en-US" dirty="0" err="1"/>
              <a:t>sotry</a:t>
            </a:r>
            <a:endParaRPr lang="en-US" dirty="0"/>
          </a:p>
          <a:p>
            <a:r>
              <a:rPr lang="en-US" dirty="0" err="1"/>
              <a:t>Gc</a:t>
            </a:r>
            <a:r>
              <a:rPr lang="en-US" dirty="0"/>
              <a:t> explain plain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My</a:t>
            </a:r>
            <a:r>
              <a:rPr lang="zh-Hans" altLang="en-US" dirty="0"/>
              <a:t> </a:t>
            </a:r>
            <a:r>
              <a:rPr lang="en-US" altLang="zh-Hans" dirty="0"/>
              <a:t>project</a:t>
            </a:r>
            <a:r>
              <a:rPr lang="zh-Hans" altLang="en-US" dirty="0"/>
              <a:t> </a:t>
            </a:r>
            <a:r>
              <a:rPr lang="en-US" altLang="zh-Hans" dirty="0"/>
              <a:t>built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tool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give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word</a:t>
            </a:r>
            <a:r>
              <a:rPr lang="zh-Hans" altLang="en-US" dirty="0"/>
              <a:t> </a:t>
            </a:r>
            <a:r>
              <a:rPr lang="en-US" altLang="zh-Hans" dirty="0"/>
              <a:t>recommendations</a:t>
            </a:r>
            <a:r>
              <a:rPr lang="zh-Hans" altLang="en-US" dirty="0"/>
              <a:t> </a:t>
            </a:r>
            <a:r>
              <a:rPr lang="en-US" altLang="zh-Hans" dirty="0"/>
              <a:t>according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number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occurrences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large</a:t>
            </a:r>
            <a:r>
              <a:rPr lang="zh-Hans" altLang="en-US" dirty="0"/>
              <a:t> </a:t>
            </a:r>
            <a:r>
              <a:rPr lang="en-US" altLang="zh-Hans" dirty="0"/>
              <a:t>corpus</a:t>
            </a:r>
          </a:p>
          <a:p>
            <a:endParaRPr lang="en-US" dirty="0"/>
          </a:p>
          <a:p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also</a:t>
            </a:r>
            <a:r>
              <a:rPr lang="zh-Hans" altLang="en-US" dirty="0"/>
              <a:t> </a:t>
            </a:r>
            <a:r>
              <a:rPr lang="en-US" altLang="zh-Hans" dirty="0"/>
              <a:t>supply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bunch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example</a:t>
            </a:r>
            <a:r>
              <a:rPr lang="zh-Hans" altLang="en-US" dirty="0"/>
              <a:t> </a:t>
            </a:r>
            <a:r>
              <a:rPr lang="en-US" altLang="zh-Hans" dirty="0"/>
              <a:t>sentences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see</a:t>
            </a:r>
            <a:r>
              <a:rPr lang="zh-Hans" altLang="en-US" dirty="0"/>
              <a:t> </a:t>
            </a:r>
            <a:r>
              <a:rPr lang="en-US" altLang="zh-Hans" dirty="0"/>
              <a:t>how</a:t>
            </a:r>
            <a:r>
              <a:rPr lang="zh-Hans" altLang="en-US" dirty="0"/>
              <a:t> </a:t>
            </a:r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people</a:t>
            </a:r>
            <a:r>
              <a:rPr lang="zh-Hans" altLang="en-US" dirty="0"/>
              <a:t> </a:t>
            </a: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phrase.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Spark</a:t>
            </a:r>
            <a:r>
              <a:rPr lang="zh-Hans" altLang="en-US" dirty="0"/>
              <a:t> </a:t>
            </a:r>
            <a:r>
              <a:rPr lang="en-US" altLang="zh-Hans" dirty="0"/>
              <a:t>8</a:t>
            </a:r>
            <a:r>
              <a:rPr lang="zh-Hans" altLang="en-US" dirty="0"/>
              <a:t> </a:t>
            </a:r>
            <a:r>
              <a:rPr lang="en-US" altLang="zh-Hans" dirty="0"/>
              <a:t>nodes</a:t>
            </a:r>
          </a:p>
          <a:p>
            <a:r>
              <a:rPr lang="en-US" altLang="zh-Hans" dirty="0" err="1"/>
              <a:t>Hbase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top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spark-cluster</a:t>
            </a:r>
          </a:p>
          <a:p>
            <a:r>
              <a:rPr lang="en-US" altLang="zh-Hans" dirty="0"/>
              <a:t>Redis</a:t>
            </a:r>
            <a:r>
              <a:rPr lang="zh-Hans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nodes,</a:t>
            </a:r>
          </a:p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purpose: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boost the sentence-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</a:t>
            </a:r>
            <a:r>
              <a:rPr lang="en-US" dirty="0">
                <a:effectLst/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zh-Hans" dirty="0">
                <a:effectLst/>
              </a:rPr>
              <a:t>Store</a:t>
            </a:r>
            <a:r>
              <a:rPr lang="zh-Hans" altLang="en-US" dirty="0">
                <a:effectLst/>
              </a:rPr>
              <a:t> </a:t>
            </a:r>
            <a:r>
              <a:rPr lang="en-US" altLang="zh-Hans" dirty="0">
                <a:effectLst/>
              </a:rPr>
              <a:t>hot</a:t>
            </a:r>
            <a:r>
              <a:rPr lang="zh-Hans" altLang="en-US" dirty="0">
                <a:effectLst/>
              </a:rPr>
              <a:t> </a:t>
            </a:r>
            <a:r>
              <a:rPr lang="en-US" altLang="zh-Hans" dirty="0">
                <a:effectLst/>
              </a:rPr>
              <a:t>data</a:t>
            </a:r>
            <a:r>
              <a:rPr lang="zh-Hans" altLang="en-US" dirty="0">
                <a:effectLst/>
              </a:rPr>
              <a:t> </a:t>
            </a:r>
            <a:r>
              <a:rPr lang="en-US" altLang="zh-Hans" dirty="0">
                <a:effectLst/>
              </a:rPr>
              <a:t>for</a:t>
            </a:r>
            <a:r>
              <a:rPr lang="zh-Hans" altLang="en-US" dirty="0">
                <a:effectLst/>
              </a:rPr>
              <a:t> </a:t>
            </a:r>
            <a:r>
              <a:rPr lang="en-US" altLang="zh-Hans" dirty="0">
                <a:effectLst/>
              </a:rPr>
              <a:t>query,</a:t>
            </a:r>
            <a:r>
              <a:rPr lang="zh-Hans" altLang="en-US" dirty="0">
                <a:effectLst/>
              </a:rPr>
              <a:t> </a:t>
            </a:r>
            <a:r>
              <a:rPr lang="en-US" altLang="zh-Hans" dirty="0">
                <a:effectLst/>
              </a:rPr>
              <a:t>improve</a:t>
            </a:r>
            <a:r>
              <a:rPr lang="zh-Hans" altLang="en-US" dirty="0">
                <a:effectLst/>
              </a:rPr>
              <a:t> </a:t>
            </a:r>
            <a:r>
              <a:rPr lang="en-US" altLang="zh-Hans" dirty="0">
                <a:effectLst/>
              </a:rPr>
              <a:t>user</a:t>
            </a:r>
            <a:r>
              <a:rPr lang="zh-Hans" altLang="en-US" dirty="0">
                <a:effectLst/>
              </a:rPr>
              <a:t> </a:t>
            </a:r>
            <a:r>
              <a:rPr lang="en-US" altLang="zh-Hans" dirty="0">
                <a:effectLst/>
              </a:rPr>
              <a:t>experience</a:t>
            </a:r>
            <a:endParaRPr lang="en-US" altLang="zh-Hans" dirty="0"/>
          </a:p>
          <a:p>
            <a:r>
              <a:rPr lang="en-US" altLang="zh-Hans" dirty="0"/>
              <a:t>Django</a:t>
            </a:r>
            <a:r>
              <a:rPr lang="zh-Hans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nodes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load</a:t>
            </a:r>
            <a:r>
              <a:rPr lang="zh-Hans" altLang="en-US" dirty="0"/>
              <a:t> </a:t>
            </a:r>
            <a:r>
              <a:rPr lang="en-US" altLang="zh-Hans" dirty="0"/>
              <a:t>balancer</a:t>
            </a:r>
          </a:p>
          <a:p>
            <a:endParaRPr lang="en-US" dirty="0"/>
          </a:p>
          <a:p>
            <a:r>
              <a:rPr lang="en-US" altLang="zh-Hans" dirty="0"/>
              <a:t>High</a:t>
            </a:r>
            <a:r>
              <a:rPr lang="zh-Hans" altLang="en-US" dirty="0"/>
              <a:t> </a:t>
            </a:r>
            <a:r>
              <a:rPr lang="en-US" altLang="zh-Hans" dirty="0"/>
              <a:t>frequency</a:t>
            </a:r>
            <a:r>
              <a:rPr lang="zh-Hans" altLang="en-US" dirty="0"/>
              <a:t> </a:t>
            </a:r>
            <a:r>
              <a:rPr lang="en-US" altLang="zh-Hans" dirty="0"/>
              <a:t>words</a:t>
            </a:r>
            <a:r>
              <a:rPr lang="zh-Hans" altLang="en-US" dirty="0"/>
              <a:t> </a:t>
            </a:r>
            <a:r>
              <a:rPr lang="en-US" altLang="zh-Hans" dirty="0"/>
              <a:t>into</a:t>
            </a:r>
            <a:r>
              <a:rPr lang="zh-Hans" altLang="en-US" dirty="0"/>
              <a:t> </a:t>
            </a:r>
            <a:r>
              <a:rPr lang="en-US" altLang="zh-Hans" dirty="0" err="1"/>
              <a:t>redis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3-gram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phrase.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Ngram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filtered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more</a:t>
            </a:r>
            <a:r>
              <a:rPr lang="zh-CN" altLang="en-US" sz="1200" dirty="0"/>
              <a:t> </a:t>
            </a:r>
            <a:r>
              <a:rPr lang="en-US" altLang="zh-CN" sz="1200" dirty="0"/>
              <a:t>an</a:t>
            </a:r>
            <a:r>
              <a:rPr lang="zh-CN" altLang="en-US" sz="1200" dirty="0"/>
              <a:t> </a:t>
            </a:r>
            <a:r>
              <a:rPr lang="en-US" altLang="zh-CN" sz="1200" dirty="0" err="1"/>
              <a:t>ngram</a:t>
            </a:r>
            <a:r>
              <a:rPr lang="zh-CN" altLang="en-US" sz="1200" dirty="0"/>
              <a:t> </a:t>
            </a:r>
            <a:r>
              <a:rPr lang="en-US" altLang="zh-CN" sz="1200" dirty="0"/>
              <a:t>commonly</a:t>
            </a:r>
            <a:r>
              <a:rPr lang="zh-CN" altLang="en-US" sz="1200" dirty="0"/>
              <a:t> </a:t>
            </a:r>
            <a:r>
              <a:rPr lang="en-US" altLang="zh-CN" sz="1200" dirty="0"/>
              <a:t>seen,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more</a:t>
            </a:r>
            <a:r>
              <a:rPr lang="zh-CN" altLang="en-US" sz="1200" dirty="0"/>
              <a:t> </a:t>
            </a:r>
            <a:r>
              <a:rPr lang="en-US" altLang="zh-CN" sz="1200" dirty="0"/>
              <a:t>sentences</a:t>
            </a:r>
            <a:r>
              <a:rPr lang="zh-CN" altLang="en-US" sz="1200" dirty="0"/>
              <a:t> </a:t>
            </a:r>
            <a:r>
              <a:rPr lang="en-US" altLang="zh-CN" sz="1200" dirty="0"/>
              <a:t>it</a:t>
            </a:r>
            <a:r>
              <a:rPr lang="zh-CN" altLang="en-US" sz="1200" dirty="0"/>
              <a:t> </a:t>
            </a:r>
            <a:r>
              <a:rPr lang="en-US" altLang="zh-CN" sz="1200" dirty="0"/>
              <a:t>appears</a:t>
            </a:r>
            <a:r>
              <a:rPr lang="zh-CN" altLang="en-US" sz="1200" dirty="0"/>
              <a:t> </a:t>
            </a:r>
            <a:r>
              <a:rPr lang="en-US" altLang="zh-CN" sz="1200" dirty="0"/>
              <a:t>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 err="1"/>
              <a:t>ngram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/>
              <a:t>sentence</a:t>
            </a:r>
            <a:r>
              <a:rPr lang="zh-CN" altLang="en-US" sz="1200" dirty="0"/>
              <a:t> </a:t>
            </a:r>
            <a:r>
              <a:rPr lang="en-US" altLang="zh-CN" sz="1200" dirty="0"/>
              <a:t>seems</a:t>
            </a:r>
            <a:r>
              <a:rPr lang="zh-CN" altLang="en-US" sz="1200" dirty="0"/>
              <a:t>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that</a:t>
            </a:r>
            <a:r>
              <a:rPr lang="zh-CN" altLang="en-US" sz="1200" dirty="0"/>
              <a:t> </a:t>
            </a:r>
            <a:r>
              <a:rPr lang="en-US" altLang="zh-CN" sz="1200" dirty="0"/>
              <a:t>important</a:t>
            </a:r>
            <a:r>
              <a:rPr lang="zh-CN" altLang="en-US" sz="1200" dirty="0"/>
              <a:t> </a:t>
            </a:r>
            <a:r>
              <a:rPr lang="en-US" altLang="zh-CN" sz="1200" dirty="0"/>
              <a:t>compared</a:t>
            </a:r>
            <a:r>
              <a:rPr lang="zh-CN" altLang="en-US" sz="1200" dirty="0"/>
              <a:t> </a:t>
            </a:r>
            <a:r>
              <a:rPr lang="en-US" altLang="zh-CN" sz="1200" dirty="0"/>
              <a:t>with</a:t>
            </a:r>
            <a:r>
              <a:rPr lang="zh-CN" altLang="en-US" sz="1200" dirty="0"/>
              <a:t> </a:t>
            </a:r>
            <a:r>
              <a:rPr lang="en-US" altLang="zh-CN" sz="1200" dirty="0"/>
              <a:t>other</a:t>
            </a:r>
            <a:r>
              <a:rPr lang="zh-CN" altLang="en-US" sz="1200" dirty="0"/>
              <a:t> </a:t>
            </a:r>
            <a:r>
              <a:rPr lang="en-US" altLang="zh-CN" sz="1200" dirty="0"/>
              <a:t>sentence,</a:t>
            </a:r>
            <a:r>
              <a:rPr lang="zh-CN" altLang="en-US" sz="1200" dirty="0"/>
              <a:t> </a:t>
            </a:r>
            <a:r>
              <a:rPr lang="en-US" altLang="zh-CN" sz="1200" dirty="0"/>
              <a:t>so</a:t>
            </a:r>
            <a:r>
              <a:rPr lang="zh-CN" altLang="en-US" sz="1200" dirty="0"/>
              <a:t> </a:t>
            </a:r>
            <a:r>
              <a:rPr lang="en-US" altLang="zh-CN" sz="1200" dirty="0"/>
              <a:t>it</a:t>
            </a:r>
            <a:r>
              <a:rPr lang="zh-CN" altLang="en-US" sz="1200" dirty="0"/>
              <a:t> </a:t>
            </a:r>
            <a:r>
              <a:rPr lang="en-US" altLang="zh-CN" sz="1200" dirty="0"/>
              <a:t>should</a:t>
            </a:r>
            <a:r>
              <a:rPr lang="zh-CN" altLang="en-US" sz="1200" dirty="0"/>
              <a:t> </a:t>
            </a:r>
            <a:r>
              <a:rPr lang="en-US" altLang="zh-CN" sz="1200" dirty="0"/>
              <a:t>get</a:t>
            </a:r>
            <a:r>
              <a:rPr lang="zh-CN" altLang="en-US" sz="1200" dirty="0"/>
              <a:t> </a:t>
            </a:r>
            <a:r>
              <a:rPr lang="en-US" altLang="zh-CN" sz="1200" dirty="0"/>
              <a:t>comparative</a:t>
            </a:r>
            <a:r>
              <a:rPr lang="zh-CN" altLang="en-US" sz="1200" dirty="0"/>
              <a:t> </a:t>
            </a:r>
            <a:r>
              <a:rPr lang="en-US" altLang="zh-CN" sz="1200" dirty="0"/>
              <a:t>low</a:t>
            </a:r>
            <a:r>
              <a:rPr lang="zh-CN" altLang="en-US" sz="1200" dirty="0"/>
              <a:t> </a:t>
            </a:r>
            <a:r>
              <a:rPr lang="en-US" altLang="zh-CN" sz="1200" dirty="0"/>
              <a:t>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If</a:t>
            </a:r>
            <a:r>
              <a:rPr lang="zh-CN" altLang="en-US" sz="1200" dirty="0"/>
              <a:t> </a:t>
            </a:r>
            <a:r>
              <a:rPr lang="en-US" altLang="zh-CN" sz="1200" dirty="0"/>
              <a:t>we</a:t>
            </a:r>
            <a:r>
              <a:rPr lang="zh-CN" altLang="en-US" sz="1200" dirty="0"/>
              <a:t> </a:t>
            </a:r>
            <a:r>
              <a:rPr lang="en-US" altLang="zh-CN" sz="1200" dirty="0"/>
              <a:t>pick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highest</a:t>
            </a:r>
            <a:r>
              <a:rPr lang="zh-CN" altLang="en-US" sz="1200" dirty="0"/>
              <a:t> </a:t>
            </a:r>
            <a:r>
              <a:rPr lang="en-US" altLang="zh-CN" sz="1200" dirty="0"/>
              <a:t>score</a:t>
            </a:r>
            <a:r>
              <a:rPr lang="zh-CN" altLang="en-US" sz="1200" dirty="0"/>
              <a:t> </a:t>
            </a:r>
            <a:r>
              <a:rPr lang="en-US" altLang="zh-CN" sz="1200" dirty="0"/>
              <a:t>sentences,</a:t>
            </a:r>
            <a:r>
              <a:rPr lang="zh-CN" altLang="en-US" sz="1200" dirty="0"/>
              <a:t> </a:t>
            </a:r>
            <a:r>
              <a:rPr lang="en-US" altLang="zh-CN" sz="1200" dirty="0"/>
              <a:t>it</a:t>
            </a:r>
            <a:r>
              <a:rPr lang="zh-CN" altLang="en-US" sz="1200" dirty="0"/>
              <a:t> </a:t>
            </a:r>
            <a:r>
              <a:rPr lang="en-US" altLang="zh-CN" sz="1200" dirty="0"/>
              <a:t>would</a:t>
            </a:r>
            <a:r>
              <a:rPr lang="zh-CN" altLang="en-US" sz="1200" dirty="0"/>
              <a:t> </a:t>
            </a:r>
            <a:r>
              <a:rPr lang="en-US" altLang="zh-CN" sz="1200" dirty="0"/>
              <a:t>cover</a:t>
            </a:r>
            <a:r>
              <a:rPr lang="zh-CN" altLang="en-US" sz="1200" dirty="0"/>
              <a:t> </a:t>
            </a:r>
            <a:r>
              <a:rPr lang="en-US" altLang="zh-CN" sz="1200" dirty="0"/>
              <a:t>most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So</a:t>
            </a:r>
            <a:r>
              <a:rPr lang="zh-CN" altLang="en-US" sz="1200" dirty="0"/>
              <a:t> </a:t>
            </a:r>
            <a:r>
              <a:rPr lang="en-US" altLang="zh-CN" sz="1200" dirty="0"/>
              <a:t>how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solve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/>
              <a:t>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</a:t>
            </a:r>
            <a:r>
              <a:rPr lang="en-US" altLang="zh-Hans" dirty="0" err="1"/>
              <a:t>parasion</a:t>
            </a:r>
            <a:endParaRPr lang="en-US" altLang="zh-Han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3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peer review </a:t>
            </a:r>
          </a:p>
          <a:p>
            <a:r>
              <a:rPr lang="en-US" dirty="0"/>
              <a:t>Upload </a:t>
            </a:r>
            <a:r>
              <a:rPr lang="en-US" dirty="0" err="1"/>
              <a:t>gdrive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CB776-2240-6E4E-9E3E-F921ED3FBB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32083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5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5060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0" y="13109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43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7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4C14-2B50-4546-AFF0-5044C4CAAE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28EE9A-B5AD-9E42-B29A-5F07E196B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C57D-83B4-5D46-A2CE-912FDE79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041"/>
            <a:ext cx="9144000" cy="2387600"/>
          </a:xfrm>
        </p:spPr>
        <p:txBody>
          <a:bodyPr/>
          <a:lstStyle/>
          <a:p>
            <a:r>
              <a:rPr lang="en-US" altLang="zh-Hans" b="1" cap="small" dirty="0"/>
              <a:t>Word</a:t>
            </a:r>
            <a:r>
              <a:rPr lang="zh-Hans" altLang="en-US" b="1" cap="small" dirty="0"/>
              <a:t> </a:t>
            </a:r>
            <a:r>
              <a:rPr lang="en-US" altLang="zh-Hans" b="1" cap="small" dirty="0"/>
              <a:t>Seeker</a:t>
            </a:r>
            <a:endParaRPr lang="en-US" b="1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7809-1BFE-AB42-ABD5-3F32E7E9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/>
              <a:t>Alvin</a:t>
            </a:r>
            <a:r>
              <a:rPr lang="zh-Hans" altLang="en-US" dirty="0"/>
              <a:t> </a:t>
            </a:r>
            <a:r>
              <a:rPr lang="en-US" altLang="zh-Hans" dirty="0"/>
              <a:t>Yang</a:t>
            </a:r>
          </a:p>
          <a:p>
            <a:r>
              <a:rPr lang="en-US" dirty="0"/>
              <a:t>Insight Data Engineering, Boston</a:t>
            </a:r>
          </a:p>
        </p:txBody>
      </p:sp>
    </p:spTree>
    <p:extLst>
      <p:ext uri="{BB962C8B-B14F-4D97-AF65-F5344CB8AC3E}">
        <p14:creationId xmlns:p14="http://schemas.microsoft.com/office/powerpoint/2010/main" val="16295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842E-B66F-9A48-A65A-E706BA04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cap="small" dirty="0"/>
              <a:t>A</a:t>
            </a:r>
            <a:r>
              <a:rPr lang="zh-Hans" altLang="en-US" cap="small" dirty="0"/>
              <a:t> </a:t>
            </a:r>
            <a:r>
              <a:rPr lang="en-US" altLang="zh-Hans" cap="small" dirty="0"/>
              <a:t>prompter</a:t>
            </a:r>
            <a:endParaRPr lang="en-US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13E7-CF6E-4D45-9026-05A9EED5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657386"/>
            <a:ext cx="4875080" cy="2445057"/>
          </a:xfrm>
        </p:spPr>
        <p:txBody>
          <a:bodyPr numCol="1">
            <a:normAutofit/>
          </a:bodyPr>
          <a:lstStyle/>
          <a:p>
            <a:r>
              <a:rPr lang="en-US" altLang="zh-Hans" dirty="0"/>
              <a:t>_____</a:t>
            </a:r>
            <a:r>
              <a:rPr lang="zh-Hans" altLang="en-US" dirty="0"/>
              <a:t> </a:t>
            </a:r>
            <a:r>
              <a:rPr lang="en-US" altLang="zh-Hans" dirty="0"/>
              <a:t>sunshine</a:t>
            </a:r>
          </a:p>
          <a:p>
            <a:pPr lvl="1"/>
            <a:r>
              <a:rPr lang="en-US" altLang="zh-Hans" dirty="0">
                <a:solidFill>
                  <a:srgbClr val="FF0000"/>
                </a:solidFill>
              </a:rPr>
              <a:t>bright</a:t>
            </a:r>
            <a:r>
              <a:rPr lang="zh-Hans" altLang="en-US" dirty="0"/>
              <a:t> </a:t>
            </a:r>
            <a:r>
              <a:rPr lang="en-US" altLang="zh-Hans" dirty="0"/>
              <a:t>sunshine		3100</a:t>
            </a:r>
          </a:p>
          <a:p>
            <a:pPr lvl="1"/>
            <a:r>
              <a:rPr lang="en-US" altLang="zh-Hans" dirty="0">
                <a:solidFill>
                  <a:srgbClr val="FF0000"/>
                </a:solidFill>
              </a:rPr>
              <a:t>warm</a:t>
            </a:r>
            <a:r>
              <a:rPr lang="zh-Hans" altLang="en-US" dirty="0"/>
              <a:t> </a:t>
            </a:r>
            <a:r>
              <a:rPr lang="en-US" altLang="zh-Hans" dirty="0"/>
              <a:t>sunshine		2900</a:t>
            </a:r>
            <a:r>
              <a:rPr lang="zh-Hans" altLang="en-US" dirty="0"/>
              <a:t> </a:t>
            </a:r>
            <a:r>
              <a:rPr lang="en-US" altLang="zh-Hans" dirty="0"/>
              <a:t>	</a:t>
            </a:r>
          </a:p>
          <a:p>
            <a:pPr lvl="1"/>
            <a:r>
              <a:rPr lang="en-US" altLang="zh-Hans" dirty="0">
                <a:solidFill>
                  <a:srgbClr val="FF0000"/>
                </a:solidFill>
              </a:rPr>
              <a:t>eternal</a:t>
            </a:r>
            <a:r>
              <a:rPr lang="zh-Hans" altLang="en-US" dirty="0"/>
              <a:t> </a:t>
            </a:r>
            <a:r>
              <a:rPr lang="en-US" altLang="zh-Hans" dirty="0"/>
              <a:t>sunshine		2200</a:t>
            </a:r>
          </a:p>
          <a:p>
            <a:pPr lvl="1"/>
            <a:r>
              <a:rPr lang="en-US" altLang="zh-Hans" dirty="0">
                <a:solidFill>
                  <a:srgbClr val="FF0000"/>
                </a:solidFill>
              </a:rPr>
              <a:t>glorious</a:t>
            </a:r>
            <a:r>
              <a:rPr lang="zh-Hans" altLang="en-US" dirty="0"/>
              <a:t>  </a:t>
            </a:r>
            <a:r>
              <a:rPr lang="en-US" altLang="zh-Hans" dirty="0"/>
              <a:t>sunshine		1400</a:t>
            </a:r>
          </a:p>
          <a:p>
            <a:pPr lvl="1"/>
            <a:r>
              <a:rPr lang="en-US" altLang="zh-Han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015F8-2360-1641-9B96-F1E7B9EEA986}"/>
              </a:ext>
            </a:extLst>
          </p:cNvPr>
          <p:cNvSpPr txBox="1"/>
          <p:nvPr/>
        </p:nvSpPr>
        <p:spPr>
          <a:xfrm>
            <a:off x="1451579" y="4447478"/>
            <a:ext cx="9308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/>
              <a:t>Supply</a:t>
            </a:r>
            <a:r>
              <a:rPr lang="zh-Hans" altLang="en-US" sz="2000" dirty="0"/>
              <a:t> </a:t>
            </a:r>
            <a:r>
              <a:rPr lang="en-US" altLang="zh-Hans" sz="2000" dirty="0"/>
              <a:t>e</a:t>
            </a:r>
            <a:r>
              <a:rPr lang="en-US" sz="2000" dirty="0"/>
              <a:t>xample sentence to help understand: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learn how to handle working with people who are </a:t>
            </a:r>
            <a:r>
              <a:rPr lang="en-US" dirty="0">
                <a:solidFill>
                  <a:srgbClr val="FF0000"/>
                </a:solidFill>
              </a:rPr>
              <a:t>different from them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D72903-EB19-D34D-A5BB-E13768DEA805}"/>
              </a:ext>
            </a:extLst>
          </p:cNvPr>
          <p:cNvSpPr txBox="1">
            <a:spLocks/>
          </p:cNvSpPr>
          <p:nvPr/>
        </p:nvSpPr>
        <p:spPr>
          <a:xfrm>
            <a:off x="6253216" y="1657386"/>
            <a:ext cx="4875080" cy="2445057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dirty="0"/>
              <a:t>different _____ them</a:t>
            </a:r>
          </a:p>
          <a:p>
            <a:pPr lvl="1">
              <a:lnSpc>
                <a:spcPct val="140000"/>
              </a:lnSpc>
            </a:pPr>
            <a:r>
              <a:rPr lang="en-US" altLang="zh-Hans" dirty="0"/>
              <a:t>different </a:t>
            </a:r>
            <a:r>
              <a:rPr lang="en-US" altLang="zh-Hans" dirty="0">
                <a:solidFill>
                  <a:srgbClr val="FF0000"/>
                </a:solidFill>
              </a:rPr>
              <a:t>from</a:t>
            </a:r>
            <a:r>
              <a:rPr lang="en-US" altLang="zh-Hans" dirty="0"/>
              <a:t> them		25600</a:t>
            </a:r>
          </a:p>
          <a:p>
            <a:pPr lvl="1"/>
            <a:r>
              <a:rPr lang="en-US" altLang="zh-Hans" dirty="0"/>
              <a:t>different </a:t>
            </a:r>
            <a:r>
              <a:rPr lang="en-US" altLang="zh-Hans" dirty="0">
                <a:solidFill>
                  <a:srgbClr val="FF0000"/>
                </a:solidFill>
              </a:rPr>
              <a:t>for</a:t>
            </a:r>
            <a:r>
              <a:rPr lang="en-US" altLang="zh-Hans" dirty="0"/>
              <a:t> them		9500	</a:t>
            </a:r>
          </a:p>
          <a:p>
            <a:pPr lvl="1">
              <a:lnSpc>
                <a:spcPct val="140000"/>
              </a:lnSpc>
            </a:pPr>
            <a:r>
              <a:rPr lang="en-US" altLang="zh-Hans" dirty="0"/>
              <a:t>different </a:t>
            </a:r>
            <a:r>
              <a:rPr lang="en-US" altLang="zh-Hans" dirty="0">
                <a:solidFill>
                  <a:srgbClr val="FF0000"/>
                </a:solidFill>
              </a:rPr>
              <a:t>about</a:t>
            </a:r>
            <a:r>
              <a:rPr lang="en-US" altLang="zh-Hans" dirty="0"/>
              <a:t> them 		4700</a:t>
            </a:r>
          </a:p>
          <a:p>
            <a:pPr lvl="1">
              <a:lnSpc>
                <a:spcPct val="140000"/>
              </a:lnSpc>
            </a:pPr>
            <a:r>
              <a:rPr lang="en-US" altLang="zh-Hans" dirty="0"/>
              <a:t>different </a:t>
            </a:r>
            <a:r>
              <a:rPr lang="en-US" altLang="zh-Hans" dirty="0">
                <a:solidFill>
                  <a:srgbClr val="FF0000"/>
                </a:solidFill>
              </a:rPr>
              <a:t>to</a:t>
            </a:r>
            <a:r>
              <a:rPr lang="en-US" altLang="zh-Hans" dirty="0"/>
              <a:t> them 		2300</a:t>
            </a:r>
          </a:p>
          <a:p>
            <a:pPr lvl="1"/>
            <a:r>
              <a:rPr lang="en-US" altLang="zh-Han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38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A7C-C4BF-6C44-8207-5AA20603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795" y="747856"/>
            <a:ext cx="9603275" cy="1049235"/>
          </a:xfrm>
        </p:spPr>
        <p:txBody>
          <a:bodyPr/>
          <a:lstStyle/>
          <a:p>
            <a:r>
              <a:rPr lang="en-US" altLang="zh-Hans" cap="small" dirty="0"/>
              <a:t>Architecture</a:t>
            </a:r>
            <a:endParaRPr lang="en-US" cap="small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87972A9-8B5A-5045-BEED-E08A9E0525D6}"/>
              </a:ext>
            </a:extLst>
          </p:cNvPr>
          <p:cNvSpPr/>
          <p:nvPr/>
        </p:nvSpPr>
        <p:spPr>
          <a:xfrm>
            <a:off x="3248253" y="3435833"/>
            <a:ext cx="642337" cy="32232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4F68930-F1CB-474B-8C4A-23BA882397E0}"/>
              </a:ext>
            </a:extLst>
          </p:cNvPr>
          <p:cNvSpPr/>
          <p:nvPr/>
        </p:nvSpPr>
        <p:spPr>
          <a:xfrm>
            <a:off x="6125136" y="3435833"/>
            <a:ext cx="749732" cy="32232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74E7C6A-A1A5-764F-82DC-6FD077DE0F83}"/>
              </a:ext>
            </a:extLst>
          </p:cNvPr>
          <p:cNvSpPr/>
          <p:nvPr/>
        </p:nvSpPr>
        <p:spPr>
          <a:xfrm rot="10800000">
            <a:off x="8712890" y="3435833"/>
            <a:ext cx="749732" cy="32232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D7737C-7A87-B841-A929-FD8098712E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6431" y="2913776"/>
            <a:ext cx="1307278" cy="1307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C03E47-7374-3243-9964-56B982F979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739" y="2617110"/>
            <a:ext cx="1751493" cy="17514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BE1D81-DCDF-AC4A-8456-25C7DE092F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6990" y="2660424"/>
            <a:ext cx="1873139" cy="1873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8710AD-E64C-2346-B32F-2685520CE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354" y="3032581"/>
            <a:ext cx="1730632" cy="92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1757A-054B-314D-8950-BE0F1A940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367" y="2371744"/>
            <a:ext cx="2661669" cy="462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7ECA9-3676-AD47-86B4-1F439F2332A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3367" y="4282984"/>
            <a:ext cx="2365734" cy="709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2C28F-CE2C-7646-8BE4-6798D90B5A47}"/>
              </a:ext>
            </a:extLst>
          </p:cNvPr>
          <p:cNvSpPr txBox="1"/>
          <p:nvPr/>
        </p:nvSpPr>
        <p:spPr>
          <a:xfrm>
            <a:off x="1293367" y="2832236"/>
            <a:ext cx="1398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803.5GB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7AD73-6541-1D4A-B41F-B57D479591AA}"/>
              </a:ext>
            </a:extLst>
          </p:cNvPr>
          <p:cNvSpPr txBox="1"/>
          <p:nvPr/>
        </p:nvSpPr>
        <p:spPr>
          <a:xfrm>
            <a:off x="2956638" y="3916059"/>
            <a:ext cx="11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48GB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997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562D-A06F-ED46-B848-140489C6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cap="small" dirty="0"/>
              <a:t>Algorithm</a:t>
            </a:r>
            <a:endParaRPr lang="en-US" cap="smal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FF458A-B48D-9C47-AF27-924F5955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3" y="1631333"/>
            <a:ext cx="9603275" cy="182020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Hans" sz="2600" dirty="0">
                <a:latin typeface="+mj-lt"/>
              </a:rPr>
              <a:t>Word</a:t>
            </a:r>
            <a:r>
              <a:rPr lang="zh-Hans" altLang="en-US" sz="2600" dirty="0">
                <a:latin typeface="+mj-lt"/>
              </a:rPr>
              <a:t> </a:t>
            </a:r>
            <a:r>
              <a:rPr lang="en-US" altLang="zh-Hans" sz="2600" dirty="0">
                <a:latin typeface="+mj-lt"/>
              </a:rPr>
              <a:t>candidates</a:t>
            </a:r>
            <a:endParaRPr lang="en-US" altLang="zh-Hans" sz="2600" dirty="0"/>
          </a:p>
          <a:p>
            <a:pPr marL="457200" lvl="1" indent="0">
              <a:buNone/>
            </a:pPr>
            <a:r>
              <a:rPr lang="en-US" altLang="zh-Hans" sz="2400" dirty="0"/>
              <a:t>	(</a:t>
            </a:r>
            <a:r>
              <a:rPr lang="en-US" altLang="zh-CN" sz="2400" dirty="0"/>
              <a:t>d</a:t>
            </a:r>
            <a:r>
              <a:rPr lang="en-US" altLang="zh-Hans" sz="2400" dirty="0"/>
              <a:t>ifferent</a:t>
            </a:r>
            <a:r>
              <a:rPr lang="zh-Hans" altLang="en-US" sz="2400" dirty="0"/>
              <a:t> </a:t>
            </a:r>
            <a:r>
              <a:rPr lang="en-US" altLang="zh-Hans" sz="2400" dirty="0"/>
              <a:t>from</a:t>
            </a:r>
            <a:r>
              <a:rPr lang="zh-Hans" altLang="en-US" sz="2400" dirty="0"/>
              <a:t> </a:t>
            </a:r>
            <a:r>
              <a:rPr lang="en-US" altLang="zh-Hans" sz="2400" dirty="0"/>
              <a:t>them,</a:t>
            </a:r>
            <a:r>
              <a:rPr lang="zh-Hans" altLang="en-US" sz="2400" dirty="0"/>
              <a:t> </a:t>
            </a:r>
            <a:r>
              <a:rPr lang="en-US" altLang="zh-Hans" sz="2400" dirty="0"/>
              <a:t>317)</a:t>
            </a:r>
            <a:r>
              <a:rPr lang="zh-Hans" altLang="en-US" sz="2400" dirty="0"/>
              <a:t> </a:t>
            </a:r>
            <a:r>
              <a:rPr lang="en-US" altLang="zh-Hans" sz="2400" dirty="0"/>
              <a:t>=&gt;</a:t>
            </a:r>
            <a:r>
              <a:rPr lang="zh-Hans" altLang="en-US" sz="2400" dirty="0"/>
              <a:t> </a:t>
            </a:r>
            <a:r>
              <a:rPr lang="en-US" altLang="zh-Hans" sz="2400" dirty="0"/>
              <a:t>(</a:t>
            </a:r>
            <a:r>
              <a:rPr lang="en-US" altLang="zh-Hans" sz="2400" dirty="0" err="1"/>
              <a:t>different,_</a:t>
            </a:r>
            <a:r>
              <a:rPr lang="en-US" altLang="zh-CN" sz="2400" dirty="0" err="1"/>
              <a:t>___</a:t>
            </a:r>
            <a:r>
              <a:rPr lang="en-US" altLang="zh-Hans" sz="2400" dirty="0" err="1"/>
              <a:t>,them</a:t>
            </a:r>
            <a:r>
              <a:rPr lang="en-US" altLang="zh-Hans" sz="2400" dirty="0"/>
              <a:t>),[(from,</a:t>
            </a:r>
            <a:r>
              <a:rPr lang="zh-Hans" altLang="en-US" sz="2400" dirty="0"/>
              <a:t> </a:t>
            </a:r>
            <a:r>
              <a:rPr lang="en-US" altLang="zh-Hans" sz="2400" dirty="0"/>
              <a:t>317)]</a:t>
            </a:r>
            <a:br>
              <a:rPr lang="en-US" altLang="zh-Hans" sz="2400" dirty="0"/>
            </a:br>
            <a:r>
              <a:rPr lang="en-US" altLang="zh-Hans" sz="2400" dirty="0"/>
              <a:t>	</a:t>
            </a:r>
            <a:r>
              <a:rPr lang="en-US" altLang="zh-CN" sz="2400" dirty="0"/>
              <a:t>(different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them,</a:t>
            </a:r>
            <a:r>
              <a:rPr lang="zh-CN" altLang="en-US" sz="2400" dirty="0"/>
              <a:t> </a:t>
            </a:r>
            <a:r>
              <a:rPr lang="en-US" altLang="zh-CN" sz="2400" dirty="0"/>
              <a:t>128)</a:t>
            </a:r>
            <a:r>
              <a:rPr lang="zh-CN" altLang="en-US" sz="2400" dirty="0"/>
              <a:t>    </a:t>
            </a:r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different,____,them</a:t>
            </a:r>
            <a:r>
              <a:rPr lang="en-US" altLang="zh-CN" sz="2400" dirty="0"/>
              <a:t>),[(for,</a:t>
            </a:r>
            <a:r>
              <a:rPr lang="zh-CN" altLang="en-US" sz="2400" dirty="0"/>
              <a:t> </a:t>
            </a:r>
            <a:r>
              <a:rPr lang="en-US" altLang="zh-CN" sz="2400" dirty="0"/>
              <a:t>128)]</a:t>
            </a:r>
          </a:p>
          <a:p>
            <a:pPr marL="457200" lvl="1" indent="0">
              <a:buNone/>
            </a:pPr>
            <a:r>
              <a:rPr lang="en-US" altLang="zh-CN" sz="2400" dirty="0"/>
              <a:t>		…				…</a:t>
            </a:r>
          </a:p>
          <a:p>
            <a:pPr marL="457200" lvl="1" indent="0">
              <a:buNone/>
            </a:pPr>
            <a:endParaRPr lang="en-US" altLang="zh-Hans" sz="2400" dirty="0"/>
          </a:p>
          <a:p>
            <a:pPr marL="457200" lvl="1" indent="0">
              <a:buNone/>
            </a:pPr>
            <a:endParaRPr lang="en-US" altLang="zh-Han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24F41E-0954-9240-9E22-7CC8CBB8F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55340"/>
              </p:ext>
            </p:extLst>
          </p:nvPr>
        </p:nvGraphicFramePr>
        <p:xfrm>
          <a:off x="5692462" y="3720445"/>
          <a:ext cx="5362392" cy="18689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8045">
                  <a:extLst>
                    <a:ext uri="{9D8B030D-6E8A-4147-A177-3AD203B41FA5}">
                      <a16:colId xmlns:a16="http://schemas.microsoft.com/office/drawing/2014/main" val="2476131274"/>
                    </a:ext>
                  </a:extLst>
                </a:gridCol>
                <a:gridCol w="1584101">
                  <a:extLst>
                    <a:ext uri="{9D8B030D-6E8A-4147-A177-3AD203B41FA5}">
                      <a16:colId xmlns:a16="http://schemas.microsoft.com/office/drawing/2014/main" val="988691669"/>
                    </a:ext>
                  </a:extLst>
                </a:gridCol>
                <a:gridCol w="1550246">
                  <a:extLst>
                    <a:ext uri="{9D8B030D-6E8A-4147-A177-3AD203B41FA5}">
                      <a16:colId xmlns:a16="http://schemas.microsoft.com/office/drawing/2014/main" val="3751330269"/>
                    </a:ext>
                  </a:extLst>
                </a:gridCol>
              </a:tblGrid>
              <a:tr h="467247">
                <a:tc>
                  <a:txBody>
                    <a:bodyPr/>
                    <a:lstStyle/>
                    <a:p>
                      <a:r>
                        <a:rPr lang="en-US" altLang="zh-CN" dirty="0"/>
                        <a:t>Partition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(Value)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16285"/>
                  </a:ext>
                </a:extLst>
              </a:tr>
              <a:tr h="46724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different,___them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42158"/>
                  </a:ext>
                </a:extLst>
              </a:tr>
              <a:tr h="4672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03549"/>
                  </a:ext>
                </a:extLst>
              </a:tr>
              <a:tr h="4672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79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603E5A-AA5A-A64D-9223-8FDD9A7CD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78117"/>
              </p:ext>
            </p:extLst>
          </p:nvPr>
        </p:nvGraphicFramePr>
        <p:xfrm>
          <a:off x="1581064" y="3720445"/>
          <a:ext cx="3608946" cy="1888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9147">
                  <a:extLst>
                    <a:ext uri="{9D8B030D-6E8A-4147-A177-3AD203B41FA5}">
                      <a16:colId xmlns:a16="http://schemas.microsoft.com/office/drawing/2014/main" val="1452738530"/>
                    </a:ext>
                  </a:extLst>
                </a:gridCol>
                <a:gridCol w="1089799">
                  <a:extLst>
                    <a:ext uri="{9D8B030D-6E8A-4147-A177-3AD203B41FA5}">
                      <a16:colId xmlns:a16="http://schemas.microsoft.com/office/drawing/2014/main" val="2710350486"/>
                    </a:ext>
                  </a:extLst>
                </a:gridCol>
              </a:tblGrid>
              <a:tr h="472226">
                <a:tc>
                  <a:txBody>
                    <a:bodyPr/>
                    <a:lstStyle/>
                    <a:p>
                      <a:r>
                        <a:rPr lang="en-US" altLang="zh-CN" dirty="0"/>
                        <a:t>N-gram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85185"/>
                  </a:ext>
                </a:extLst>
              </a:tr>
              <a:tr h="472226">
                <a:tc>
                  <a:txBody>
                    <a:bodyPr/>
                    <a:lstStyle/>
                    <a:p>
                      <a:r>
                        <a:rPr lang="en-US" altLang="zh-CN" dirty="0"/>
                        <a:t>Different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18481"/>
                  </a:ext>
                </a:extLst>
              </a:tr>
              <a:tr h="472226">
                <a:tc>
                  <a:txBody>
                    <a:bodyPr/>
                    <a:lstStyle/>
                    <a:p>
                      <a:r>
                        <a:rPr lang="en-US" altLang="zh-CN" dirty="0"/>
                        <a:t>Different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61187"/>
                  </a:ext>
                </a:extLst>
              </a:tr>
              <a:tr h="472226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0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88AB92-C55D-4A4D-B4DB-9038B26E9179}"/>
              </a:ext>
            </a:extLst>
          </p:cNvPr>
          <p:cNvSpPr txBox="1"/>
          <p:nvPr/>
        </p:nvSpPr>
        <p:spPr>
          <a:xfrm>
            <a:off x="2498502" y="569359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DECC1-35CD-2040-B4F9-B724898E3256}"/>
              </a:ext>
            </a:extLst>
          </p:cNvPr>
          <p:cNvSpPr txBox="1"/>
          <p:nvPr/>
        </p:nvSpPr>
        <p:spPr>
          <a:xfrm>
            <a:off x="7009196" y="5693590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table in 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6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23F0-362A-6741-9CD3-74B739D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A99D-9D0A-9645-8795-1D82D871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603609"/>
            <a:ext cx="9603275" cy="2169902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Lannister always pays his debt</a:t>
            </a:r>
            <a:r>
              <a:rPr lang="zh-CN" altLang="en-US" dirty="0"/>
              <a:t> </a:t>
            </a:r>
            <a:r>
              <a:rPr lang="en-US" altLang="zh-CN" dirty="0"/>
              <a:t>(sentence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5)</a:t>
            </a:r>
          </a:p>
          <a:p>
            <a:pPr lvl="1"/>
            <a:r>
              <a:rPr lang="en-US" altLang="zh-CN" dirty="0"/>
              <a:t>2-gram: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Lannister,5), (Lannister always,</a:t>
            </a:r>
            <a:r>
              <a:rPr lang="zh-CN" altLang="en-US" dirty="0"/>
              <a:t> </a:t>
            </a:r>
            <a:r>
              <a:rPr lang="en-US" altLang="zh-CN" dirty="0"/>
              <a:t>5),</a:t>
            </a:r>
            <a:r>
              <a:rPr lang="zh-CN" altLang="en-US" dirty="0"/>
              <a:t> </a:t>
            </a:r>
            <a:r>
              <a:rPr lang="en-US" altLang="zh-CN" dirty="0"/>
              <a:t>(always</a:t>
            </a:r>
            <a:r>
              <a:rPr lang="zh-CN" altLang="en-US" dirty="0"/>
              <a:t> </a:t>
            </a:r>
            <a:r>
              <a:rPr lang="en-US" altLang="zh-CN" dirty="0"/>
              <a:t>pays,</a:t>
            </a:r>
            <a:r>
              <a:rPr lang="zh-CN" altLang="en-US" dirty="0"/>
              <a:t> </a:t>
            </a:r>
            <a:r>
              <a:rPr lang="en-US" altLang="zh-CN" dirty="0"/>
              <a:t>5),</a:t>
            </a:r>
            <a:r>
              <a:rPr lang="zh-CN" altLang="en-US" dirty="0"/>
              <a:t> </a:t>
            </a:r>
            <a:r>
              <a:rPr lang="en-US" altLang="zh-CN" dirty="0"/>
              <a:t>(pays</a:t>
            </a:r>
            <a:r>
              <a:rPr lang="zh-CN" altLang="en-US" dirty="0"/>
              <a:t> </a:t>
            </a:r>
            <a:r>
              <a:rPr lang="en-US" altLang="zh-CN" dirty="0"/>
              <a:t>his,</a:t>
            </a:r>
            <a:r>
              <a:rPr lang="zh-CN" altLang="en-US" dirty="0"/>
              <a:t> </a:t>
            </a:r>
            <a:r>
              <a:rPr lang="en-US" altLang="zh-CN" dirty="0"/>
              <a:t>5),</a:t>
            </a:r>
            <a:r>
              <a:rPr lang="zh-CN" altLang="en-US" dirty="0"/>
              <a:t> </a:t>
            </a:r>
            <a:r>
              <a:rPr lang="en-US" altLang="zh-CN" dirty="0"/>
              <a:t>(his</a:t>
            </a:r>
            <a:r>
              <a:rPr lang="zh-CN" altLang="en-US" dirty="0"/>
              <a:t> </a:t>
            </a:r>
            <a:r>
              <a:rPr lang="en-US" altLang="zh-CN" dirty="0"/>
              <a:t>debt,</a:t>
            </a:r>
            <a:r>
              <a:rPr lang="zh-CN" altLang="en-US" dirty="0"/>
              <a:t> </a:t>
            </a:r>
            <a:r>
              <a:rPr lang="en-US" altLang="zh-CN" dirty="0"/>
              <a:t>5)</a:t>
            </a:r>
          </a:p>
          <a:p>
            <a:pPr lvl="1"/>
            <a:r>
              <a:rPr lang="en-US" altLang="zh-CN" dirty="0"/>
              <a:t>3-gram: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Lannister</a:t>
            </a:r>
            <a:r>
              <a:rPr lang="zh-CN" altLang="en-US" dirty="0"/>
              <a:t> </a:t>
            </a:r>
            <a:r>
              <a:rPr lang="en-US" altLang="zh-CN" dirty="0"/>
              <a:t>always,5), (Lannister always pay,</a:t>
            </a:r>
            <a:r>
              <a:rPr lang="zh-CN" altLang="en-US" dirty="0"/>
              <a:t> </a:t>
            </a:r>
            <a:r>
              <a:rPr lang="en-US" altLang="zh-CN" dirty="0"/>
              <a:t>5)</a:t>
            </a:r>
            <a:r>
              <a:rPr lang="zh-CN" altLang="en-US" dirty="0"/>
              <a:t> </a:t>
            </a:r>
            <a:r>
              <a:rPr lang="en-US" altLang="zh-CN" dirty="0"/>
              <a:t>,(always pay his,</a:t>
            </a:r>
            <a:r>
              <a:rPr lang="zh-CN" altLang="en-US" dirty="0"/>
              <a:t> </a:t>
            </a:r>
            <a:r>
              <a:rPr lang="en-US" altLang="zh-CN" dirty="0"/>
              <a:t>5),</a:t>
            </a:r>
            <a:r>
              <a:rPr lang="zh-CN" altLang="en-US" dirty="0"/>
              <a:t>  </a:t>
            </a:r>
            <a:r>
              <a:rPr lang="en-US" altLang="zh-CN" dirty="0"/>
              <a:t>(pay his debt,</a:t>
            </a:r>
            <a:r>
              <a:rPr lang="zh-CN" altLang="en-US" dirty="0"/>
              <a:t> </a:t>
            </a:r>
            <a:r>
              <a:rPr lang="en-US" altLang="zh-CN" dirty="0"/>
              <a:t>5)</a:t>
            </a:r>
          </a:p>
          <a:p>
            <a:pPr lvl="1"/>
            <a:r>
              <a:rPr lang="en-US" altLang="zh-CN" dirty="0"/>
              <a:t>4-gram: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Lannister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pays,5), (Lannister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his,</a:t>
            </a:r>
            <a:r>
              <a:rPr lang="zh-CN" altLang="en-US" dirty="0"/>
              <a:t> </a:t>
            </a:r>
            <a:r>
              <a:rPr lang="en-US" altLang="zh-CN" dirty="0"/>
              <a:t>5),</a:t>
            </a:r>
            <a:r>
              <a:rPr lang="zh-CN" altLang="en-US" dirty="0"/>
              <a:t> </a:t>
            </a:r>
            <a:r>
              <a:rPr lang="en-US" altLang="zh-CN" dirty="0"/>
              <a:t>(always pay his debt,5)</a:t>
            </a:r>
          </a:p>
          <a:p>
            <a:pPr lvl="1"/>
            <a:r>
              <a:rPr lang="en-US" altLang="zh-CN" dirty="0"/>
              <a:t>5-gram: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Lannister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pays</a:t>
            </a:r>
            <a:r>
              <a:rPr lang="zh-CN" altLang="en-US" dirty="0"/>
              <a:t> </a:t>
            </a:r>
            <a:r>
              <a:rPr lang="en-US" altLang="zh-CN" dirty="0"/>
              <a:t>his,5), (Lannister always pay his debt,5)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35E743-1643-D348-BA9F-2450433D4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74369"/>
              </p:ext>
            </p:extLst>
          </p:nvPr>
        </p:nvGraphicFramePr>
        <p:xfrm>
          <a:off x="1752030" y="3926506"/>
          <a:ext cx="8127999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761312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8691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133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Partition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(Value)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1628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different,___them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(317,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[21,43,14,153…]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42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(128,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[23,63,17,93…]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035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20834-8C62-654E-BCCF-D0CFCCFC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748" y="3142446"/>
            <a:ext cx="4788185" cy="2991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489F6-CBEA-C94A-A598-826EF2EB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6888" y="3344795"/>
            <a:ext cx="4413240" cy="26119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19F6FE2-F381-E647-AF54-09FA5A9A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Technical Challenge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4385EF-161B-3846-8405-C4597332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93" y="1837502"/>
            <a:ext cx="5362087" cy="1068992"/>
          </a:xfrm>
        </p:spPr>
        <p:txBody>
          <a:bodyPr>
            <a:normAutofit/>
          </a:bodyPr>
          <a:lstStyle/>
          <a:p>
            <a:pPr marL="987425" indent="-141288">
              <a:lnSpc>
                <a:spcPct val="100000"/>
              </a:lnSpc>
              <a:spcBef>
                <a:spcPts val="0"/>
              </a:spcBef>
              <a:tabLst>
                <a:tab pos="1154113" algn="l"/>
              </a:tabLst>
            </a:pPr>
            <a:r>
              <a:rPr lang="en-US" sz="1800" dirty="0"/>
              <a:t>	partition</a:t>
            </a:r>
            <a:r>
              <a:rPr lang="en-US" altLang="zh-CN" sz="1800" dirty="0"/>
              <a:t>(task)</a:t>
            </a:r>
            <a:r>
              <a:rPr lang="en-US" sz="1800" dirty="0"/>
              <a:t> size</a:t>
            </a:r>
          </a:p>
          <a:p>
            <a:pPr marL="987425" indent="-141288">
              <a:lnSpc>
                <a:spcPct val="100000"/>
              </a:lnSpc>
              <a:spcBef>
                <a:spcPts val="0"/>
              </a:spcBef>
              <a:tabLst>
                <a:tab pos="1154113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spark.memory.fraction</a:t>
            </a:r>
            <a:endParaRPr lang="en-US" sz="1800" dirty="0"/>
          </a:p>
          <a:p>
            <a:pPr marL="987425" indent="-141288">
              <a:lnSpc>
                <a:spcPct val="100000"/>
              </a:lnSpc>
              <a:spcBef>
                <a:spcPts val="0"/>
              </a:spcBef>
              <a:tabLst>
                <a:tab pos="1154113" algn="l"/>
              </a:tabLst>
            </a:pPr>
            <a:r>
              <a:rPr lang="en-US" sz="1800" dirty="0"/>
              <a:t>   functional programming paradigm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FA198-61EF-7E42-8C2A-33DCFEAC2865}"/>
              </a:ext>
            </a:extLst>
          </p:cNvPr>
          <p:cNvSpPr txBox="1"/>
          <p:nvPr/>
        </p:nvSpPr>
        <p:spPr>
          <a:xfrm>
            <a:off x="1571221" y="1401695"/>
            <a:ext cx="546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spark</a:t>
            </a:r>
            <a:r>
              <a:rPr lang="zh-CN" altLang="en-US" sz="2000" dirty="0"/>
              <a:t> </a:t>
            </a:r>
            <a:r>
              <a:rPr lang="en-US" altLang="zh-CN" sz="2000" dirty="0"/>
              <a:t>run</a:t>
            </a:r>
            <a:r>
              <a:rPr lang="zh-CN" altLang="en-US" sz="2000" dirty="0"/>
              <a:t> </a:t>
            </a:r>
            <a:r>
              <a:rPr lang="en-US" altLang="zh-CN" sz="2000" dirty="0"/>
              <a:t>fast</a:t>
            </a:r>
            <a:r>
              <a:rPr lang="zh-CN" altLang="en-US" sz="2000" dirty="0"/>
              <a:t> </a:t>
            </a:r>
            <a:r>
              <a:rPr lang="en-US" altLang="zh-CN" sz="2000" dirty="0"/>
              <a:t>w/o</a:t>
            </a:r>
            <a:r>
              <a:rPr lang="zh-CN" altLang="en-US" sz="2000" dirty="0"/>
              <a:t> </a:t>
            </a:r>
            <a:r>
              <a:rPr lang="en-US" altLang="zh-CN" sz="2000" dirty="0"/>
              <a:t>exception?</a:t>
            </a:r>
            <a:endParaRPr lang="en-US" altLang="zh-Hans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1AA74A3-EF4E-BD40-9CE7-A8BC9EB9FCA7}"/>
              </a:ext>
            </a:extLst>
          </p:cNvPr>
          <p:cNvSpPr txBox="1">
            <a:spLocks/>
          </p:cNvSpPr>
          <p:nvPr/>
        </p:nvSpPr>
        <p:spPr>
          <a:xfrm>
            <a:off x="4661875" y="1853754"/>
            <a:ext cx="2537140" cy="737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executor-cores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default.parallelism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614C8-F723-B74F-A977-416370DD3C0B}"/>
              </a:ext>
            </a:extLst>
          </p:cNvPr>
          <p:cNvSpPr txBox="1"/>
          <p:nvPr/>
        </p:nvSpPr>
        <p:spPr>
          <a:xfrm>
            <a:off x="3551446" y="3939477"/>
            <a:ext cx="69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425D-0882-9B44-9AD3-FCFCCC41857C}"/>
              </a:ext>
            </a:extLst>
          </p:cNvPr>
          <p:cNvSpPr txBox="1"/>
          <p:nvPr/>
        </p:nvSpPr>
        <p:spPr>
          <a:xfrm>
            <a:off x="8829638" y="4170309"/>
            <a:ext cx="84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33093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1F45-E080-F847-BDCA-6DD3F625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cap="small" dirty="0"/>
              <a:t>Technical</a:t>
            </a:r>
            <a:r>
              <a:rPr lang="zh-Hans" altLang="en-US" cap="small" dirty="0"/>
              <a:t> </a:t>
            </a:r>
            <a:r>
              <a:rPr lang="en-US" altLang="zh-Hans" cap="small" dirty="0"/>
              <a:t>Challenge</a:t>
            </a:r>
            <a:endParaRPr lang="en-US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FE93-2610-D149-8D14-76922ABA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20" y="1546618"/>
            <a:ext cx="10489491" cy="4755328"/>
          </a:xfrm>
        </p:spPr>
        <p:txBody>
          <a:bodyPr>
            <a:normAutofit fontScale="55000" lnSpcReduction="20000"/>
          </a:bodyPr>
          <a:lstStyle/>
          <a:p>
            <a:endParaRPr lang="en-US" altLang="zh-Hans" b="1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Hans" sz="4400" dirty="0"/>
              <a:t>	How</a:t>
            </a:r>
            <a:r>
              <a:rPr lang="zh-Hans" altLang="en-US" sz="4400" dirty="0"/>
              <a:t> </a:t>
            </a:r>
            <a:r>
              <a:rPr lang="en-US" altLang="zh-Hans" sz="4400" dirty="0"/>
              <a:t>to</a:t>
            </a:r>
            <a:r>
              <a:rPr lang="zh-Hans" altLang="en-US" sz="4400" dirty="0"/>
              <a:t> </a:t>
            </a:r>
            <a:r>
              <a:rPr lang="en-US" altLang="zh-Hans" sz="4400" dirty="0"/>
              <a:t>insert</a:t>
            </a:r>
            <a:r>
              <a:rPr lang="zh-Hans" altLang="en-US" sz="4400" dirty="0"/>
              <a:t> </a:t>
            </a:r>
            <a:r>
              <a:rPr lang="en-US" altLang="zh-Hans" sz="4400" dirty="0"/>
              <a:t>faster</a:t>
            </a:r>
            <a:r>
              <a:rPr lang="zh-Hans" altLang="en-US" sz="4400" dirty="0"/>
              <a:t> </a:t>
            </a:r>
            <a:r>
              <a:rPr lang="en-US" altLang="zh-Hans" sz="4400" dirty="0">
                <a:latin typeface="Arial Rounded MT Bold" panose="020F0704030504030204" pitchFamily="34" charset="77"/>
              </a:rPr>
              <a:t>? </a:t>
            </a:r>
          </a:p>
          <a:p>
            <a:pPr lvl="2">
              <a:lnSpc>
                <a:spcPct val="140000"/>
              </a:lnSpc>
            </a:pPr>
            <a:r>
              <a:rPr lang="en-US" altLang="zh-Hans" sz="4000" dirty="0"/>
              <a:t>bulk</a:t>
            </a:r>
            <a:r>
              <a:rPr lang="zh-Hans" altLang="en-US" sz="4000" dirty="0"/>
              <a:t> </a:t>
            </a:r>
            <a:r>
              <a:rPr lang="en-US" altLang="zh-Hans" sz="4000" dirty="0"/>
              <a:t>load</a:t>
            </a:r>
            <a:r>
              <a:rPr lang="zh-Hans" altLang="en-US" sz="4000" dirty="0"/>
              <a:t> </a:t>
            </a:r>
            <a:r>
              <a:rPr lang="en-US" altLang="zh-Hans" sz="4000" dirty="0"/>
              <a:t>by</a:t>
            </a:r>
            <a:r>
              <a:rPr lang="zh-Hans" altLang="en-US" sz="4000" dirty="0"/>
              <a:t> </a:t>
            </a:r>
            <a:r>
              <a:rPr lang="en-US" altLang="zh-Hans" sz="4000" dirty="0"/>
              <a:t>Hfile</a:t>
            </a:r>
          </a:p>
          <a:p>
            <a:pPr lvl="3">
              <a:lnSpc>
                <a:spcPct val="140000"/>
              </a:lnSpc>
            </a:pPr>
            <a:r>
              <a:rPr lang="en-US" altLang="zh-Hans" sz="3400" dirty="0"/>
              <a:t>Pre-spit</a:t>
            </a:r>
            <a:r>
              <a:rPr lang="zh-Hans" altLang="en-US" sz="3400" dirty="0"/>
              <a:t> </a:t>
            </a:r>
            <a:r>
              <a:rPr lang="en-US" altLang="zh-Hans" sz="3400" dirty="0"/>
              <a:t>the</a:t>
            </a:r>
            <a:r>
              <a:rPr lang="zh-Hans" altLang="en-US" sz="3400" dirty="0"/>
              <a:t> </a:t>
            </a:r>
            <a:r>
              <a:rPr lang="en-US" altLang="zh-Hans" sz="3400" dirty="0"/>
              <a:t>table</a:t>
            </a:r>
            <a:r>
              <a:rPr lang="zh-Hans" altLang="en-US" sz="3400" dirty="0"/>
              <a:t> </a:t>
            </a:r>
            <a:r>
              <a:rPr lang="en-US" altLang="zh-Hans" sz="3400" dirty="0"/>
              <a:t>into</a:t>
            </a:r>
            <a:r>
              <a:rPr lang="zh-Hans" altLang="en-US" sz="3400" dirty="0"/>
              <a:t> </a:t>
            </a:r>
            <a:r>
              <a:rPr lang="en-US" altLang="zh-Hans" sz="3400" dirty="0"/>
              <a:t>70</a:t>
            </a:r>
            <a:r>
              <a:rPr lang="zh-Hans" altLang="en-US" sz="3400" dirty="0"/>
              <a:t> </a:t>
            </a:r>
            <a:r>
              <a:rPr lang="en-US" altLang="zh-Hans" sz="3400" dirty="0"/>
              <a:t>region</a:t>
            </a:r>
            <a:r>
              <a:rPr lang="en-US" sz="3400" dirty="0"/>
              <a:t>	</a:t>
            </a:r>
          </a:p>
          <a:p>
            <a:pPr lvl="3">
              <a:lnSpc>
                <a:spcPct val="140000"/>
              </a:lnSpc>
            </a:pPr>
            <a:r>
              <a:rPr lang="en-US" altLang="zh-Hans" sz="3400" dirty="0"/>
              <a:t>Salted</a:t>
            </a:r>
            <a:r>
              <a:rPr lang="zh-Hans" altLang="en-US" sz="3400" dirty="0"/>
              <a:t> </a:t>
            </a:r>
            <a:r>
              <a:rPr lang="en-US" altLang="zh-Hans" sz="3400" dirty="0"/>
              <a:t>key</a:t>
            </a:r>
            <a:r>
              <a:rPr lang="zh-Hans" altLang="en-US" sz="3400" dirty="0"/>
              <a:t> </a:t>
            </a:r>
            <a:r>
              <a:rPr lang="en-US" altLang="zh-Hans" sz="3400" dirty="0"/>
              <a:t>approach</a:t>
            </a:r>
            <a:r>
              <a:rPr lang="zh-Hans" altLang="en-US" sz="3400" dirty="0"/>
              <a:t> </a:t>
            </a:r>
            <a:r>
              <a:rPr lang="en-US" altLang="zh-Hans" sz="3400" dirty="0"/>
              <a:t>to</a:t>
            </a:r>
            <a:r>
              <a:rPr lang="zh-Hans" altLang="en-US" sz="3400" dirty="0"/>
              <a:t> </a:t>
            </a:r>
            <a:r>
              <a:rPr lang="en-US" altLang="zh-Hans" sz="3400" dirty="0"/>
              <a:t>avoid</a:t>
            </a:r>
            <a:r>
              <a:rPr lang="zh-Hans" altLang="en-US" sz="3400" dirty="0"/>
              <a:t> </a:t>
            </a:r>
            <a:r>
              <a:rPr lang="en-US" altLang="zh-Hans" sz="3400" dirty="0"/>
              <a:t>complete</a:t>
            </a:r>
            <a:r>
              <a:rPr lang="zh-Hans" altLang="en-US" sz="3400" dirty="0"/>
              <a:t> </a:t>
            </a:r>
            <a:r>
              <a:rPr lang="en-US" altLang="zh-Hans" sz="3400" dirty="0"/>
              <a:t>key</a:t>
            </a:r>
            <a:r>
              <a:rPr lang="zh-Hans" altLang="en-US" sz="3400" dirty="0"/>
              <a:t> </a:t>
            </a:r>
            <a:r>
              <a:rPr lang="en-US" altLang="zh-Hans" sz="3400" dirty="0"/>
              <a:t>sorting.</a:t>
            </a:r>
            <a:r>
              <a:rPr lang="zh-Hans" altLang="en-US" sz="3400" dirty="0"/>
              <a:t> </a:t>
            </a:r>
            <a:endParaRPr lang="en-US" altLang="zh-Hans" sz="3400" dirty="0"/>
          </a:p>
          <a:p>
            <a:pPr lvl="4">
              <a:lnSpc>
                <a:spcPct val="140000"/>
              </a:lnSpc>
            </a:pPr>
            <a:r>
              <a:rPr lang="en-US" altLang="zh-CN" sz="3200" dirty="0"/>
              <a:t>Prepend</a:t>
            </a:r>
            <a:r>
              <a:rPr lang="zh-CN" altLang="en-US" sz="3200" dirty="0"/>
              <a:t> </a:t>
            </a:r>
            <a:r>
              <a:rPr lang="en-US" altLang="zh-CN" sz="3200" dirty="0"/>
              <a:t>partition</a:t>
            </a:r>
            <a:r>
              <a:rPr lang="zh-CN" altLang="en-US" sz="3200" dirty="0"/>
              <a:t> </a:t>
            </a:r>
            <a:r>
              <a:rPr lang="en-US" altLang="zh-CN" sz="3200" dirty="0"/>
              <a:t>number:</a:t>
            </a:r>
            <a:r>
              <a:rPr lang="zh-CN" altLang="en-US" sz="3200" dirty="0"/>
              <a:t> </a:t>
            </a:r>
            <a:r>
              <a:rPr lang="en-US" altLang="zh-CN" sz="3200" dirty="0"/>
              <a:t>91:___,sunshine</a:t>
            </a:r>
            <a:endParaRPr lang="en-US" altLang="zh-Hans" sz="3200" dirty="0"/>
          </a:p>
          <a:p>
            <a:pPr lvl="2">
              <a:lnSpc>
                <a:spcPct val="140000"/>
              </a:lnSpc>
            </a:pPr>
            <a:r>
              <a:rPr lang="en-US" altLang="zh-Hans" sz="4000" dirty="0"/>
              <a:t>Benchmark</a:t>
            </a:r>
          </a:p>
          <a:p>
            <a:pPr lvl="3">
              <a:lnSpc>
                <a:spcPct val="140000"/>
              </a:lnSpc>
            </a:pPr>
            <a:r>
              <a:rPr lang="en-US" altLang="zh-Hans" sz="3800" dirty="0"/>
              <a:t>Locality</a:t>
            </a:r>
            <a:r>
              <a:rPr lang="zh-Hans" altLang="en-US" sz="3800" dirty="0"/>
              <a:t> </a:t>
            </a:r>
            <a:r>
              <a:rPr lang="en-US" altLang="zh-Hans" sz="3800" dirty="0"/>
              <a:t>is</a:t>
            </a:r>
            <a:r>
              <a:rPr lang="zh-Hans" altLang="en-US" sz="3800" dirty="0"/>
              <a:t> </a:t>
            </a:r>
            <a:r>
              <a:rPr lang="en-US" altLang="zh-Hans" sz="3800" dirty="0"/>
              <a:t>optimum(One)</a:t>
            </a:r>
          </a:p>
          <a:p>
            <a:pPr lvl="3">
              <a:lnSpc>
                <a:spcPct val="140000"/>
              </a:lnSpc>
            </a:pPr>
            <a:r>
              <a:rPr lang="en-US" altLang="zh-Hans" sz="3200" dirty="0"/>
              <a:t>Insert</a:t>
            </a:r>
            <a:r>
              <a:rPr lang="zh-Hans" altLang="en-US" sz="3200" dirty="0"/>
              <a:t> </a:t>
            </a:r>
            <a:r>
              <a:rPr lang="en-US" altLang="zh-Hans" sz="3200" dirty="0"/>
              <a:t>127M</a:t>
            </a:r>
            <a:r>
              <a:rPr lang="zh-Hans" altLang="en-US" sz="3200" dirty="0"/>
              <a:t> </a:t>
            </a:r>
            <a:r>
              <a:rPr lang="en-US" altLang="zh-Hans" sz="3200" dirty="0"/>
              <a:t>records</a:t>
            </a:r>
            <a:r>
              <a:rPr lang="zh-Hans" altLang="en-US" sz="3200" dirty="0"/>
              <a:t> </a:t>
            </a:r>
            <a:r>
              <a:rPr lang="en-US" altLang="zh-Hans" sz="3200" dirty="0"/>
              <a:t>with</a:t>
            </a:r>
            <a:r>
              <a:rPr lang="zh-Hans" altLang="en-US" sz="3200" dirty="0"/>
              <a:t> </a:t>
            </a:r>
            <a:r>
              <a:rPr lang="en-US" altLang="zh-Hans" sz="3200" dirty="0"/>
              <a:t>in</a:t>
            </a:r>
            <a:r>
              <a:rPr lang="zh-Hans" altLang="en-US" sz="3200" dirty="0"/>
              <a:t> </a:t>
            </a:r>
            <a:r>
              <a:rPr lang="en-US" altLang="zh-Hans" sz="3200" dirty="0"/>
              <a:t>10</a:t>
            </a:r>
            <a:r>
              <a:rPr lang="zh-Hans" altLang="en-US" sz="3200" dirty="0"/>
              <a:t> </a:t>
            </a:r>
            <a:r>
              <a:rPr lang="en-US" altLang="zh-Hans" sz="3200" dirty="0"/>
              <a:t>minutes</a:t>
            </a:r>
            <a:r>
              <a:rPr lang="zh-Hans" altLang="en-US" sz="3200" dirty="0"/>
              <a:t>*</a:t>
            </a:r>
            <a:br>
              <a:rPr lang="en-US" altLang="zh-Hans" sz="3200" dirty="0"/>
            </a:br>
            <a:r>
              <a:rPr lang="zh-Hans" altLang="en-US" sz="3200" dirty="0"/>
              <a:t>    </a:t>
            </a:r>
            <a:endParaRPr lang="en-US" altLang="zh-Hans" sz="32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19AC-31AB-9240-8EE2-B98B9DB06AB3}"/>
              </a:ext>
            </a:extLst>
          </p:cNvPr>
          <p:cNvSpPr txBox="1"/>
          <p:nvPr/>
        </p:nvSpPr>
        <p:spPr>
          <a:xfrm>
            <a:off x="8266669" y="5710392"/>
            <a:ext cx="420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400" dirty="0"/>
              <a:t>*</a:t>
            </a:r>
            <a:r>
              <a:rPr lang="en-US" altLang="zh-Hans" sz="1400" dirty="0"/>
              <a:t>Eight</a:t>
            </a:r>
            <a:r>
              <a:rPr lang="zh-Hans" altLang="en-US" sz="1400" dirty="0"/>
              <a:t> </a:t>
            </a:r>
            <a:r>
              <a:rPr lang="en-US" altLang="zh-Hans" sz="1400" dirty="0"/>
              <a:t>r4.large</a:t>
            </a:r>
            <a:r>
              <a:rPr lang="zh-Hans" altLang="en-US" sz="1400" dirty="0"/>
              <a:t> </a:t>
            </a:r>
            <a:r>
              <a:rPr lang="en-US" altLang="zh-Hans" sz="1400" dirty="0"/>
              <a:t>EC2</a:t>
            </a:r>
            <a:r>
              <a:rPr lang="zh-Hans" altLang="en-US" sz="1400" dirty="0"/>
              <a:t> </a:t>
            </a:r>
            <a:r>
              <a:rPr lang="en-US" altLang="zh-Hans" sz="1400" dirty="0"/>
              <a:t>nodes</a:t>
            </a:r>
            <a:r>
              <a:rPr lang="zh-Hans" altLang="en-US" sz="1400" dirty="0"/>
              <a:t> </a:t>
            </a:r>
            <a:r>
              <a:rPr lang="en-US" altLang="zh-Hans" sz="1400" dirty="0"/>
              <a:t>with</a:t>
            </a:r>
            <a:r>
              <a:rPr lang="zh-Hans" altLang="en-US" sz="1400" dirty="0"/>
              <a:t> </a:t>
            </a:r>
            <a:r>
              <a:rPr lang="en-US" altLang="zh-Hans" sz="1400" dirty="0"/>
              <a:t>16</a:t>
            </a:r>
            <a:r>
              <a:rPr lang="zh-Hans" altLang="en-US" sz="1400" dirty="0"/>
              <a:t> </a:t>
            </a:r>
            <a:r>
              <a:rPr lang="en-US" altLang="zh-Hans" sz="1400" dirty="0"/>
              <a:t>GB</a:t>
            </a:r>
            <a:r>
              <a:rPr lang="zh-Hans" altLang="en-US" sz="1400" dirty="0"/>
              <a:t> </a:t>
            </a:r>
            <a:r>
              <a:rPr lang="en-US" altLang="zh-Hans" sz="1400" dirty="0"/>
              <a:t>memory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327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664F-66BF-3540-AE00-A9B60CC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Zhiyong</a:t>
            </a:r>
            <a:r>
              <a:rPr lang="zh-CN" altLang="en-US" dirty="0"/>
              <a:t> </a:t>
            </a:r>
            <a:r>
              <a:rPr lang="en-US" altLang="zh-CN" dirty="0"/>
              <a:t>Yang.</a:t>
            </a:r>
            <a:endParaRPr lang="en-US" cap="smal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61CC-6D5B-C447-831B-2B8FE4AA5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3260" y="2564669"/>
            <a:ext cx="4645152" cy="3448595"/>
          </a:xfrm>
        </p:spPr>
        <p:txBody>
          <a:bodyPr/>
          <a:lstStyle/>
          <a:p>
            <a:r>
              <a:rPr lang="en-US" dirty="0"/>
              <a:t>Camera / Photo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FA1CA-D0FC-C74D-8DDC-049604B4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571134"/>
            <a:ext cx="4645152" cy="3441520"/>
          </a:xfrm>
        </p:spPr>
        <p:txBody>
          <a:bodyPr/>
          <a:lstStyle/>
          <a:p>
            <a:r>
              <a:rPr lang="en-US" dirty="0"/>
              <a:t>Hiking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1DD5B-71ED-2E44-BEA2-6B4B43DF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40" y="3218040"/>
            <a:ext cx="2880000" cy="2663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15110-F155-5243-B67E-077E1F36D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93" t="25051" r="36315" b="18872"/>
          <a:stretch/>
        </p:blipFill>
        <p:spPr>
          <a:xfrm>
            <a:off x="7175177" y="3218040"/>
            <a:ext cx="2880000" cy="2696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DCF84-A140-2349-8315-7471AFCC97CB}"/>
              </a:ext>
            </a:extLst>
          </p:cNvPr>
          <p:cNvSpPr txBox="1"/>
          <p:nvPr/>
        </p:nvSpPr>
        <p:spPr>
          <a:xfrm>
            <a:off x="2104035" y="1417988"/>
            <a:ext cx="8950817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NYU,</a:t>
            </a:r>
            <a:r>
              <a:rPr lang="zh-CN" altLang="en-US" dirty="0"/>
              <a:t> </a:t>
            </a:r>
            <a:r>
              <a:rPr lang="en-US" altLang="zh-CN" dirty="0"/>
              <a:t> Masters in Computer Science,</a:t>
            </a:r>
            <a:r>
              <a:rPr lang="zh-CN" altLang="en-US" dirty="0"/>
              <a:t> </a:t>
            </a:r>
            <a:r>
              <a:rPr lang="en-US" altLang="zh-CN" dirty="0"/>
              <a:t>  May 2018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Jilin University, China,</a:t>
            </a:r>
            <a:r>
              <a:rPr lang="zh-CN" altLang="en-US" dirty="0"/>
              <a:t> </a:t>
            </a:r>
            <a:r>
              <a:rPr lang="en-US" altLang="zh-CN" dirty="0"/>
              <a:t>Bachelors in Physics,</a:t>
            </a:r>
            <a:r>
              <a:rPr lang="zh-CN" altLang="en-US" dirty="0"/>
              <a:t> </a:t>
            </a:r>
            <a:r>
              <a:rPr lang="en-US" altLang="zh-CN" dirty="0"/>
              <a:t>  July 2013</a:t>
            </a:r>
          </a:p>
        </p:txBody>
      </p:sp>
    </p:spTree>
    <p:extLst>
      <p:ext uri="{BB962C8B-B14F-4D97-AF65-F5344CB8AC3E}">
        <p14:creationId xmlns:p14="http://schemas.microsoft.com/office/powerpoint/2010/main" val="162257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DF9-4B30-DC40-8C7A-196EB71E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94" y="3068441"/>
            <a:ext cx="2817679" cy="712728"/>
          </a:xfrm>
        </p:spPr>
        <p:txBody>
          <a:bodyPr/>
          <a:lstStyle/>
          <a:p>
            <a:r>
              <a:rPr lang="en-US" altLang="zh-Hans" dirty="0"/>
              <a:t>Thank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2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{F3EA249B-3C58-4044-B5FF-4A753953542B}tf10001119</Template>
  <TotalTime>8696</TotalTime>
  <Words>479</Words>
  <Application>Microsoft Macintosh PowerPoint</Application>
  <PresentationFormat>Widescreen</PresentationFormat>
  <Paragraphs>122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Arial Rounded MT Bold</vt:lpstr>
      <vt:lpstr>Calibri</vt:lpstr>
      <vt:lpstr>Gill Sans MT</vt:lpstr>
      <vt:lpstr>Gallery</vt:lpstr>
      <vt:lpstr>Word Seeker</vt:lpstr>
      <vt:lpstr>A prompter</vt:lpstr>
      <vt:lpstr>Architecture</vt:lpstr>
      <vt:lpstr>Algorithm</vt:lpstr>
      <vt:lpstr>Algorithm</vt:lpstr>
      <vt:lpstr>Technical Challenge </vt:lpstr>
      <vt:lpstr>Technical Challenge</vt:lpstr>
      <vt:lpstr>Zhiyong Yang.</vt:lpstr>
      <vt:lpstr>Thank You 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Seeker</dc:title>
  <dc:creator>YangZhiyong</dc:creator>
  <cp:lastModifiedBy>YangZhiyong</cp:lastModifiedBy>
  <cp:revision>80</cp:revision>
  <dcterms:created xsi:type="dcterms:W3CDTF">2018-04-27T03:15:40Z</dcterms:created>
  <dcterms:modified xsi:type="dcterms:W3CDTF">2018-05-13T04:00:07Z</dcterms:modified>
</cp:coreProperties>
</file>