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4" r:id="rId3"/>
    <p:sldId id="257" r:id="rId4"/>
    <p:sldId id="258" r:id="rId5"/>
    <p:sldId id="259" r:id="rId6"/>
    <p:sldId id="263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24/10/2013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24/10/2013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24/10/2013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24/10/2013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24/10/2013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24/10/2013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24/10/2013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24/10/2013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24/10/2013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24/10/2013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24/10/2013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DF7B74-3234-421C-A60D-9AFB2D5D5689}" type="datetimeFigureOut">
              <a:rPr lang="en-NZ" smtClean="0"/>
              <a:t>24/10/2013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Se7en Team Presentation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Iteration 3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840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Introduction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What we have improved</a:t>
            </a:r>
          </a:p>
          <a:p>
            <a:r>
              <a:rPr lang="en-NZ" dirty="0" smtClean="0"/>
              <a:t>What we have done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2524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Taylor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Content update from CCF </a:t>
            </a:r>
            <a:r>
              <a:rPr lang="en-NZ" dirty="0" smtClean="0"/>
              <a:t>website</a:t>
            </a:r>
          </a:p>
          <a:p>
            <a:r>
              <a:rPr lang="en-NZ" dirty="0"/>
              <a:t>Image </a:t>
            </a:r>
            <a:r>
              <a:rPr lang="en-NZ" dirty="0" smtClean="0"/>
              <a:t>manipulation</a:t>
            </a:r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14732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Wilson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Improve mini </a:t>
            </a:r>
            <a:r>
              <a:rPr lang="en-NZ" dirty="0" smtClean="0"/>
              <a:t>game</a:t>
            </a:r>
          </a:p>
          <a:p>
            <a:r>
              <a:rPr lang="en-NZ" dirty="0"/>
              <a:t>Embed video on home </a:t>
            </a:r>
            <a:r>
              <a:rPr lang="en-NZ" dirty="0" smtClean="0"/>
              <a:t>page</a:t>
            </a:r>
          </a:p>
          <a:p>
            <a:r>
              <a:rPr lang="en-NZ" dirty="0"/>
              <a:t>Modified what we do page </a:t>
            </a:r>
            <a:r>
              <a:rPr lang="en-NZ" dirty="0" smtClean="0"/>
              <a:t>layout</a:t>
            </a:r>
          </a:p>
          <a:p>
            <a:r>
              <a:rPr lang="en-NZ" dirty="0"/>
              <a:t>Fixed bugs and control conflicts </a:t>
            </a:r>
            <a:r>
              <a:rPr lang="en-NZ" dirty="0" smtClean="0"/>
              <a:t>during</a:t>
            </a:r>
          </a:p>
          <a:p>
            <a:r>
              <a:rPr lang="en-NZ" dirty="0" smtClean="0"/>
              <a:t>Integration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6779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Kyle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Vastly improvement on family support</a:t>
            </a:r>
            <a:endParaRPr lang="en-NZ" dirty="0"/>
          </a:p>
          <a:p>
            <a:r>
              <a:rPr lang="en-NZ" dirty="0"/>
              <a:t>Photo slide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6491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Hans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Animation implementation</a:t>
            </a:r>
          </a:p>
          <a:p>
            <a:r>
              <a:rPr lang="en-NZ" dirty="0" smtClean="0"/>
              <a:t>Button animation</a:t>
            </a:r>
          </a:p>
          <a:p>
            <a:r>
              <a:rPr lang="en-NZ" dirty="0" smtClean="0"/>
              <a:t>Page content animation</a:t>
            </a:r>
          </a:p>
          <a:p>
            <a:r>
              <a:rPr lang="en-NZ" dirty="0" smtClean="0"/>
              <a:t>Gesture control</a:t>
            </a:r>
          </a:p>
          <a:p>
            <a:r>
              <a:rPr lang="en-NZ" dirty="0" smtClean="0"/>
              <a:t>Integration</a:t>
            </a:r>
          </a:p>
          <a:p>
            <a:r>
              <a:rPr lang="en-NZ" dirty="0" smtClean="0"/>
              <a:t>Code </a:t>
            </a:r>
            <a:r>
              <a:rPr lang="en-NZ" dirty="0" err="1" smtClean="0"/>
              <a:t>cleanup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4020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Miza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Improve on data </a:t>
            </a:r>
            <a:r>
              <a:rPr lang="en-NZ" dirty="0" smtClean="0"/>
              <a:t>binding</a:t>
            </a:r>
          </a:p>
          <a:p>
            <a:r>
              <a:rPr lang="en-NZ" dirty="0" smtClean="0"/>
              <a:t>Functionality </a:t>
            </a:r>
            <a:r>
              <a:rPr lang="en-NZ" dirty="0"/>
              <a:t>to fetch content from </a:t>
            </a:r>
            <a:r>
              <a:rPr lang="en-NZ" dirty="0" smtClean="0"/>
              <a:t>website</a:t>
            </a:r>
          </a:p>
          <a:p>
            <a:pPr lvl="1"/>
            <a:r>
              <a:rPr lang="en-NZ" dirty="0"/>
              <a:t>titles / headers, dates, description / </a:t>
            </a:r>
            <a:r>
              <a:rPr lang="en-NZ" dirty="0" smtClean="0"/>
              <a:t>details</a:t>
            </a:r>
          </a:p>
          <a:p>
            <a:r>
              <a:rPr lang="en-NZ" dirty="0" smtClean="0"/>
              <a:t>Images</a:t>
            </a:r>
          </a:p>
          <a:p>
            <a:r>
              <a:rPr lang="en-NZ" dirty="0"/>
              <a:t>Image </a:t>
            </a:r>
            <a:r>
              <a:rPr lang="en-NZ" dirty="0" smtClean="0"/>
              <a:t>display</a:t>
            </a:r>
          </a:p>
          <a:p>
            <a:r>
              <a:rPr lang="en-NZ" dirty="0" smtClean="0"/>
              <a:t>Navigate to external website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1585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err="1" smtClean="0"/>
              <a:t>Hiang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Swipe </a:t>
            </a:r>
            <a:r>
              <a:rPr lang="en-NZ" dirty="0" smtClean="0"/>
              <a:t>down</a:t>
            </a:r>
          </a:p>
          <a:p>
            <a:r>
              <a:rPr lang="en-NZ" dirty="0"/>
              <a:t>Touch point event </a:t>
            </a:r>
            <a:r>
              <a:rPr lang="en-NZ" dirty="0" smtClean="0"/>
              <a:t>handling</a:t>
            </a:r>
          </a:p>
          <a:p>
            <a:r>
              <a:rPr lang="en-NZ" dirty="0"/>
              <a:t>Touch point </a:t>
            </a:r>
            <a:r>
              <a:rPr lang="en-NZ" dirty="0" smtClean="0"/>
              <a:t>calculation</a:t>
            </a:r>
          </a:p>
          <a:p>
            <a:r>
              <a:rPr lang="en-NZ" dirty="0"/>
              <a:t>Social network QR </a:t>
            </a:r>
            <a:r>
              <a:rPr lang="en-NZ" dirty="0" smtClean="0"/>
              <a:t>code</a:t>
            </a:r>
          </a:p>
          <a:p>
            <a:r>
              <a:rPr lang="en-NZ" dirty="0"/>
              <a:t>Add images to How You Can Help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8603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Final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Improvements</a:t>
            </a:r>
          </a:p>
          <a:p>
            <a:r>
              <a:rPr lang="en-NZ" dirty="0" smtClean="0"/>
              <a:t>Evaluations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65960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</TotalTime>
  <Words>116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Se7en Team Presentation</vt:lpstr>
      <vt:lpstr>Introduction </vt:lpstr>
      <vt:lpstr>Taylor</vt:lpstr>
      <vt:lpstr>Wilson</vt:lpstr>
      <vt:lpstr>Kyle</vt:lpstr>
      <vt:lpstr>Hans</vt:lpstr>
      <vt:lpstr>Miza</vt:lpstr>
      <vt:lpstr>Hiang</vt:lpstr>
      <vt:lpstr>Final</vt:lpstr>
    </vt:vector>
  </TitlesOfParts>
  <Company>The University of Auckland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Se7en Team Presentation</dc:title>
  <dc:creator>Administrator</dc:creator>
  <cp:lastModifiedBy>Administrator</cp:lastModifiedBy>
  <cp:revision>4</cp:revision>
  <dcterms:created xsi:type="dcterms:W3CDTF">2013-10-23T19:27:35Z</dcterms:created>
  <dcterms:modified xsi:type="dcterms:W3CDTF">2013-10-23T20:49:49Z</dcterms:modified>
</cp:coreProperties>
</file>