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87B7-36F0-4948-A501-691967BA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0F90-5E95-4E40-997C-E0306672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CEC7-DCA9-DF49-8896-DF2A059B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9CD9-DFE8-AC48-8F9B-F30109C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472D-1CE7-3A44-90DF-52257A55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4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9206-3AE2-6641-8ED4-560B01E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CAE82-5A5C-4B4F-BAFF-CBE627CE3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4AC8-AD7F-7E42-B860-0343F8FF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B9A8-6BEE-8C46-85C2-F1EFD711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AED0-CBD9-8A48-818E-ACA6C63C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0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206C7-F902-2444-90DA-1854AFE6C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EFEA0-BCEF-9145-8B99-22278CB05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749E-A140-E640-B434-667DFB6D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8475-3111-1641-BBCB-48B70324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6180-5729-3446-9158-91614C6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591F-8470-F644-B634-FBEA01E4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A921-22FD-5F4D-B97F-E7B88D6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39F4-95B3-CD44-9737-6A70F7AD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735B-F806-9044-A676-F1E29C45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4F55-4FB3-B642-B908-2B66AD1B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21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0638-338F-BD41-A6A9-0D2F237D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6FFC8-7A94-E440-9A57-73C4586A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FCC1-EE6E-234A-A9CE-DC80164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6DAF-8F80-9249-A900-068CC03B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5DCC-CD05-AE41-8E5D-F7DE962E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61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E4EE-225A-424E-B559-550B2C3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E5A2-B5E4-EC4B-A8F7-6FBC30D63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0F096-7F33-1F43-BDF3-3277F74B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BEEB-E6CA-0E48-A08F-F2124383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1DB6-2BAD-9549-B95B-96A9CD33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CCD48-4DBC-9D45-BB6F-0C5B07A7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2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3A7A-ABB5-DE42-B83D-48F756C2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AC38-985D-5049-9C62-11F70B7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D72D-2D0A-0E47-96CC-34AFD02B9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39D56-168B-6B4E-9473-04F4BAEB1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4BA68-23DC-E442-B5B3-45EDD58CA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AEBCF-E817-E94E-B31E-52913663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EA5D8-45DD-0242-BED8-8D0BDC9B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D94D3-088F-D145-A7BB-582C471C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4B98-B35E-0D41-A9E9-7582286D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169C0-2189-7C43-A2C5-9B9FA2E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F059-EC47-534E-9E29-1DCEC817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DDF6F-56CA-834B-B3BA-A37E5F42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FF043-5ED1-3649-819C-4D69D5C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40352-D4C2-F54B-AF7F-DEA526FD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94D9-6412-AA4B-A9F1-D098C353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3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2859-0885-CF44-B80A-9CA04DFB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821E-6265-574C-B506-69EDA9DA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1EA9-822B-1945-BAB8-5E929EBE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2FF2-4416-6249-9D22-871FDB46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CCA1-2E3C-E14D-80C5-CE041C2D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C19A-503F-684B-A34E-38CAC3D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3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FFA1-2435-7A48-A4C4-413DBDB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A1869-5987-824E-A5EF-E44FEA537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9165-9222-724E-AA41-BDEC13E2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0F0E-B882-CF4F-891B-7DA6668C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41A0E-CA76-C749-ACE7-703C7FBF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707F-C5EF-E044-A298-A62F0096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7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2F574-7860-6C41-B06F-90DA848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8DD2-1D5C-7A4F-A6A9-C0EB3DD2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ECBB-7176-1041-A325-38385409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62FA-7025-7C44-9133-BA19820D3596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E867-1D6A-B74E-838C-669ED9F7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6EA5-F501-C042-9BCA-9402FC626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FE05-6A9A-D949-91E1-3EF2524D7E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B72B57D-9A37-4C41-8F5B-2750F9E3C6A1}"/>
              </a:ext>
            </a:extLst>
          </p:cNvPr>
          <p:cNvSpPr/>
          <p:nvPr/>
        </p:nvSpPr>
        <p:spPr>
          <a:xfrm>
            <a:off x="3463847" y="534726"/>
            <a:ext cx="6299200" cy="599440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7F523C-4045-CB4E-BD69-B1871188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583" y="5402979"/>
            <a:ext cx="502864" cy="4469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D5B9538-A3D7-A34F-BCF5-F97954F74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981" y="3169407"/>
            <a:ext cx="671690" cy="67169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801891-0AC0-8E4B-A7FA-FC64FAE6E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47" y="1496627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EAF59B-6AE5-3C4B-9322-B032DAC5CC49}"/>
              </a:ext>
            </a:extLst>
          </p:cNvPr>
          <p:cNvSpPr txBox="1"/>
          <p:nvPr/>
        </p:nvSpPr>
        <p:spPr>
          <a:xfrm>
            <a:off x="4034207" y="412658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IoT</a:t>
            </a:r>
            <a:r>
              <a:rPr lang="de-DE" dirty="0"/>
              <a:t> 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9DAA7-26AD-314D-9CF6-8EC9157BCB36}"/>
              </a:ext>
            </a:extLst>
          </p:cNvPr>
          <p:cNvSpPr txBox="1"/>
          <p:nvPr/>
        </p:nvSpPr>
        <p:spPr>
          <a:xfrm>
            <a:off x="5791749" y="788253"/>
            <a:ext cx="143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 Service</a:t>
            </a:r>
          </a:p>
          <a:p>
            <a:r>
              <a:rPr lang="de-DE" dirty="0" err="1"/>
              <a:t>wswebsocket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201E2-4407-F340-8B9B-C6B77A342333}"/>
              </a:ext>
            </a:extLst>
          </p:cNvPr>
          <p:cNvSpPr txBox="1"/>
          <p:nvPr/>
        </p:nvSpPr>
        <p:spPr>
          <a:xfrm>
            <a:off x="5819187" y="5893134"/>
            <a:ext cx="13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Cosmos</a:t>
            </a:r>
            <a:r>
              <a:rPr lang="de-DE" dirty="0"/>
              <a:t> DB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C6C30B-3C01-924C-B7C0-92ADDBAA727B}"/>
              </a:ext>
            </a:extLst>
          </p:cNvPr>
          <p:cNvGrpSpPr/>
          <p:nvPr/>
        </p:nvGrpSpPr>
        <p:grpSpPr>
          <a:xfrm>
            <a:off x="5734474" y="3984258"/>
            <a:ext cx="1288045" cy="1193011"/>
            <a:chOff x="5754661" y="3579904"/>
            <a:chExt cx="1288045" cy="11930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1DAF315-7943-1D42-928B-56EFC371E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5511" y="3579904"/>
              <a:ext cx="469900" cy="4699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127653-7D55-C145-9D07-00398A5802E6}"/>
                </a:ext>
              </a:extLst>
            </p:cNvPr>
            <p:cNvSpPr txBox="1"/>
            <p:nvPr/>
          </p:nvSpPr>
          <p:spPr>
            <a:xfrm>
              <a:off x="5754661" y="4126584"/>
              <a:ext cx="1288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App Service</a:t>
              </a:r>
              <a:br>
                <a:rPr lang="de-DE" dirty="0"/>
              </a:br>
              <a:r>
                <a:rPr lang="de-DE" dirty="0" err="1"/>
                <a:t>dathub</a:t>
              </a:r>
              <a:endParaRPr lang="de-DE" dirty="0"/>
            </a:p>
          </p:txBody>
        </p:sp>
      </p:grpSp>
      <p:pic>
        <p:nvPicPr>
          <p:cNvPr id="1026" name="Picture 2" descr="Install Ubuntu Server on a Raspberry Pi 2, 3 or 4 | Ubuntu">
            <a:extLst>
              <a:ext uri="{FF2B5EF4-FFF2-40B4-BE49-F238E27FC236}">
                <a16:creationId xmlns:a16="http://schemas.microsoft.com/office/drawing/2014/main" id="{2E165482-68BC-504C-8B67-0DEA4AFA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48" y="3029087"/>
            <a:ext cx="703434" cy="8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54BB31-BF47-2B49-B524-59F2254E9688}"/>
              </a:ext>
            </a:extLst>
          </p:cNvPr>
          <p:cNvSpPr txBox="1"/>
          <p:nvPr/>
        </p:nvSpPr>
        <p:spPr>
          <a:xfrm>
            <a:off x="2267727" y="4048942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Raspberry</a:t>
            </a:r>
            <a:endParaRPr lang="de-DE" dirty="0"/>
          </a:p>
        </p:txBody>
      </p:sp>
      <p:pic>
        <p:nvPicPr>
          <p:cNvPr id="1028" name="Picture 4" descr="Colorado timing system 6">
            <a:extLst>
              <a:ext uri="{FF2B5EF4-FFF2-40B4-BE49-F238E27FC236}">
                <a16:creationId xmlns:a16="http://schemas.microsoft.com/office/drawing/2014/main" id="{370A9CC1-A10B-E74D-8311-73D99900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3" y="2809058"/>
            <a:ext cx="1485398" cy="11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2B5CBE1D-4328-E142-AD01-3E7EBE8E94B8}"/>
              </a:ext>
            </a:extLst>
          </p:cNvPr>
          <p:cNvSpPr/>
          <p:nvPr/>
        </p:nvSpPr>
        <p:spPr>
          <a:xfrm>
            <a:off x="3312260" y="3347260"/>
            <a:ext cx="5503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FEF036E-B25F-C440-99D5-32CA03442206}"/>
              </a:ext>
            </a:extLst>
          </p:cNvPr>
          <p:cNvSpPr/>
          <p:nvPr/>
        </p:nvSpPr>
        <p:spPr>
          <a:xfrm>
            <a:off x="1875373" y="3396734"/>
            <a:ext cx="5503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58F2A-F945-3F44-9AFC-EFA86634B102}"/>
              </a:ext>
            </a:extLst>
          </p:cNvPr>
          <p:cNvSpPr txBox="1"/>
          <p:nvPr/>
        </p:nvSpPr>
        <p:spPr>
          <a:xfrm>
            <a:off x="4323050" y="15221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Azure</a:t>
            </a:r>
            <a:r>
              <a:rPr lang="de-DE" dirty="0"/>
              <a:t> Cloud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D8733DD-617D-6245-B346-1788187A0FD0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5118777" y="2963075"/>
            <a:ext cx="2252681" cy="259585"/>
          </a:xfrm>
          <a:prstGeom prst="bentConnector4">
            <a:avLst>
              <a:gd name="adj1" fmla="val 44785"/>
              <a:gd name="adj2" fmla="val 18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17B7AD-763A-6B45-8DBA-5D0A6F2976EE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29185" y="1734854"/>
            <a:ext cx="1517638" cy="151108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361F176F-6C3B-FA46-8394-659FA6017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4103" y="3144197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B8C555-F3AA-FA4B-AD30-C0D8B887F2D3}"/>
              </a:ext>
            </a:extLst>
          </p:cNvPr>
          <p:cNvSpPr txBox="1"/>
          <p:nvPr/>
        </p:nvSpPr>
        <p:spPr>
          <a:xfrm>
            <a:off x="7803936" y="3626070"/>
            <a:ext cx="12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 Service</a:t>
            </a:r>
          </a:p>
          <a:p>
            <a:r>
              <a:rPr lang="de-DE" dirty="0" err="1"/>
              <a:t>frontend</a:t>
            </a:r>
            <a:endParaRPr lang="de-DE" dirty="0"/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D41EAE4F-99D8-F94F-A5FB-FA243A5B41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88710" y="2890060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CAE2FA-7212-5741-9E49-DD5F4D3BF3FE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flipH="1">
            <a:off x="8654003" y="3347260"/>
            <a:ext cx="2134707" cy="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60EEAFC-95E5-C74E-9760-FDA2DE7454D8}"/>
              </a:ext>
            </a:extLst>
          </p:cNvPr>
          <p:cNvCxnSpPr>
            <a:stCxn id="40" idx="1"/>
            <a:endCxn id="15" idx="3"/>
          </p:cNvCxnSpPr>
          <p:nvPr/>
        </p:nvCxnSpPr>
        <p:spPr>
          <a:xfrm rot="10800000">
            <a:off x="6613447" y="1731577"/>
            <a:ext cx="1570656" cy="1647570"/>
          </a:xfrm>
          <a:prstGeom prst="bentConnector3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EB2460E-E81D-3740-8045-3A72C1AB9A8A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 flipV="1">
            <a:off x="6585225" y="3379146"/>
            <a:ext cx="1598879" cy="840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89AD5309-057A-3B48-8C72-E9EE18367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2840" y="4978456"/>
            <a:ext cx="671662" cy="671662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A607DDF-82DF-5547-B497-24CDA2C1B7AE}"/>
              </a:ext>
            </a:extLst>
          </p:cNvPr>
          <p:cNvCxnSpPr/>
          <p:nvPr/>
        </p:nvCxnSpPr>
        <p:spPr>
          <a:xfrm rot="16200000" flipH="1">
            <a:off x="4109030" y="4224892"/>
            <a:ext cx="1103436" cy="33584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D17071-64FA-8545-8C26-6E0B498566CE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5096912" y="4295879"/>
            <a:ext cx="1095082" cy="941741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A925A27-B255-B347-801F-F008F54C38E6}"/>
              </a:ext>
            </a:extLst>
          </p:cNvPr>
          <p:cNvSpPr txBox="1"/>
          <p:nvPr/>
        </p:nvSpPr>
        <p:spPr>
          <a:xfrm>
            <a:off x="1782908" y="308591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91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Fuchs</dc:creator>
  <cp:lastModifiedBy>Matthias Fuchs</cp:lastModifiedBy>
  <cp:revision>8</cp:revision>
  <dcterms:created xsi:type="dcterms:W3CDTF">2020-06-21T08:06:29Z</dcterms:created>
  <dcterms:modified xsi:type="dcterms:W3CDTF">2020-06-21T09:27:26Z</dcterms:modified>
</cp:coreProperties>
</file>