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04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A535-70D1-D246-A4B5-E091F2BD512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FDC0-1EE8-5E42-865C-8253A2442D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03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A535-70D1-D246-A4B5-E091F2BD512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FDC0-1EE8-5E42-865C-8253A2442D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9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A535-70D1-D246-A4B5-E091F2BD512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FDC0-1EE8-5E42-865C-8253A2442D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08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A535-70D1-D246-A4B5-E091F2BD512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FDC0-1EE8-5E42-865C-8253A2442D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20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A535-70D1-D246-A4B5-E091F2BD512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FDC0-1EE8-5E42-865C-8253A2442D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A535-70D1-D246-A4B5-E091F2BD512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FDC0-1EE8-5E42-865C-8253A2442D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3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A535-70D1-D246-A4B5-E091F2BD512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FDC0-1EE8-5E42-865C-8253A2442D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2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A535-70D1-D246-A4B5-E091F2BD512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FDC0-1EE8-5E42-865C-8253A2442D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48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A535-70D1-D246-A4B5-E091F2BD512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FDC0-1EE8-5E42-865C-8253A2442D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27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A535-70D1-D246-A4B5-E091F2BD512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FDC0-1EE8-5E42-865C-8253A2442D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62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A535-70D1-D246-A4B5-E091F2BD512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FDC0-1EE8-5E42-865C-8253A2442D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64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A535-70D1-D246-A4B5-E091F2BD5129}" type="datetimeFigureOut">
              <a:rPr lang="de-DE" smtClean="0"/>
              <a:t>14.10.19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FDC0-1EE8-5E42-865C-8253A2442D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11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C0D929-3964-D341-A350-76F621AD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84" y="643466"/>
            <a:ext cx="76842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1"/>
    </mc:Choice>
    <mc:Fallback>
      <p:transition spd="slow" advTm="70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C0D929-3964-D341-A350-76F621AD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58" y="1520247"/>
            <a:ext cx="5257047" cy="38113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39948" y="1570814"/>
            <a:ext cx="0" cy="3710227"/>
          </a:xfrm>
          <a:prstGeom prst="line">
            <a:avLst/>
          </a:prstGeom>
          <a:ln w="19050">
            <a:solidFill>
              <a:srgbClr val="F14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29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F78C56-B6E9-A040-B0DE-1E88861F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992" y="-125506"/>
            <a:ext cx="10649357" cy="710901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1D8232-1B8E-7B46-BE6E-4B162BD749F6}"/>
              </a:ext>
            </a:extLst>
          </p:cNvPr>
          <p:cNvSpPr/>
          <p:nvPr/>
        </p:nvSpPr>
        <p:spPr>
          <a:xfrm>
            <a:off x="428478" y="1990180"/>
            <a:ext cx="8287044" cy="2585323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Bayerischen</a:t>
            </a:r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GB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Kurzbahnmeisterschaften</a:t>
            </a:r>
            <a:endParaRPr lang="en-GB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1886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65"/>
    </mc:Choice>
    <mc:Fallback>
      <p:transition spd="slow" advTm="806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</Words>
  <Application>Microsoft Macintosh PowerPoint</Application>
  <PresentationFormat>On-screen Show (4:3)</PresentationFormat>
  <Paragraphs>3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Fuchs</dc:creator>
  <cp:lastModifiedBy>Matthias Fuchs</cp:lastModifiedBy>
  <cp:revision>3</cp:revision>
  <dcterms:created xsi:type="dcterms:W3CDTF">2019-10-14T10:56:56Z</dcterms:created>
  <dcterms:modified xsi:type="dcterms:W3CDTF">2019-10-14T12:19:51Z</dcterms:modified>
</cp:coreProperties>
</file>