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8" r:id="rId8"/>
    <p:sldId id="27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TEAM A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396540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Andreas </a:t>
            </a:r>
            <a:r>
              <a:rPr lang="de-AT" dirty="0" err="1" smtClean="0"/>
              <a:t>schörgenhumer</a:t>
            </a:r>
            <a:r>
              <a:rPr lang="de-AT" dirty="0" smtClean="0"/>
              <a:t>, </a:t>
            </a:r>
            <a:r>
              <a:rPr lang="de-AT" dirty="0" err="1" smtClean="0"/>
              <a:t>markus</a:t>
            </a:r>
            <a:r>
              <a:rPr lang="de-AT" dirty="0" smtClean="0"/>
              <a:t> </a:t>
            </a:r>
            <a:r>
              <a:rPr lang="de-AT" dirty="0" err="1" smtClean="0"/>
              <a:t>hiesmair</a:t>
            </a:r>
            <a:r>
              <a:rPr lang="de-AT" dirty="0" smtClean="0"/>
              <a:t>, </a:t>
            </a:r>
            <a:r>
              <a:rPr lang="de-AT" dirty="0" err="1"/>
              <a:t>onur</a:t>
            </a:r>
            <a:r>
              <a:rPr lang="de-AT" dirty="0"/>
              <a:t> </a:t>
            </a:r>
            <a:r>
              <a:rPr lang="de-AT" dirty="0" err="1"/>
              <a:t>kirkizoglu</a:t>
            </a:r>
            <a:r>
              <a:rPr lang="de-AT" dirty="0"/>
              <a:t>, </a:t>
            </a:r>
            <a:r>
              <a:rPr lang="de-AT" dirty="0" err="1" smtClean="0"/>
              <a:t>raphael</a:t>
            </a:r>
            <a:r>
              <a:rPr lang="de-AT" dirty="0" smtClean="0"/>
              <a:t> </a:t>
            </a:r>
            <a:r>
              <a:rPr lang="de-AT" dirty="0" err="1" smtClean="0"/>
              <a:t>sulzer</a:t>
            </a:r>
            <a:r>
              <a:rPr lang="de-AT" dirty="0" smtClean="0"/>
              <a:t>, </a:t>
            </a:r>
            <a:r>
              <a:rPr lang="de-AT" dirty="0" err="1" smtClean="0"/>
              <a:t>tariq</a:t>
            </a:r>
            <a:r>
              <a:rPr lang="de-AT" dirty="0" smtClean="0"/>
              <a:t> al </a:t>
            </a:r>
            <a:r>
              <a:rPr lang="de-AT" dirty="0" err="1" smtClean="0"/>
              <a:t>mousa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User-</a:t>
            </a:r>
            <a:r>
              <a:rPr lang="de-AT" dirty="0" err="1" smtClean="0"/>
              <a:t>Generated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, 19.04.2016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67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</a:t>
            </a:r>
            <a:r>
              <a:rPr lang="de-AT" dirty="0" smtClean="0"/>
              <a:t>ontents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sz="3000" dirty="0" smtClean="0"/>
              <a:t> Data </a:t>
            </a:r>
            <a:r>
              <a:rPr lang="de-AT" sz="3000" dirty="0" err="1" smtClean="0"/>
              <a:t>analysis</a:t>
            </a:r>
            <a:endParaRPr lang="de-AT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sz="3000" dirty="0"/>
              <a:t> </a:t>
            </a:r>
            <a:r>
              <a:rPr lang="de-AT" sz="3000" dirty="0" err="1" smtClean="0"/>
              <a:t>Proposed</a:t>
            </a:r>
            <a:r>
              <a:rPr lang="de-AT" sz="3000" dirty="0" smtClean="0"/>
              <a:t> </a:t>
            </a:r>
            <a:r>
              <a:rPr lang="de-AT" sz="3000" dirty="0" err="1" smtClean="0"/>
              <a:t>methods</a:t>
            </a:r>
            <a:endParaRPr lang="de-AT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sz="3000" dirty="0"/>
              <a:t> </a:t>
            </a:r>
            <a:r>
              <a:rPr lang="de-AT" sz="3000" dirty="0" smtClean="0"/>
              <a:t>Experimental </a:t>
            </a:r>
            <a:r>
              <a:rPr lang="de-AT" sz="3000" dirty="0" err="1" smtClean="0"/>
              <a:t>setup</a:t>
            </a:r>
            <a:endParaRPr lang="de-AT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sz="3000" dirty="0" smtClean="0"/>
              <a:t> </a:t>
            </a:r>
            <a:r>
              <a:rPr lang="de-AT" sz="3000" dirty="0" err="1" smtClean="0"/>
              <a:t>Results</a:t>
            </a:r>
            <a:endParaRPr lang="de-AT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sz="3000" dirty="0" smtClean="0"/>
              <a:t> </a:t>
            </a:r>
            <a:r>
              <a:rPr lang="de-AT" sz="3000" dirty="0" err="1" smtClean="0"/>
              <a:t>Conclusions</a:t>
            </a:r>
            <a:endParaRPr lang="de-AT" sz="3000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40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 </a:t>
            </a:r>
            <a:r>
              <a:rPr lang="de-AT" dirty="0" err="1" smtClean="0"/>
              <a:t>analysis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3000" dirty="0" smtClean="0"/>
              <a:t> Ratings </a:t>
            </a:r>
            <a:r>
              <a:rPr lang="de-AT" sz="3000" dirty="0" err="1" smtClean="0"/>
              <a:t>are</a:t>
            </a:r>
            <a:r>
              <a:rPr lang="de-AT" sz="3000" dirty="0" smtClean="0"/>
              <a:t> integer-</a:t>
            </a:r>
            <a:r>
              <a:rPr lang="de-AT" sz="3000" dirty="0" err="1" smtClean="0"/>
              <a:t>values</a:t>
            </a:r>
            <a:r>
              <a:rPr lang="de-AT" sz="3000" dirty="0" smtClean="0"/>
              <a:t> </a:t>
            </a:r>
            <a:r>
              <a:rPr lang="de-AT" sz="3000" dirty="0" err="1" smtClean="0"/>
              <a:t>from</a:t>
            </a:r>
            <a:r>
              <a:rPr lang="de-AT" sz="3000" dirty="0" smtClean="0"/>
              <a:t> 1 –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000" dirty="0"/>
              <a:t> </a:t>
            </a:r>
            <a:r>
              <a:rPr lang="de-AT" sz="3000" dirty="0" smtClean="0"/>
              <a:t>Normal </a:t>
            </a:r>
            <a:r>
              <a:rPr lang="de-AT" sz="3000" dirty="0" err="1" smtClean="0"/>
              <a:t>distribution</a:t>
            </a:r>
            <a:r>
              <a:rPr lang="de-AT" sz="3000" dirty="0" smtClean="0"/>
              <a:t> </a:t>
            </a:r>
            <a:r>
              <a:rPr lang="de-AT" sz="3000" dirty="0" err="1" smtClean="0"/>
              <a:t>with</a:t>
            </a:r>
            <a:r>
              <a:rPr lang="de-AT" sz="3000" dirty="0" smtClean="0"/>
              <a:t> </a:t>
            </a:r>
            <a:r>
              <a:rPr lang="de-AT" sz="3000" dirty="0" err="1" smtClean="0"/>
              <a:t>highest</a:t>
            </a:r>
            <a:r>
              <a:rPr lang="de-AT" sz="3000" dirty="0" smtClean="0"/>
              <a:t> </a:t>
            </a:r>
            <a:r>
              <a:rPr lang="de-AT" sz="3000" dirty="0" err="1" smtClean="0"/>
              <a:t>density</a:t>
            </a:r>
            <a:r>
              <a:rPr lang="de-AT" sz="3000" dirty="0" smtClean="0"/>
              <a:t> at </a:t>
            </a:r>
            <a:r>
              <a:rPr lang="de-AT" sz="3000" dirty="0" err="1" smtClean="0"/>
              <a:t>the</a:t>
            </a:r>
            <a:r>
              <a:rPr lang="de-AT" sz="3000" dirty="0" smtClean="0"/>
              <a:t> </a:t>
            </a:r>
            <a:r>
              <a:rPr lang="de-AT" sz="3000" dirty="0" err="1" smtClean="0"/>
              <a:t>rating</a:t>
            </a:r>
            <a:r>
              <a:rPr lang="de-AT" sz="3000" dirty="0" smtClean="0"/>
              <a:t> </a:t>
            </a:r>
            <a:r>
              <a:rPr lang="de-AT" sz="3000" dirty="0" err="1" smtClean="0"/>
              <a:t>of</a:t>
            </a:r>
            <a:r>
              <a:rPr lang="de-AT" sz="3000" dirty="0" smtClean="0"/>
              <a:t> 4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3000" dirty="0"/>
          </a:p>
          <a:p>
            <a:pPr>
              <a:buFont typeface="Arial" panose="020B0604020202020204" pitchFamily="34" charset="0"/>
              <a:buChar char="•"/>
            </a:pPr>
            <a:endParaRPr lang="de-AT" sz="3000" dirty="0" smtClean="0"/>
          </a:p>
          <a:p>
            <a:pPr>
              <a:buFont typeface="Arial" panose="020B0604020202020204" pitchFamily="34" charset="0"/>
              <a:buChar char="•"/>
            </a:pPr>
            <a:endParaRPr lang="de-AT" sz="3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63" y="2970860"/>
            <a:ext cx="4998067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2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 </a:t>
            </a:r>
            <a:r>
              <a:rPr lang="de-AT" dirty="0" err="1" smtClean="0"/>
              <a:t>analysis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3000" dirty="0" smtClean="0"/>
              <a:t> </a:t>
            </a:r>
            <a:r>
              <a:rPr lang="de-AT" sz="3000" dirty="0"/>
              <a:t>More </a:t>
            </a:r>
            <a:r>
              <a:rPr lang="de-AT" sz="3000" dirty="0" err="1"/>
              <a:t>than</a:t>
            </a:r>
            <a:r>
              <a:rPr lang="de-AT" sz="3000" dirty="0"/>
              <a:t> 50% </a:t>
            </a:r>
            <a:r>
              <a:rPr lang="de-AT" sz="3000" dirty="0" err="1"/>
              <a:t>of</a:t>
            </a:r>
            <a:r>
              <a:rPr lang="de-AT" sz="3000" dirty="0"/>
              <a:t> </a:t>
            </a:r>
            <a:r>
              <a:rPr lang="de-AT" sz="3000" dirty="0" err="1"/>
              <a:t>the</a:t>
            </a:r>
            <a:r>
              <a:rPr lang="de-AT" sz="3000" dirty="0"/>
              <a:t> </a:t>
            </a:r>
            <a:r>
              <a:rPr lang="de-AT" sz="3000" dirty="0" err="1"/>
              <a:t>movies</a:t>
            </a:r>
            <a:r>
              <a:rPr lang="de-AT" sz="3000" dirty="0"/>
              <a:t> </a:t>
            </a:r>
            <a:r>
              <a:rPr lang="de-AT" sz="3000" dirty="0" err="1"/>
              <a:t>have</a:t>
            </a:r>
            <a:r>
              <a:rPr lang="de-AT" sz="3000" dirty="0"/>
              <a:t> a </a:t>
            </a:r>
            <a:r>
              <a:rPr lang="de-AT" sz="3000" dirty="0" err="1"/>
              <a:t>rating</a:t>
            </a:r>
            <a:r>
              <a:rPr lang="de-AT" sz="3000" dirty="0"/>
              <a:t> </a:t>
            </a:r>
            <a:r>
              <a:rPr lang="de-AT" sz="3000" dirty="0" err="1"/>
              <a:t>of</a:t>
            </a:r>
            <a:r>
              <a:rPr lang="de-AT" sz="3000" dirty="0"/>
              <a:t> 4 </a:t>
            </a:r>
            <a:r>
              <a:rPr lang="de-AT" sz="3000" dirty="0" err="1"/>
              <a:t>or</a:t>
            </a:r>
            <a:r>
              <a:rPr lang="de-AT" sz="3000" dirty="0"/>
              <a:t> </a:t>
            </a:r>
            <a:r>
              <a:rPr lang="de-AT" sz="3000" dirty="0" smtClean="0"/>
              <a:t>5</a:t>
            </a:r>
            <a:endParaRPr lang="de-AT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de-AT" sz="3000" dirty="0" smtClean="0"/>
              <a:t> A</a:t>
            </a:r>
            <a:r>
              <a:rPr lang="en-US" sz="3000" dirty="0" err="1" smtClean="0"/>
              <a:t>lgorithms</a:t>
            </a:r>
            <a:r>
              <a:rPr lang="en-US" sz="3000" dirty="0" smtClean="0"/>
              <a:t> </a:t>
            </a:r>
            <a:r>
              <a:rPr lang="en-US" sz="3000" dirty="0"/>
              <a:t>should </a:t>
            </a:r>
            <a:r>
              <a:rPr lang="en-US" sz="3000" dirty="0" smtClean="0"/>
              <a:t>work</a:t>
            </a:r>
            <a:br>
              <a:rPr lang="en-US" sz="3000" dirty="0" smtClean="0"/>
            </a:br>
            <a:r>
              <a:rPr lang="en-US" sz="3000" dirty="0" smtClean="0"/>
              <a:t> good </a:t>
            </a:r>
            <a:r>
              <a:rPr lang="en-US" sz="3000" dirty="0"/>
              <a:t>for users with a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 small amount</a:t>
            </a:r>
            <a:r>
              <a:rPr lang="en-US" sz="3000" dirty="0"/>
              <a:t> </a:t>
            </a:r>
            <a:r>
              <a:rPr lang="en-US" sz="3000" dirty="0" smtClean="0"/>
              <a:t>of </a:t>
            </a:r>
            <a:r>
              <a:rPr lang="en-US" sz="3000" dirty="0"/>
              <a:t>ratings</a:t>
            </a:r>
            <a:r>
              <a:rPr lang="en-US" sz="3000" dirty="0" smtClean="0"/>
              <a:t>,</a:t>
            </a:r>
            <a:br>
              <a:rPr lang="en-US" sz="3000" dirty="0" smtClean="0"/>
            </a:br>
            <a:r>
              <a:rPr lang="en-US" sz="3000" dirty="0" smtClean="0"/>
              <a:t> </a:t>
            </a:r>
            <a:r>
              <a:rPr lang="en-US" sz="3000" dirty="0"/>
              <a:t>as well as </a:t>
            </a:r>
            <a:r>
              <a:rPr lang="en-US" sz="3000" dirty="0" smtClean="0"/>
              <a:t>with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 smtClean="0"/>
              <a:t> eventually </a:t>
            </a:r>
            <a:r>
              <a:rPr lang="en-US" sz="3000" dirty="0"/>
              <a:t>unknown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 users or movies</a:t>
            </a:r>
            <a:endParaRPr lang="de-AT" sz="3000" dirty="0"/>
          </a:p>
          <a:p>
            <a:pPr>
              <a:buFont typeface="Arial" panose="020B0604020202020204" pitchFamily="34" charset="0"/>
              <a:buChar char="•"/>
            </a:pPr>
            <a:endParaRPr lang="de-AT" sz="3000" dirty="0" smtClean="0"/>
          </a:p>
          <a:p>
            <a:pPr>
              <a:buFont typeface="Arial" panose="020B0604020202020204" pitchFamily="34" charset="0"/>
              <a:buChar char="•"/>
            </a:pPr>
            <a:endParaRPr lang="de-AT" sz="3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55" y="2259874"/>
            <a:ext cx="6047325" cy="40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6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Proposed</a:t>
            </a:r>
            <a:r>
              <a:rPr lang="de-AT" dirty="0" smtClean="0"/>
              <a:t> </a:t>
            </a:r>
            <a:r>
              <a:rPr lang="de-AT" dirty="0" err="1"/>
              <a:t>m</a:t>
            </a:r>
            <a:r>
              <a:rPr lang="de-AT" dirty="0" err="1" smtClean="0"/>
              <a:t>ethods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3000" dirty="0" smtClean="0"/>
              <a:t> Memory-</a:t>
            </a:r>
            <a:r>
              <a:rPr lang="de-AT" sz="3000" dirty="0" err="1"/>
              <a:t>b</a:t>
            </a:r>
            <a:r>
              <a:rPr lang="de-AT" sz="3000" dirty="0" err="1" smtClean="0"/>
              <a:t>ased</a:t>
            </a:r>
            <a:r>
              <a:rPr lang="de-AT" sz="3000" dirty="0" smtClean="0"/>
              <a:t> </a:t>
            </a:r>
            <a:r>
              <a:rPr lang="de-AT" sz="3000" dirty="0" err="1" smtClean="0"/>
              <a:t>methods</a:t>
            </a:r>
            <a:endParaRPr lang="de-AT" sz="3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AT" sz="2400" dirty="0" smtClean="0"/>
              <a:t>User-</a:t>
            </a:r>
            <a:r>
              <a:rPr lang="de-AT" sz="2400" dirty="0" err="1" smtClean="0"/>
              <a:t>based</a:t>
            </a:r>
            <a:r>
              <a:rPr lang="de-AT" sz="2400" dirty="0" smtClean="0"/>
              <a:t> Collaborative </a:t>
            </a:r>
            <a:r>
              <a:rPr lang="de-AT" sz="2400" dirty="0" err="1" smtClean="0"/>
              <a:t>Filtering</a:t>
            </a:r>
            <a:r>
              <a:rPr lang="de-AT" sz="2400" dirty="0" smtClean="0"/>
              <a:t> </a:t>
            </a:r>
            <a:r>
              <a:rPr lang="de-AT" sz="2400" dirty="0" err="1" smtClean="0"/>
              <a:t>Recommendation</a:t>
            </a:r>
            <a:r>
              <a:rPr lang="de-AT" sz="2400" dirty="0" smtClean="0"/>
              <a:t> (UBCF)</a:t>
            </a:r>
            <a:endParaRPr lang="de-AT" sz="2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AT" sz="2400" dirty="0" smtClean="0"/>
              <a:t>Item-</a:t>
            </a:r>
            <a:r>
              <a:rPr lang="de-AT" sz="2400" dirty="0" err="1" smtClean="0"/>
              <a:t>based</a:t>
            </a:r>
            <a:r>
              <a:rPr lang="de-AT" sz="2400" dirty="0" smtClean="0"/>
              <a:t> </a:t>
            </a:r>
            <a:r>
              <a:rPr lang="de-AT" sz="2400" dirty="0"/>
              <a:t>Collaborative </a:t>
            </a:r>
            <a:r>
              <a:rPr lang="de-AT" sz="2400" dirty="0" err="1"/>
              <a:t>Filtering</a:t>
            </a:r>
            <a:r>
              <a:rPr lang="de-AT" sz="2400" dirty="0"/>
              <a:t> </a:t>
            </a:r>
            <a:r>
              <a:rPr lang="de-AT" sz="2400" dirty="0" err="1" smtClean="0"/>
              <a:t>Recommendation</a:t>
            </a:r>
            <a:r>
              <a:rPr lang="de-AT" sz="2400" dirty="0" smtClean="0"/>
              <a:t> (IBCF)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A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AT" sz="3000" dirty="0" smtClean="0"/>
              <a:t> Model-</a:t>
            </a:r>
            <a:r>
              <a:rPr lang="de-AT" sz="3000" dirty="0" err="1"/>
              <a:t>b</a:t>
            </a:r>
            <a:r>
              <a:rPr lang="de-AT" sz="3000" dirty="0" err="1" smtClean="0"/>
              <a:t>ased</a:t>
            </a:r>
            <a:r>
              <a:rPr lang="de-AT" sz="3000" dirty="0" smtClean="0"/>
              <a:t> </a:t>
            </a:r>
            <a:r>
              <a:rPr lang="de-AT" sz="3000" dirty="0" err="1" smtClean="0"/>
              <a:t>methods</a:t>
            </a:r>
            <a:endParaRPr lang="de-AT" sz="3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AT" sz="2400" dirty="0" smtClean="0"/>
              <a:t>Singular Value </a:t>
            </a:r>
            <a:r>
              <a:rPr lang="de-AT" sz="2400" dirty="0" err="1" smtClean="0"/>
              <a:t>Decomposition</a:t>
            </a:r>
            <a:r>
              <a:rPr lang="de-AT" sz="2400" dirty="0" smtClean="0"/>
              <a:t> (SVD)</a:t>
            </a:r>
            <a:endParaRPr lang="de-AT" sz="3000" dirty="0" smtClean="0"/>
          </a:p>
          <a:p>
            <a:pPr>
              <a:buFont typeface="Arial" panose="020B0604020202020204" pitchFamily="34" charset="0"/>
              <a:buChar char="•"/>
            </a:pPr>
            <a:endParaRPr lang="de-AT" sz="3000" dirty="0"/>
          </a:p>
        </p:txBody>
      </p:sp>
    </p:spTree>
    <p:extLst>
      <p:ext uri="{BB962C8B-B14F-4D97-AF65-F5344CB8AC3E}">
        <p14:creationId xmlns:p14="http://schemas.microsoft.com/office/powerpoint/2010/main" val="172466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Experimental </a:t>
            </a:r>
            <a:r>
              <a:rPr lang="de-AT" dirty="0" err="1" smtClean="0"/>
              <a:t>setup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83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3000" dirty="0" smtClean="0"/>
              <a:t> </a:t>
            </a:r>
            <a:r>
              <a:rPr lang="de-AT" sz="3000" dirty="0" err="1" smtClean="0"/>
              <a:t>Predictions</a:t>
            </a:r>
            <a:r>
              <a:rPr lang="de-AT" sz="3000" dirty="0" smtClean="0"/>
              <a:t> </a:t>
            </a:r>
            <a:r>
              <a:rPr lang="de-AT" sz="3000" dirty="0" err="1" smtClean="0"/>
              <a:t>are</a:t>
            </a:r>
            <a:r>
              <a:rPr lang="de-AT" sz="3000" dirty="0" smtClean="0"/>
              <a:t> </a:t>
            </a:r>
            <a:r>
              <a:rPr lang="de-AT" sz="3000" dirty="0" err="1" smtClean="0"/>
              <a:t>evaluated</a:t>
            </a:r>
            <a:r>
              <a:rPr lang="de-AT" sz="3000" dirty="0" smtClean="0"/>
              <a:t> </a:t>
            </a:r>
            <a:r>
              <a:rPr lang="de-AT" sz="3000" dirty="0" err="1" smtClean="0"/>
              <a:t>by</a:t>
            </a:r>
            <a:r>
              <a:rPr lang="de-AT" sz="3000" dirty="0"/>
              <a:t> </a:t>
            </a:r>
            <a:r>
              <a:rPr lang="de-AT" sz="3000" dirty="0" smtClean="0"/>
              <a:t>Root-</a:t>
            </a:r>
            <a:r>
              <a:rPr lang="de-AT" sz="3000" dirty="0" err="1" smtClean="0"/>
              <a:t>Mean</a:t>
            </a:r>
            <a:r>
              <a:rPr lang="de-AT" sz="3000" dirty="0" smtClean="0"/>
              <a:t>-</a:t>
            </a:r>
            <a:r>
              <a:rPr lang="de-AT" sz="3000" dirty="0" err="1" smtClean="0"/>
              <a:t>Squared</a:t>
            </a:r>
            <a:r>
              <a:rPr lang="de-AT" sz="3000" dirty="0" smtClean="0"/>
              <a:t>-Error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000" dirty="0"/>
              <a:t> </a:t>
            </a:r>
            <a:r>
              <a:rPr lang="de-AT" sz="3000" dirty="0" smtClean="0"/>
              <a:t>The </a:t>
            </a:r>
            <a:r>
              <a:rPr lang="de-AT" sz="3000" dirty="0" err="1" smtClean="0"/>
              <a:t>configuration</a:t>
            </a:r>
            <a:r>
              <a:rPr lang="de-AT" sz="3000" dirty="0" smtClean="0"/>
              <a:t> </a:t>
            </a:r>
            <a:r>
              <a:rPr lang="de-AT" sz="3000" dirty="0" err="1" smtClean="0"/>
              <a:t>of</a:t>
            </a:r>
            <a:r>
              <a:rPr lang="de-AT" sz="3000" dirty="0" smtClean="0"/>
              <a:t> </a:t>
            </a:r>
            <a:r>
              <a:rPr lang="de-AT" sz="3000" dirty="0" err="1" smtClean="0"/>
              <a:t>every</a:t>
            </a:r>
            <a:r>
              <a:rPr lang="de-AT" sz="3000" dirty="0" smtClean="0"/>
              <a:t> </a:t>
            </a:r>
            <a:r>
              <a:rPr lang="de-AT" sz="3000" dirty="0" err="1" smtClean="0"/>
              <a:t>method</a:t>
            </a:r>
            <a:r>
              <a:rPr lang="de-AT" sz="3000" dirty="0" smtClean="0"/>
              <a:t> </a:t>
            </a:r>
            <a:r>
              <a:rPr lang="de-AT" sz="3000" dirty="0" err="1" smtClean="0"/>
              <a:t>were</a:t>
            </a:r>
            <a:r>
              <a:rPr lang="de-AT" sz="3000" dirty="0" smtClean="0"/>
              <a:t> </a:t>
            </a:r>
            <a:r>
              <a:rPr lang="de-AT" sz="3000" dirty="0" err="1" smtClean="0"/>
              <a:t>tested</a:t>
            </a:r>
            <a:r>
              <a:rPr lang="de-AT" sz="3000" dirty="0"/>
              <a:t> on </a:t>
            </a:r>
            <a:r>
              <a:rPr lang="de-AT" sz="3000" dirty="0" smtClean="0"/>
              <a:t>a </a:t>
            </a:r>
            <a:br>
              <a:rPr lang="de-AT" sz="3000" dirty="0" smtClean="0"/>
            </a:br>
            <a:r>
              <a:rPr lang="de-AT" sz="3000" dirty="0" smtClean="0"/>
              <a:t>  </a:t>
            </a:r>
            <a:r>
              <a:rPr lang="de-AT" sz="3000" dirty="0" err="1" smtClean="0"/>
              <a:t>training</a:t>
            </a:r>
            <a:r>
              <a:rPr lang="de-AT" sz="3000" dirty="0" smtClean="0"/>
              <a:t>-set </a:t>
            </a:r>
            <a:r>
              <a:rPr lang="de-AT" sz="3000" dirty="0" err="1"/>
              <a:t>size</a:t>
            </a:r>
            <a:r>
              <a:rPr lang="de-AT" sz="3000" dirty="0"/>
              <a:t> </a:t>
            </a:r>
            <a:r>
              <a:rPr lang="de-AT" sz="3000" dirty="0" err="1"/>
              <a:t>of</a:t>
            </a:r>
            <a:r>
              <a:rPr lang="de-AT" sz="3000" dirty="0"/>
              <a:t> </a:t>
            </a:r>
            <a:r>
              <a:rPr lang="de-AT" sz="3000" dirty="0" smtClean="0"/>
              <a:t>90% (</a:t>
            </a:r>
            <a:r>
              <a:rPr lang="en-US" sz="3000" dirty="0" smtClean="0"/>
              <a:t>10% test data, no overlap)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UBCF &amp; IBCF with configurations: </a:t>
            </a:r>
            <a:br>
              <a:rPr lang="en-US" sz="3000" dirty="0" smtClean="0"/>
            </a:br>
            <a:r>
              <a:rPr lang="en-US" sz="3000" dirty="0" smtClean="0"/>
              <a:t>  k = 20 up to k = 50 with steps of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SVD with configurations: cycles = 30, 35, 40, 50, 55, 60, 80, 120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3 iterations for better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S</a:t>
            </a:r>
            <a:r>
              <a:rPr lang="en-US" sz="3000" dirty="0" smtClean="0"/>
              <a:t>imple averaging-method</a:t>
            </a:r>
            <a:r>
              <a:rPr lang="en-US" sz="3000" dirty="0"/>
              <a:t> </a:t>
            </a:r>
            <a:r>
              <a:rPr lang="en-US" sz="3000" dirty="0" smtClean="0"/>
              <a:t>as baseline</a:t>
            </a:r>
            <a:endParaRPr lang="de-AT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de-AT" sz="3000" dirty="0"/>
          </a:p>
        </p:txBody>
      </p:sp>
    </p:spTree>
    <p:extLst>
      <p:ext uri="{BB962C8B-B14F-4D97-AF65-F5344CB8AC3E}">
        <p14:creationId xmlns:p14="http://schemas.microsoft.com/office/powerpoint/2010/main" val="211746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-126609" y="-140677"/>
            <a:ext cx="12318609" cy="699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83212" y="131858"/>
            <a:ext cx="10058400" cy="74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err="1" smtClean="0"/>
              <a:t>Results</a:t>
            </a:r>
            <a:endParaRPr lang="de-AT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7" y="817692"/>
            <a:ext cx="10472002" cy="6026240"/>
          </a:xfrm>
          <a:prstGeom prst="rect">
            <a:avLst/>
          </a:prstGeom>
        </p:spPr>
      </p:pic>
      <p:cxnSp>
        <p:nvCxnSpPr>
          <p:cNvPr id="10" name="Gerader Verbinder 9"/>
          <p:cNvCxnSpPr/>
          <p:nvPr/>
        </p:nvCxnSpPr>
        <p:spPr>
          <a:xfrm flipV="1">
            <a:off x="1195754" y="801858"/>
            <a:ext cx="1001619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49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-126609" y="-140677"/>
            <a:ext cx="12318609" cy="699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83212" y="131858"/>
            <a:ext cx="10058400" cy="74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err="1" smtClean="0"/>
              <a:t>Results</a:t>
            </a:r>
            <a:endParaRPr lang="de-AT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1195754" y="801858"/>
            <a:ext cx="1001619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836402"/>
            <a:ext cx="10463936" cy="602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0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Conclusions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83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3000" dirty="0" smtClean="0"/>
              <a:t> </a:t>
            </a:r>
            <a:r>
              <a:rPr lang="de-AT" sz="3000" dirty="0" err="1" smtClean="0"/>
              <a:t>Worst</a:t>
            </a:r>
            <a:r>
              <a:rPr lang="de-AT" sz="3000" dirty="0" smtClean="0"/>
              <a:t> </a:t>
            </a:r>
            <a:r>
              <a:rPr lang="de-AT" sz="3000" dirty="0" err="1" smtClean="0"/>
              <a:t>perfomance</a:t>
            </a:r>
            <a:r>
              <a:rPr lang="de-AT" sz="3000" dirty="0" smtClean="0"/>
              <a:t> in all </a:t>
            </a:r>
            <a:r>
              <a:rPr lang="de-AT" sz="3000" dirty="0" err="1" smtClean="0"/>
              <a:t>configurations</a:t>
            </a:r>
            <a:r>
              <a:rPr lang="de-AT" sz="3000" dirty="0" smtClean="0"/>
              <a:t> </a:t>
            </a:r>
            <a:r>
              <a:rPr lang="de-AT" sz="3000" dirty="0" err="1" smtClean="0"/>
              <a:t>with</a:t>
            </a:r>
            <a:r>
              <a:rPr lang="de-AT" sz="3000" dirty="0" smtClean="0"/>
              <a:t> IBCF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000" dirty="0"/>
              <a:t> UBCF ≈ </a:t>
            </a:r>
            <a:r>
              <a:rPr lang="de-AT" sz="3000" dirty="0" err="1" smtClean="0"/>
              <a:t>up</a:t>
            </a:r>
            <a:r>
              <a:rPr lang="de-AT" sz="3000" dirty="0" smtClean="0"/>
              <a:t> </a:t>
            </a:r>
            <a:r>
              <a:rPr lang="de-AT" sz="3000" dirty="0" err="1" smtClean="0"/>
              <a:t>to</a:t>
            </a:r>
            <a:r>
              <a:rPr lang="de-AT" sz="3000" dirty="0" smtClean="0"/>
              <a:t> 45 </a:t>
            </a:r>
            <a:r>
              <a:rPr lang="de-AT" sz="3000" dirty="0" err="1" smtClean="0"/>
              <a:t>cycles</a:t>
            </a:r>
            <a:r>
              <a:rPr lang="de-AT" sz="3000" dirty="0" smtClean="0"/>
              <a:t> in SVD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3000" dirty="0"/>
              <a:t> </a:t>
            </a:r>
            <a:r>
              <a:rPr lang="de-AT" sz="3000" dirty="0" err="1" smtClean="0"/>
              <a:t>Starting</a:t>
            </a:r>
            <a:r>
              <a:rPr lang="de-AT" sz="3000" dirty="0" smtClean="0"/>
              <a:t> </a:t>
            </a:r>
            <a:r>
              <a:rPr lang="de-AT" sz="3000" dirty="0" err="1" smtClean="0"/>
              <a:t>with</a:t>
            </a:r>
            <a:r>
              <a:rPr lang="de-AT" sz="3000" dirty="0" smtClean="0"/>
              <a:t> 50 </a:t>
            </a:r>
            <a:r>
              <a:rPr lang="de-AT" sz="3000" dirty="0" err="1" smtClean="0"/>
              <a:t>cycles</a:t>
            </a:r>
            <a:r>
              <a:rPr lang="de-AT" sz="3000" dirty="0" smtClean="0"/>
              <a:t> SVD </a:t>
            </a:r>
            <a:r>
              <a:rPr lang="de-AT" sz="3000" dirty="0" err="1" smtClean="0"/>
              <a:t>achieved</a:t>
            </a:r>
            <a:r>
              <a:rPr lang="de-AT" sz="3000" dirty="0" smtClean="0"/>
              <a:t> </a:t>
            </a:r>
            <a:r>
              <a:rPr lang="de-AT" sz="3000" dirty="0" err="1" smtClean="0"/>
              <a:t>best</a:t>
            </a:r>
            <a:r>
              <a:rPr lang="de-AT" sz="3000" dirty="0" smtClean="0"/>
              <a:t> </a:t>
            </a:r>
            <a:r>
              <a:rPr lang="de-AT" sz="3000" dirty="0" err="1" smtClean="0"/>
              <a:t>results</a:t>
            </a:r>
            <a:endParaRPr lang="de-AT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sz="3000" dirty="0"/>
              <a:t> </a:t>
            </a:r>
            <a:r>
              <a:rPr lang="de-AT" sz="3000" dirty="0" smtClean="0"/>
              <a:t>SVD </a:t>
            </a:r>
            <a:r>
              <a:rPr lang="de-AT" sz="3000" dirty="0" err="1" smtClean="0"/>
              <a:t>with</a:t>
            </a:r>
            <a:r>
              <a:rPr lang="de-AT" sz="3000" dirty="0" smtClean="0"/>
              <a:t> 120 </a:t>
            </a:r>
            <a:r>
              <a:rPr lang="de-AT" sz="3000" dirty="0" err="1" smtClean="0"/>
              <a:t>cycles</a:t>
            </a:r>
            <a:r>
              <a:rPr lang="de-AT" sz="3000" dirty="0" smtClean="0"/>
              <a:t> was </a:t>
            </a:r>
            <a:r>
              <a:rPr lang="de-AT" sz="3000" dirty="0" err="1" smtClean="0"/>
              <a:t>the</a:t>
            </a:r>
            <a:r>
              <a:rPr lang="de-AT" sz="3000" dirty="0" smtClean="0"/>
              <a:t> </a:t>
            </a:r>
            <a:r>
              <a:rPr lang="de-AT" sz="3000" dirty="0" err="1" smtClean="0"/>
              <a:t>best</a:t>
            </a:r>
            <a:r>
              <a:rPr lang="de-AT" sz="3000" dirty="0" smtClean="0"/>
              <a:t> </a:t>
            </a:r>
            <a:r>
              <a:rPr lang="de-AT" sz="3000" dirty="0" err="1" smtClean="0"/>
              <a:t>configuration</a:t>
            </a:r>
            <a:endParaRPr lang="de-AT" sz="3000" dirty="0" smtClean="0"/>
          </a:p>
        </p:txBody>
      </p:sp>
    </p:spTree>
    <p:extLst>
      <p:ext uri="{BB962C8B-B14F-4D97-AF65-F5344CB8AC3E}">
        <p14:creationId xmlns:p14="http://schemas.microsoft.com/office/powerpoint/2010/main" val="305875803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158</Words>
  <Application>Microsoft Office PowerPoint</Application>
  <PresentationFormat>Breitbild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Rückblick</vt:lpstr>
      <vt:lpstr>TEAM A</vt:lpstr>
      <vt:lpstr>Contents</vt:lpstr>
      <vt:lpstr>Data analysis</vt:lpstr>
      <vt:lpstr>Data analysis</vt:lpstr>
      <vt:lpstr>Proposed methods</vt:lpstr>
      <vt:lpstr>Experimental setup</vt:lpstr>
      <vt:lpstr>PowerPoint-Präsentation</vt:lpstr>
      <vt:lpstr>PowerPoint-Präsentation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</dc:title>
  <dc:creator>Onur</dc:creator>
  <cp:lastModifiedBy>Andreas Schörgenhumer</cp:lastModifiedBy>
  <cp:revision>44</cp:revision>
  <dcterms:created xsi:type="dcterms:W3CDTF">2016-04-13T18:03:10Z</dcterms:created>
  <dcterms:modified xsi:type="dcterms:W3CDTF">2016-04-17T09:09:42Z</dcterms:modified>
</cp:coreProperties>
</file>