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Jürgen </a:t>
            </a:r>
            <a:r>
              <a:rPr lang="en-US" dirty="0" err="1" smtClean="0"/>
              <a:t>Ratzenböck</a:t>
            </a:r>
            <a:r>
              <a:rPr lang="en-US" dirty="0" smtClean="0"/>
              <a:t>, Markus </a:t>
            </a:r>
            <a:r>
              <a:rPr lang="en-US" dirty="0" err="1" smtClean="0"/>
              <a:t>Hiesmair</a:t>
            </a:r>
            <a:r>
              <a:rPr lang="en-US" dirty="0" smtClean="0"/>
              <a:t>, Christoph </a:t>
            </a:r>
            <a:r>
              <a:rPr lang="en-US" dirty="0" err="1" smtClean="0"/>
              <a:t>Stenglein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9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Infrastructure as a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713" y="2632275"/>
            <a:ext cx="5367902" cy="3124201"/>
          </a:xfrm>
        </p:spPr>
        <p:txBody>
          <a:bodyPr/>
          <a:lstStyle/>
          <a:p>
            <a:r>
              <a:rPr lang="en-US" dirty="0" smtClean="0"/>
              <a:t>Lowest layer of the Cloud Computing architecture</a:t>
            </a:r>
          </a:p>
          <a:p>
            <a:r>
              <a:rPr lang="en-US" dirty="0" smtClean="0"/>
              <a:t>Shared pool </a:t>
            </a:r>
            <a:r>
              <a:rPr lang="en-US" dirty="0"/>
              <a:t>of compute, storage and networking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Provided on-demand</a:t>
            </a:r>
          </a:p>
          <a:p>
            <a:r>
              <a:rPr lang="en-US" dirty="0" smtClean="0"/>
              <a:t>Pay-as-you-go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23" y="2867225"/>
            <a:ext cx="4566927" cy="27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Dedicated Hardware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666999"/>
            <a:ext cx="5437351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Adapts utilization to current load</a:t>
            </a:r>
          </a:p>
          <a:p>
            <a:r>
              <a:rPr lang="en-US" dirty="0" smtClean="0"/>
              <a:t>No need to buy cost-intensive hardware</a:t>
            </a:r>
          </a:p>
          <a:p>
            <a:r>
              <a:rPr lang="en-US" dirty="0" smtClean="0"/>
              <a:t>No configuration, maintenance, backups, resilience planning</a:t>
            </a:r>
          </a:p>
          <a:p>
            <a:endParaRPr lang="en-US" dirty="0"/>
          </a:p>
          <a:p>
            <a:r>
              <a:rPr lang="en-US" dirty="0" smtClean="0"/>
              <a:t>No transparency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01" y="2874863"/>
            <a:ext cx="5646521" cy="25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8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Resilience Planning</a:t>
            </a:r>
          </a:p>
          <a:p>
            <a:r>
              <a:rPr lang="en-US" dirty="0" smtClean="0"/>
              <a:t>Backup Strategies</a:t>
            </a:r>
          </a:p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need for Security</a:t>
            </a:r>
          </a:p>
          <a:p>
            <a:r>
              <a:rPr lang="en-US" dirty="0" smtClean="0"/>
              <a:t>Different Authentication methods</a:t>
            </a:r>
          </a:p>
          <a:p>
            <a:r>
              <a:rPr lang="en-US" dirty="0" smtClean="0"/>
              <a:t>Advantages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82990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273460"/>
            <a:ext cx="4518437" cy="1807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62" y="4254456"/>
            <a:ext cx="7477246" cy="17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</TotalTime>
  <Words>87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Infrastructure as a Service</vt:lpstr>
      <vt:lpstr>What is Infrastructure as a Service?</vt:lpstr>
      <vt:lpstr>Comparison to Dedicated Hardware</vt:lpstr>
      <vt:lpstr>Technical Details</vt:lpstr>
      <vt:lpstr>Security</vt:lpstr>
      <vt:lpstr>Existing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</dc:title>
  <dc:creator>Jürgen Ratzenböck</dc:creator>
  <cp:lastModifiedBy>Jürgen Ratzenböck</cp:lastModifiedBy>
  <cp:revision>4</cp:revision>
  <dcterms:created xsi:type="dcterms:W3CDTF">2016-01-19T11:34:03Z</dcterms:created>
  <dcterms:modified xsi:type="dcterms:W3CDTF">2016-01-22T10:04:50Z</dcterms:modified>
</cp:coreProperties>
</file>