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1" r:id="rId6"/>
    <p:sldId id="257" r:id="rId7"/>
    <p:sldId id="264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9EB5E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51AE-38A5-4280-8823-221D52655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07E64-93DF-4BCF-9A03-268ECE718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5D401-2964-4DC7-8ADC-B8729DE7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DE228-A7EF-4ED9-BCAC-1584F7C2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157CA-52A4-4FF9-A983-021BD751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40131-C2CC-4229-B8F0-2C96A0E9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BFA84-510D-421E-B6E8-10758FC5C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26F3B-5B58-4183-99C5-D2D064EF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6908B-C5CA-4B45-ABE0-E03EFC2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A130D-4252-4E03-8F67-8067755B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0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E83037-3DFD-4BA0-A973-9FD0C19D0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AAAE6-02A8-4C05-BAE9-042D48749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290AC-7A81-4B64-BE8F-99FD76C4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931BD-AC61-4E3E-AA76-9CBB511D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F830-90C0-42FF-BB00-FF1FF1BB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9DCB3-745C-45CB-9FB5-A11D6455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5C7B3-2B12-4C54-9F52-DB37CB6A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A771B-A349-4F7C-91AC-A42BE11C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D044E-B3A0-4300-908C-5A399C9E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11458-95D3-4BBB-A865-530EE7D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7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CEBE-0349-4C86-A696-B76884E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0EEBC-917B-4331-96FC-C7D1E8C9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0D6FA-56AF-4614-A197-B0F075E8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5E3E8-C4EA-406C-A397-E6FA3A26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2576C-7903-4B5D-ADCC-24BE5DB6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5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E09-4847-4D6A-9033-D3B5B5BF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143A6-BD8D-410D-9C04-A2010332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FF93F-4DD1-4A6A-942F-300401738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D2BF2-77BD-4433-B783-5C701BF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7B655-EDC8-40D7-95D8-FEF268E2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3A836-C638-4CB1-AB56-3F3958D2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3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BFF5B-BC70-4EB5-9A95-D1EC1AB1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344DC-62D8-49F5-B9C2-0B8C69102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84FAA-873D-47C1-8F87-D18136B93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51F6F-5F74-4EEB-BDD4-967157D93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E4F9D-F988-467E-B567-A3A1A83B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61BE4B-20A8-410D-9914-115C4A79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C7B02A-88B7-475C-B3CB-46E0D102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CA3B7A-FB2E-4BE5-8525-FF20F517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0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5775-883D-4F9B-8CAA-D72399DE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2E6A3B-5007-4E07-8014-259C9A8A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2EDDF-2856-48A0-B4BD-AFD33DA3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A299A8-0CCA-4D95-9BAF-43E57AFE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1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44ECE9-FC39-4A00-A528-366E593D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8EC340-6020-41D8-BA63-D49947B9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14DF6-9E19-4321-9F92-EF050439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4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73B6C-B702-4041-8FCC-6B7DDC04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5B61D-FEB8-4BCC-B880-77C7F368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9289F-39B1-4E4B-8457-181FB701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933F0-67E0-41C3-92A6-D0F52541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6A9DA-50B0-482A-8323-9CEEAF90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FD94C-04A0-4E8F-9541-9ABB1716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4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B3AA0-19E8-4E3C-90A0-D587EA39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EBE967-D588-4ECF-AF58-4CFFBA25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386B7-69D2-416D-8118-01EA15EC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A2E63-3839-446B-9043-0D29A36D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DACDD-19D6-438F-ADC3-3D93E41D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D7981-05C8-4C58-AA28-87F34B70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F7C3B-E96D-46E1-988A-7CFB2882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CA22B-1FC0-43C8-9528-663CDCB5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4753E-64B6-4763-BB84-90128C912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8B2C-A718-4F6E-AD1D-F3007C432C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9F8E4-6FAC-4146-BE26-8311B694F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95E4A-36F3-4988-ABBC-9090FFB54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1E53-C995-4664-8591-F576A916B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295EA-2C87-4845-A90C-8A5B64EB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584"/>
            <a:ext cx="10515600" cy="67396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회원제 게시판과 개인 캘린더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1ADE5AC-D49A-4C98-82EE-0725CC5BD509}"/>
              </a:ext>
            </a:extLst>
          </p:cNvPr>
          <p:cNvSpPr txBox="1">
            <a:spLocks/>
          </p:cNvSpPr>
          <p:nvPr/>
        </p:nvSpPr>
        <p:spPr>
          <a:xfrm>
            <a:off x="8963891" y="6488688"/>
            <a:ext cx="3228109" cy="369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dirty="0"/>
              <a:t>2</a:t>
            </a:r>
            <a:r>
              <a:rPr lang="ko-KR" altLang="en-US" dirty="0"/>
              <a:t>조</a:t>
            </a:r>
            <a:r>
              <a:rPr lang="en-US" altLang="ko-KR" dirty="0"/>
              <a:t>_20187102_</a:t>
            </a:r>
            <a:r>
              <a:rPr lang="ko-KR" altLang="en-US" dirty="0"/>
              <a:t>박성호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307E41-F5FB-4993-A479-9C8E9AEB1250}"/>
              </a:ext>
            </a:extLst>
          </p:cNvPr>
          <p:cNvSpPr txBox="1">
            <a:spLocks/>
          </p:cNvSpPr>
          <p:nvPr/>
        </p:nvSpPr>
        <p:spPr>
          <a:xfrm>
            <a:off x="263228" y="240429"/>
            <a:ext cx="2563091" cy="46615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개인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1E11E-4330-4612-B5EE-721782A86F49}"/>
              </a:ext>
            </a:extLst>
          </p:cNvPr>
          <p:cNvSpPr txBox="1"/>
          <p:nvPr/>
        </p:nvSpPr>
        <p:spPr>
          <a:xfrm>
            <a:off x="618837" y="1628476"/>
            <a:ext cx="65790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기능이 포함된 회원제 게시판과 개인 캘린더</a:t>
            </a:r>
            <a:endParaRPr lang="en-US" altLang="ko-KR" dirty="0"/>
          </a:p>
          <a:p>
            <a:r>
              <a:rPr lang="ja-JP" altLang="en-US" dirty="0"/>
              <a:t>・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글 쓰기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글 삭제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글 수정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캘린더 일정관리</a:t>
            </a:r>
            <a:endParaRPr lang="en-US" altLang="ko-KR" dirty="0"/>
          </a:p>
          <a:p>
            <a:r>
              <a:rPr lang="ja-JP" altLang="en-US" dirty="0"/>
              <a:t>・</a:t>
            </a:r>
            <a:r>
              <a:rPr lang="ko-KR" altLang="en-US" dirty="0"/>
              <a:t>기술</a:t>
            </a:r>
            <a:endParaRPr lang="en-US" altLang="ko-KR" dirty="0"/>
          </a:p>
          <a:p>
            <a:r>
              <a:rPr lang="en-US" altLang="ko-KR" dirty="0"/>
              <a:t>    - html</a:t>
            </a:r>
          </a:p>
          <a:p>
            <a:r>
              <a:rPr lang="en-US" altLang="ko-KR" dirty="0"/>
              <a:t>    - CSS</a:t>
            </a:r>
          </a:p>
          <a:p>
            <a:r>
              <a:rPr lang="en-US" altLang="ko-KR" dirty="0"/>
              <a:t>    -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CD348B-6B81-4380-853E-F2629141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50" y="2201989"/>
            <a:ext cx="4254813" cy="4138773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FAFF078B-C73E-429E-82E3-6C088CE0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92" y="2957839"/>
            <a:ext cx="4554414" cy="345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3FA5AF9-D6A3-4C45-B940-6F0F5872668D}"/>
              </a:ext>
            </a:extLst>
          </p:cNvPr>
          <p:cNvGrpSpPr/>
          <p:nvPr/>
        </p:nvGrpSpPr>
        <p:grpSpPr>
          <a:xfrm>
            <a:off x="1065402" y="369116"/>
            <a:ext cx="9174866" cy="1997013"/>
            <a:chOff x="1065402" y="369116"/>
            <a:chExt cx="9174866" cy="19970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5D3D4F-5929-468E-8E52-928439B6B63E}"/>
                </a:ext>
              </a:extLst>
            </p:cNvPr>
            <p:cNvSpPr txBox="1"/>
            <p:nvPr/>
          </p:nvSpPr>
          <p:spPr>
            <a:xfrm>
              <a:off x="1065402" y="369116"/>
              <a:ext cx="1752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글쓰기</a:t>
              </a:r>
              <a:r>
                <a:rPr lang="en-US" altLang="ko-KR" dirty="0"/>
                <a:t>, </a:t>
              </a:r>
              <a:r>
                <a:rPr lang="ko-KR" altLang="en-US" dirty="0"/>
                <a:t>글 수정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7CD8B45-810F-4270-9DB9-DEEFDC0DD45D}"/>
                </a:ext>
              </a:extLst>
            </p:cNvPr>
            <p:cNvGrpSpPr/>
            <p:nvPr/>
          </p:nvGrpSpPr>
          <p:grpSpPr>
            <a:xfrm>
              <a:off x="3895716" y="1317072"/>
              <a:ext cx="2982828" cy="369332"/>
              <a:chOff x="3409154" y="1098958"/>
              <a:chExt cx="2982828" cy="36933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12D99F-C548-48EE-8382-15E19702FF51}"/>
                  </a:ext>
                </a:extLst>
              </p:cNvPr>
              <p:cNvSpPr txBox="1"/>
              <p:nvPr/>
            </p:nvSpPr>
            <p:spPr>
              <a:xfrm>
                <a:off x="4987430" y="1098958"/>
                <a:ext cx="14045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자유 놀이터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A40D26-C0DF-4626-8D02-F5129DDAB9C6}"/>
                  </a:ext>
                </a:extLst>
              </p:cNvPr>
              <p:cNvSpPr txBox="1"/>
              <p:nvPr/>
            </p:nvSpPr>
            <p:spPr>
              <a:xfrm>
                <a:off x="3409154" y="10989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일정관리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BF259D-F7C0-4527-A462-2B7346B0B11B}"/>
                  </a:ext>
                </a:extLst>
              </p:cNvPr>
              <p:cNvSpPr txBox="1"/>
              <p:nvPr/>
            </p:nvSpPr>
            <p:spPr>
              <a:xfrm>
                <a:off x="4605455" y="109895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||</a:t>
                </a:r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29C98E-3E59-4BF2-8D0C-F77EA34155B4}"/>
                </a:ext>
              </a:extLst>
            </p:cNvPr>
            <p:cNvSpPr txBox="1"/>
            <p:nvPr/>
          </p:nvSpPr>
          <p:spPr>
            <a:xfrm>
              <a:off x="7788209" y="1055462"/>
              <a:ext cx="748923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로그아웃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17DACF-515D-444C-BB8C-2B6C606E4F07}"/>
                </a:ext>
              </a:extLst>
            </p:cNvPr>
            <p:cNvSpPr txBox="1"/>
            <p:nvPr/>
          </p:nvSpPr>
          <p:spPr>
            <a:xfrm>
              <a:off x="6966849" y="1055462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OOO  </a:t>
              </a:r>
              <a:r>
                <a:rPr lang="ko-KR" altLang="en-US" sz="1100" dirty="0"/>
                <a:t>님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F0E7CF-3B04-418D-93F9-E90CB77AA7B3}"/>
                </a:ext>
              </a:extLst>
            </p:cNvPr>
            <p:cNvSpPr txBox="1"/>
            <p:nvPr/>
          </p:nvSpPr>
          <p:spPr>
            <a:xfrm>
              <a:off x="9363105" y="19967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글쓰기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D6D04-4313-4C76-9508-E61912894B1D}"/>
                </a:ext>
              </a:extLst>
            </p:cNvPr>
            <p:cNvGrpSpPr/>
            <p:nvPr/>
          </p:nvGrpSpPr>
          <p:grpSpPr>
            <a:xfrm>
              <a:off x="2112268" y="1996797"/>
              <a:ext cx="1243329" cy="293398"/>
              <a:chOff x="2112268" y="1996797"/>
              <a:chExt cx="1243329" cy="2933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8F07568-7042-49BB-944B-552F46C26521}"/>
                  </a:ext>
                </a:extLst>
              </p:cNvPr>
              <p:cNvSpPr/>
              <p:nvPr/>
            </p:nvSpPr>
            <p:spPr>
              <a:xfrm>
                <a:off x="2112268" y="1996797"/>
                <a:ext cx="1243329" cy="293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3EEA9EC8-0C88-4097-9381-9292DD584DF4}"/>
                  </a:ext>
                </a:extLst>
              </p:cNvPr>
              <p:cNvSpPr/>
              <p:nvPr/>
            </p:nvSpPr>
            <p:spPr>
              <a:xfrm>
                <a:off x="3101025" y="1996797"/>
                <a:ext cx="229405" cy="2933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4D4873C-2F2B-4816-8B4A-9046FB8C19F1}"/>
                </a:ext>
              </a:extLst>
            </p:cNvPr>
            <p:cNvGrpSpPr/>
            <p:nvPr/>
          </p:nvGrpSpPr>
          <p:grpSpPr>
            <a:xfrm>
              <a:off x="3427638" y="1996797"/>
              <a:ext cx="2285265" cy="293398"/>
              <a:chOff x="3427638" y="1996797"/>
              <a:chExt cx="2285265" cy="29339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C6832B8-5AA7-4581-A7FF-129B78780692}"/>
                  </a:ext>
                </a:extLst>
              </p:cNvPr>
              <p:cNvSpPr/>
              <p:nvPr/>
            </p:nvSpPr>
            <p:spPr>
              <a:xfrm>
                <a:off x="3427638" y="1996797"/>
                <a:ext cx="2285265" cy="293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185CF37-4F48-4EA1-A62D-AA760935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47303" y="2005186"/>
                <a:ext cx="257211" cy="276264"/>
              </a:xfrm>
              <a:prstGeom prst="rect">
                <a:avLst/>
              </a:prstGeom>
            </p:spPr>
          </p:pic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811506-A01D-4B02-9225-01EE3F39FB87}"/>
              </a:ext>
            </a:extLst>
          </p:cNvPr>
          <p:cNvSpPr/>
          <p:nvPr/>
        </p:nvSpPr>
        <p:spPr>
          <a:xfrm>
            <a:off x="2112267" y="2531386"/>
            <a:ext cx="8128001" cy="29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7DF1F-E29E-4C2A-B3E8-8CEF0C004F0F}"/>
              </a:ext>
            </a:extLst>
          </p:cNvPr>
          <p:cNvSpPr/>
          <p:nvPr/>
        </p:nvSpPr>
        <p:spPr>
          <a:xfrm>
            <a:off x="2112267" y="2917712"/>
            <a:ext cx="8128001" cy="175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/>
              <a:t>내용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B8B06E-829E-4AD8-A6D0-5EF504F1C868}"/>
              </a:ext>
            </a:extLst>
          </p:cNvPr>
          <p:cNvCxnSpPr/>
          <p:nvPr/>
        </p:nvCxnSpPr>
        <p:spPr>
          <a:xfrm>
            <a:off x="1912776" y="2366129"/>
            <a:ext cx="84908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654B20-C5DC-4927-ACF5-534FC6D35339}"/>
              </a:ext>
            </a:extLst>
          </p:cNvPr>
          <p:cNvSpPr/>
          <p:nvPr/>
        </p:nvSpPr>
        <p:spPr>
          <a:xfrm>
            <a:off x="9055280" y="4767809"/>
            <a:ext cx="1184988" cy="27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56777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CBCEFF-1F98-41F5-AA29-6CE85379375F}"/>
              </a:ext>
            </a:extLst>
          </p:cNvPr>
          <p:cNvSpPr txBox="1"/>
          <p:nvPr/>
        </p:nvSpPr>
        <p:spPr>
          <a:xfrm>
            <a:off x="3837530" y="3061982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회원제 게시판</a:t>
            </a:r>
            <a:r>
              <a:rPr lang="en-US" altLang="ko-KR" sz="2800" dirty="0"/>
              <a:t> + </a:t>
            </a:r>
            <a:r>
              <a:rPr lang="ko-KR" altLang="en-US" sz="2800" dirty="0"/>
              <a:t>캘린더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2011-95BC-42FC-8DDE-8F4F31E7C2D2}"/>
              </a:ext>
            </a:extLst>
          </p:cNvPr>
          <p:cNvSpPr txBox="1"/>
          <p:nvPr/>
        </p:nvSpPr>
        <p:spPr>
          <a:xfrm>
            <a:off x="7754252" y="3827996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20187102 </a:t>
            </a:r>
            <a:r>
              <a:rPr lang="ko-KR" altLang="en-US" dirty="0"/>
              <a:t>박성호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DA51E-74B0-45EE-AF81-685AD2AB8205}"/>
              </a:ext>
            </a:extLst>
          </p:cNvPr>
          <p:cNvSpPr txBox="1"/>
          <p:nvPr/>
        </p:nvSpPr>
        <p:spPr>
          <a:xfrm>
            <a:off x="4558079" y="1988191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화면 정의서</a:t>
            </a:r>
          </a:p>
        </p:txBody>
      </p:sp>
    </p:spTree>
    <p:extLst>
      <p:ext uri="{BB962C8B-B14F-4D97-AF65-F5344CB8AC3E}">
        <p14:creationId xmlns:p14="http://schemas.microsoft.com/office/powerpoint/2010/main" val="338237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A4E56-44A9-429C-B969-C707B018EF4D}"/>
              </a:ext>
            </a:extLst>
          </p:cNvPr>
          <p:cNvSpPr txBox="1"/>
          <p:nvPr/>
        </p:nvSpPr>
        <p:spPr>
          <a:xfrm>
            <a:off x="1065402" y="36911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en-US" altLang="ko-KR" dirty="0"/>
              <a:t>(</a:t>
            </a:r>
            <a:r>
              <a:rPr lang="ko-KR" altLang="en-US" dirty="0"/>
              <a:t>개인 캘린더</a:t>
            </a:r>
            <a:r>
              <a:rPr lang="en-US" altLang="ko-KR" dirty="0"/>
              <a:t>) </a:t>
            </a:r>
            <a:r>
              <a:rPr lang="ko-KR" altLang="en-US" dirty="0"/>
              <a:t>로그인 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F801A5-3520-4E0B-873F-29BDD6BD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83" y="1845422"/>
            <a:ext cx="6490491" cy="4085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1AF4A1-9A13-468B-AF4E-7ED2FF78994C}"/>
              </a:ext>
            </a:extLst>
          </p:cNvPr>
          <p:cNvSpPr txBox="1"/>
          <p:nvPr/>
        </p:nvSpPr>
        <p:spPr>
          <a:xfrm>
            <a:off x="8583615" y="837348"/>
            <a:ext cx="607859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8B65B6-0136-48F2-B62F-15D32023DAD4}"/>
              </a:ext>
            </a:extLst>
          </p:cNvPr>
          <p:cNvGrpSpPr/>
          <p:nvPr/>
        </p:nvGrpSpPr>
        <p:grpSpPr>
          <a:xfrm>
            <a:off x="4550058" y="1098958"/>
            <a:ext cx="2982828" cy="369332"/>
            <a:chOff x="3409154" y="1098958"/>
            <a:chExt cx="298282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2F082-5EF5-47BF-94D5-5695C5FBEB35}"/>
                </a:ext>
              </a:extLst>
            </p:cNvPr>
            <p:cNvSpPr txBox="1"/>
            <p:nvPr/>
          </p:nvSpPr>
          <p:spPr>
            <a:xfrm>
              <a:off x="4987430" y="1098958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자유 놀이터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73992-85D1-43FA-800D-56B343B4256A}"/>
                </a:ext>
              </a:extLst>
            </p:cNvPr>
            <p:cNvSpPr txBox="1"/>
            <p:nvPr/>
          </p:nvSpPr>
          <p:spPr>
            <a:xfrm>
              <a:off x="3409154" y="1098958"/>
              <a:ext cx="110799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일정관리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921B31-5929-4972-A65D-FE0C924F3952}"/>
                </a:ext>
              </a:extLst>
            </p:cNvPr>
            <p:cNvSpPr txBox="1"/>
            <p:nvPr/>
          </p:nvSpPr>
          <p:spPr>
            <a:xfrm>
              <a:off x="4605455" y="109895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||</a:t>
              </a:r>
              <a:endParaRPr lang="ko-KR" altLang="en-US" dirty="0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8C59F2-A8F0-4D01-B0F5-72312B18435B}"/>
              </a:ext>
            </a:extLst>
          </p:cNvPr>
          <p:cNvCxnSpPr/>
          <p:nvPr/>
        </p:nvCxnSpPr>
        <p:spPr>
          <a:xfrm>
            <a:off x="2071396" y="1657002"/>
            <a:ext cx="84908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7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C3F025-E06D-4911-8DDB-D530746C980E}"/>
              </a:ext>
            </a:extLst>
          </p:cNvPr>
          <p:cNvSpPr txBox="1"/>
          <p:nvPr/>
        </p:nvSpPr>
        <p:spPr>
          <a:xfrm>
            <a:off x="1065402" y="36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E6584D-3769-4F2D-92DC-28A56D909341}"/>
              </a:ext>
            </a:extLst>
          </p:cNvPr>
          <p:cNvGrpSpPr/>
          <p:nvPr/>
        </p:nvGrpSpPr>
        <p:grpSpPr>
          <a:xfrm>
            <a:off x="4216898" y="1610903"/>
            <a:ext cx="2991268" cy="3048682"/>
            <a:chOff x="4628944" y="1780419"/>
            <a:chExt cx="2991268" cy="30486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04CBD4-DC27-4419-86FC-DC5E30C4F600}"/>
                </a:ext>
              </a:extLst>
            </p:cNvPr>
            <p:cNvGrpSpPr/>
            <p:nvPr/>
          </p:nvGrpSpPr>
          <p:grpSpPr>
            <a:xfrm>
              <a:off x="4628944" y="1780419"/>
              <a:ext cx="2934110" cy="2143424"/>
              <a:chOff x="4628944" y="1780419"/>
              <a:chExt cx="2934110" cy="2143424"/>
            </a:xfrm>
          </p:grpSpPr>
          <p:pic>
            <p:nvPicPr>
              <p:cNvPr id="6" name="그림 5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7CCBF6BD-3E61-4237-B098-80CCB649C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4F4F4"/>
                  </a:clrFrom>
                  <a:clrTo>
                    <a:srgbClr val="F4F4F4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628945" y="1780419"/>
                <a:ext cx="2934109" cy="107647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A167A00-8452-4060-A84A-B9313F51C0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4F4F4"/>
                  </a:clrFrom>
                  <a:clrTo>
                    <a:srgbClr val="F4F4F4">
                      <a:alpha val="0"/>
                    </a:srgbClr>
                  </a:clrTo>
                </a:clrChange>
              </a:blip>
              <a:srcRect l="7573" r="4426"/>
              <a:stretch/>
            </p:blipFill>
            <p:spPr>
              <a:xfrm>
                <a:off x="4628944" y="2856894"/>
                <a:ext cx="2934110" cy="1066949"/>
              </a:xfrm>
              <a:prstGeom prst="rect">
                <a:avLst/>
              </a:prstGeom>
            </p:spPr>
          </p:pic>
        </p:grpSp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B930D9A9-BAEC-4384-A609-733AAB87B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28945" y="4013879"/>
              <a:ext cx="2991267" cy="49536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E812F48-336F-4FCE-A47B-64174785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72975" y="4562364"/>
              <a:ext cx="2200582" cy="2667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FEB8461-7F2C-429B-BCD3-828DDA69F661}"/>
              </a:ext>
            </a:extLst>
          </p:cNvPr>
          <p:cNvSpPr txBox="1"/>
          <p:nvPr/>
        </p:nvSpPr>
        <p:spPr>
          <a:xfrm>
            <a:off x="5125672" y="11828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가입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DF9B1C-DBE5-428D-AB42-5B9E49EA59EB}"/>
              </a:ext>
            </a:extLst>
          </p:cNvPr>
          <p:cNvSpPr/>
          <p:nvPr/>
        </p:nvSpPr>
        <p:spPr>
          <a:xfrm>
            <a:off x="5222281" y="4911312"/>
            <a:ext cx="1928727" cy="279333"/>
          </a:xfrm>
          <a:prstGeom prst="roundRect">
            <a:avLst>
              <a:gd name="adj" fmla="val 3958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214622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A33348-8204-4591-9B9D-C6FAE0A1261E}"/>
              </a:ext>
            </a:extLst>
          </p:cNvPr>
          <p:cNvCxnSpPr/>
          <p:nvPr/>
        </p:nvCxnSpPr>
        <p:spPr>
          <a:xfrm>
            <a:off x="2071396" y="1657002"/>
            <a:ext cx="84908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AA4E56-44A9-429C-B969-C707B018EF4D}"/>
              </a:ext>
            </a:extLst>
          </p:cNvPr>
          <p:cNvSpPr txBox="1"/>
          <p:nvPr/>
        </p:nvSpPr>
        <p:spPr>
          <a:xfrm>
            <a:off x="1065402" y="369116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전 게시판 이동시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F801A5-3520-4E0B-873F-29BDD6BD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83" y="1845422"/>
            <a:ext cx="6490491" cy="4085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1AF4A1-9A13-468B-AF4E-7ED2FF78994C}"/>
              </a:ext>
            </a:extLst>
          </p:cNvPr>
          <p:cNvSpPr txBox="1"/>
          <p:nvPr/>
        </p:nvSpPr>
        <p:spPr>
          <a:xfrm>
            <a:off x="8583615" y="837348"/>
            <a:ext cx="607859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8B65B6-0136-48F2-B62F-15D32023DAD4}"/>
              </a:ext>
            </a:extLst>
          </p:cNvPr>
          <p:cNvGrpSpPr/>
          <p:nvPr/>
        </p:nvGrpSpPr>
        <p:grpSpPr>
          <a:xfrm>
            <a:off x="4550058" y="1098958"/>
            <a:ext cx="2982828" cy="369332"/>
            <a:chOff x="3409154" y="1098958"/>
            <a:chExt cx="298282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2F082-5EF5-47BF-94D5-5695C5FBEB35}"/>
                </a:ext>
              </a:extLst>
            </p:cNvPr>
            <p:cNvSpPr txBox="1"/>
            <p:nvPr/>
          </p:nvSpPr>
          <p:spPr>
            <a:xfrm>
              <a:off x="4987430" y="1098958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자유 놀이터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73992-85D1-43FA-800D-56B343B4256A}"/>
                </a:ext>
              </a:extLst>
            </p:cNvPr>
            <p:cNvSpPr txBox="1"/>
            <p:nvPr/>
          </p:nvSpPr>
          <p:spPr>
            <a:xfrm>
              <a:off x="3409154" y="1098958"/>
              <a:ext cx="110799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일정관리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921B31-5929-4972-A65D-FE0C924F3952}"/>
                </a:ext>
              </a:extLst>
            </p:cNvPr>
            <p:cNvSpPr txBox="1"/>
            <p:nvPr/>
          </p:nvSpPr>
          <p:spPr>
            <a:xfrm>
              <a:off x="4605455" y="109895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||</a:t>
              </a:r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6E96FB-B94F-49EE-B3AC-5A7ACCBE471C}"/>
              </a:ext>
            </a:extLst>
          </p:cNvPr>
          <p:cNvSpPr/>
          <p:nvPr/>
        </p:nvSpPr>
        <p:spPr>
          <a:xfrm>
            <a:off x="4321453" y="733880"/>
            <a:ext cx="3137482" cy="1006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시스템 관리자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이용가능합니다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33DC55-C133-4B1F-9BBF-23A9FDA36AAD}"/>
              </a:ext>
            </a:extLst>
          </p:cNvPr>
          <p:cNvSpPr/>
          <p:nvPr/>
        </p:nvSpPr>
        <p:spPr>
          <a:xfrm>
            <a:off x="6965955" y="1535554"/>
            <a:ext cx="492980" cy="17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43638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A4E56-44A9-429C-B969-C707B018EF4D}"/>
              </a:ext>
            </a:extLst>
          </p:cNvPr>
          <p:cNvSpPr txBox="1"/>
          <p:nvPr/>
        </p:nvSpPr>
        <p:spPr>
          <a:xfrm>
            <a:off x="1065402" y="36911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en-US" altLang="ko-KR" dirty="0"/>
              <a:t>(</a:t>
            </a:r>
            <a:r>
              <a:rPr lang="ko-KR" altLang="en-US" dirty="0"/>
              <a:t>개인 캘린더</a:t>
            </a:r>
            <a:r>
              <a:rPr lang="en-US" altLang="ko-KR" dirty="0"/>
              <a:t>) </a:t>
            </a:r>
            <a:r>
              <a:rPr lang="ko-KR" altLang="en-US" dirty="0"/>
              <a:t>로그인 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F801A5-3520-4E0B-873F-29BDD6BD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83" y="1845422"/>
            <a:ext cx="6490491" cy="408559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143262-36E8-49CA-8763-2B22E38C62E7}"/>
              </a:ext>
            </a:extLst>
          </p:cNvPr>
          <p:cNvGrpSpPr/>
          <p:nvPr/>
        </p:nvGrpSpPr>
        <p:grpSpPr>
          <a:xfrm>
            <a:off x="4550058" y="1098958"/>
            <a:ext cx="2982828" cy="369332"/>
            <a:chOff x="3409154" y="1098958"/>
            <a:chExt cx="298282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E249D6-66E2-4CF0-A6AA-1EC1156F4D95}"/>
                </a:ext>
              </a:extLst>
            </p:cNvPr>
            <p:cNvSpPr txBox="1"/>
            <p:nvPr/>
          </p:nvSpPr>
          <p:spPr>
            <a:xfrm>
              <a:off x="4987430" y="1098958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자유 놀이터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29C11F-9FE2-4F67-8DB9-F5D3C4988F97}"/>
                </a:ext>
              </a:extLst>
            </p:cNvPr>
            <p:cNvSpPr txBox="1"/>
            <p:nvPr/>
          </p:nvSpPr>
          <p:spPr>
            <a:xfrm>
              <a:off x="3409154" y="1098958"/>
              <a:ext cx="110799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일정관리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7ED05-742C-4262-BEDA-6495E57CB6CC}"/>
                </a:ext>
              </a:extLst>
            </p:cNvPr>
            <p:cNvSpPr txBox="1"/>
            <p:nvPr/>
          </p:nvSpPr>
          <p:spPr>
            <a:xfrm>
              <a:off x="4605455" y="109895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||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1AF4A1-9A13-468B-AF4E-7ED2FF78994C}"/>
              </a:ext>
            </a:extLst>
          </p:cNvPr>
          <p:cNvSpPr txBox="1"/>
          <p:nvPr/>
        </p:nvSpPr>
        <p:spPr>
          <a:xfrm>
            <a:off x="8442551" y="837348"/>
            <a:ext cx="748923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로그아웃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BC0E8-7DDE-4F27-940C-0DCAC51E9795}"/>
              </a:ext>
            </a:extLst>
          </p:cNvPr>
          <p:cNvSpPr txBox="1"/>
          <p:nvPr/>
        </p:nvSpPr>
        <p:spPr>
          <a:xfrm>
            <a:off x="7621191" y="837348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OOO  </a:t>
            </a:r>
            <a:r>
              <a:rPr lang="ko-KR" altLang="en-US" sz="1100" dirty="0"/>
              <a:t>님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3B5422-27E6-47C3-8FCC-43F729B03271}"/>
              </a:ext>
            </a:extLst>
          </p:cNvPr>
          <p:cNvCxnSpPr/>
          <p:nvPr/>
        </p:nvCxnSpPr>
        <p:spPr>
          <a:xfrm>
            <a:off x="2071396" y="1657002"/>
            <a:ext cx="84908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3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A4E56-44A9-429C-B969-C707B018EF4D}"/>
              </a:ext>
            </a:extLst>
          </p:cNvPr>
          <p:cNvSpPr txBox="1"/>
          <p:nvPr/>
        </p:nvSpPr>
        <p:spPr>
          <a:xfrm>
            <a:off x="1065402" y="369116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캘린더 메모 </a:t>
            </a:r>
            <a:r>
              <a:rPr lang="en-US" altLang="ko-KR" dirty="0"/>
              <a:t>(</a:t>
            </a:r>
            <a:r>
              <a:rPr lang="ko-KR" altLang="en-US" dirty="0"/>
              <a:t>날짜 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F801A5-3520-4E0B-873F-29BDD6BD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83" y="1845422"/>
            <a:ext cx="6490491" cy="408559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143262-36E8-49CA-8763-2B22E38C62E7}"/>
              </a:ext>
            </a:extLst>
          </p:cNvPr>
          <p:cNvGrpSpPr/>
          <p:nvPr/>
        </p:nvGrpSpPr>
        <p:grpSpPr>
          <a:xfrm>
            <a:off x="4550058" y="1098958"/>
            <a:ext cx="2982828" cy="369332"/>
            <a:chOff x="3409154" y="1098958"/>
            <a:chExt cx="298282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E249D6-66E2-4CF0-A6AA-1EC1156F4D95}"/>
                </a:ext>
              </a:extLst>
            </p:cNvPr>
            <p:cNvSpPr txBox="1"/>
            <p:nvPr/>
          </p:nvSpPr>
          <p:spPr>
            <a:xfrm>
              <a:off x="4987430" y="1098958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자유 놀이터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29C11F-9FE2-4F67-8DB9-F5D3C4988F97}"/>
                </a:ext>
              </a:extLst>
            </p:cNvPr>
            <p:cNvSpPr txBox="1"/>
            <p:nvPr/>
          </p:nvSpPr>
          <p:spPr>
            <a:xfrm>
              <a:off x="3409154" y="1098958"/>
              <a:ext cx="110799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일정관리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7ED05-742C-4262-BEDA-6495E57CB6CC}"/>
                </a:ext>
              </a:extLst>
            </p:cNvPr>
            <p:cNvSpPr txBox="1"/>
            <p:nvPr/>
          </p:nvSpPr>
          <p:spPr>
            <a:xfrm>
              <a:off x="4605455" y="109895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||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1AF4A1-9A13-468B-AF4E-7ED2FF78994C}"/>
              </a:ext>
            </a:extLst>
          </p:cNvPr>
          <p:cNvSpPr txBox="1"/>
          <p:nvPr/>
        </p:nvSpPr>
        <p:spPr>
          <a:xfrm>
            <a:off x="8442551" y="837348"/>
            <a:ext cx="748923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로그아웃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BC0E8-7DDE-4F27-940C-0DCAC51E9795}"/>
              </a:ext>
            </a:extLst>
          </p:cNvPr>
          <p:cNvSpPr txBox="1"/>
          <p:nvPr/>
        </p:nvSpPr>
        <p:spPr>
          <a:xfrm>
            <a:off x="7621191" y="837348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OOO  </a:t>
            </a:r>
            <a:r>
              <a:rPr lang="ko-KR" altLang="en-US" sz="1100" dirty="0"/>
              <a:t>님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3B5422-27E6-47C3-8FCC-43F729B03271}"/>
              </a:ext>
            </a:extLst>
          </p:cNvPr>
          <p:cNvCxnSpPr/>
          <p:nvPr/>
        </p:nvCxnSpPr>
        <p:spPr>
          <a:xfrm>
            <a:off x="2071396" y="1657002"/>
            <a:ext cx="84908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CD46C-485D-43B4-9A79-C86A6474C9EB}"/>
              </a:ext>
            </a:extLst>
          </p:cNvPr>
          <p:cNvSpPr/>
          <p:nvPr/>
        </p:nvSpPr>
        <p:spPr>
          <a:xfrm>
            <a:off x="2700984" y="494522"/>
            <a:ext cx="6247074" cy="1483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4E3C8A-D4C2-45B2-97CD-5BC59702DA31}"/>
              </a:ext>
            </a:extLst>
          </p:cNvPr>
          <p:cNvSpPr/>
          <p:nvPr/>
        </p:nvSpPr>
        <p:spPr>
          <a:xfrm>
            <a:off x="7646642" y="1565993"/>
            <a:ext cx="531845" cy="2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176BFD-0438-47FE-BFB7-7596C1049BF7}"/>
              </a:ext>
            </a:extLst>
          </p:cNvPr>
          <p:cNvSpPr/>
          <p:nvPr/>
        </p:nvSpPr>
        <p:spPr>
          <a:xfrm>
            <a:off x="8266922" y="1565993"/>
            <a:ext cx="531845" cy="253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취소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C7080-81E9-4061-8D85-9312B82DA312}"/>
              </a:ext>
            </a:extLst>
          </p:cNvPr>
          <p:cNvSpPr txBox="1"/>
          <p:nvPr/>
        </p:nvSpPr>
        <p:spPr>
          <a:xfrm>
            <a:off x="2849669" y="652682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일에 대한 메모를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22254E-1F38-46D6-87D8-5F3BE8A5A59E}"/>
              </a:ext>
            </a:extLst>
          </p:cNvPr>
          <p:cNvSpPr/>
          <p:nvPr/>
        </p:nvSpPr>
        <p:spPr>
          <a:xfrm>
            <a:off x="2849669" y="1098958"/>
            <a:ext cx="5949098" cy="369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6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DE60FCDB-F301-4372-B411-040FBFDD4B80}"/>
              </a:ext>
            </a:extLst>
          </p:cNvPr>
          <p:cNvGraphicFramePr>
            <a:graphicFrameLocks noGrp="1"/>
          </p:cNvGraphicFramePr>
          <p:nvPr/>
        </p:nvGraphicFramePr>
        <p:xfrm>
          <a:off x="2112268" y="248732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773">
                  <a:extLst>
                    <a:ext uri="{9D8B030D-6E8A-4147-A177-3AD203B41FA5}">
                      <a16:colId xmlns:a16="http://schemas.microsoft.com/office/drawing/2014/main" val="14558559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84826755"/>
                    </a:ext>
                  </a:extLst>
                </a:gridCol>
                <a:gridCol w="1711354">
                  <a:extLst>
                    <a:ext uri="{9D8B030D-6E8A-4147-A177-3AD203B41FA5}">
                      <a16:colId xmlns:a16="http://schemas.microsoft.com/office/drawing/2014/main" val="3634170584"/>
                    </a:ext>
                  </a:extLst>
                </a:gridCol>
                <a:gridCol w="1549273">
                  <a:extLst>
                    <a:ext uri="{9D8B030D-6E8A-4147-A177-3AD203B41FA5}">
                      <a16:colId xmlns:a16="http://schemas.microsoft.com/office/drawing/2014/main" val="144371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4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15123</a:t>
                      </a:r>
                      <a:endParaRPr lang="ko-KR" altLang="en-US" dirty="0"/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해운대 맛집 </a:t>
                      </a:r>
                      <a:r>
                        <a:rPr lang="ko-KR" altLang="en-US" dirty="0" err="1"/>
                        <a:t>추천좀</a:t>
                      </a:r>
                      <a:r>
                        <a:rPr lang="en-US" altLang="ko-KR" dirty="0"/>
                        <a:t>….! (</a:t>
                      </a:r>
                      <a:r>
                        <a:rPr lang="ko-KR" altLang="en-US" dirty="0"/>
                        <a:t>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순하리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2021-07-21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5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15120</a:t>
                      </a:r>
                      <a:endParaRPr lang="ko-KR" altLang="en-US" dirty="0"/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급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심심한데 수다 </a:t>
                      </a:r>
                      <a:r>
                        <a:rPr lang="ko-KR" altLang="en-US" dirty="0" err="1"/>
                        <a:t>ㄱㄱ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석가모니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2021-07-21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3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15019</a:t>
                      </a:r>
                      <a:endParaRPr lang="ko-KR" altLang="en-US" dirty="0"/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뭐 먹을까</a:t>
                      </a:r>
                      <a:r>
                        <a:rPr lang="en-US" altLang="ko-KR" dirty="0"/>
                        <a:t>??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2021-06-29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15018</a:t>
                      </a:r>
                      <a:endParaRPr lang="ko-KR" altLang="en-US" dirty="0"/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맛있는거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추천좀</a:t>
                      </a:r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신뭐냐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2021-06-29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41347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E7B77571-3C09-44A7-8275-99BAB17C83C4}"/>
              </a:ext>
            </a:extLst>
          </p:cNvPr>
          <p:cNvGrpSpPr/>
          <p:nvPr/>
        </p:nvGrpSpPr>
        <p:grpSpPr>
          <a:xfrm>
            <a:off x="1065402" y="369116"/>
            <a:ext cx="9174866" cy="1997013"/>
            <a:chOff x="1065402" y="369116"/>
            <a:chExt cx="9174866" cy="19970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2D191D-3838-4963-9E40-30D4F3B05506}"/>
                </a:ext>
              </a:extLst>
            </p:cNvPr>
            <p:cNvSpPr txBox="1"/>
            <p:nvPr/>
          </p:nvSpPr>
          <p:spPr>
            <a:xfrm>
              <a:off x="1065402" y="3691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게시판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392AE00-3EE1-4C25-BFB3-84476AB4153E}"/>
                </a:ext>
              </a:extLst>
            </p:cNvPr>
            <p:cNvGrpSpPr/>
            <p:nvPr/>
          </p:nvGrpSpPr>
          <p:grpSpPr>
            <a:xfrm>
              <a:off x="3895716" y="1317072"/>
              <a:ext cx="2982828" cy="369332"/>
              <a:chOff x="3409154" y="1098958"/>
              <a:chExt cx="2982828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0FB33-0C1D-47F6-85A8-1D16DC2195B3}"/>
                  </a:ext>
                </a:extLst>
              </p:cNvPr>
              <p:cNvSpPr txBox="1"/>
              <p:nvPr/>
            </p:nvSpPr>
            <p:spPr>
              <a:xfrm>
                <a:off x="4987430" y="1098958"/>
                <a:ext cx="14045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자유 놀이터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09E99F-ACDC-4F2F-801A-3E3E74BBDA84}"/>
                  </a:ext>
                </a:extLst>
              </p:cNvPr>
              <p:cNvSpPr txBox="1"/>
              <p:nvPr/>
            </p:nvSpPr>
            <p:spPr>
              <a:xfrm>
                <a:off x="3409154" y="10989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일정관리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2A56D-A6DF-4365-BC56-A16F6FB1B660}"/>
                  </a:ext>
                </a:extLst>
              </p:cNvPr>
              <p:cNvSpPr txBox="1"/>
              <p:nvPr/>
            </p:nvSpPr>
            <p:spPr>
              <a:xfrm>
                <a:off x="4605455" y="109895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||</a:t>
                </a:r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C37078-0C05-4DF0-8692-98A79B294977}"/>
                </a:ext>
              </a:extLst>
            </p:cNvPr>
            <p:cNvSpPr txBox="1"/>
            <p:nvPr/>
          </p:nvSpPr>
          <p:spPr>
            <a:xfrm>
              <a:off x="7788209" y="1055462"/>
              <a:ext cx="748923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로그아웃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B4226C-B8DA-49EB-A334-7EC3AEEE2F52}"/>
                </a:ext>
              </a:extLst>
            </p:cNvPr>
            <p:cNvSpPr txBox="1"/>
            <p:nvPr/>
          </p:nvSpPr>
          <p:spPr>
            <a:xfrm>
              <a:off x="6966849" y="1055462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OOO  </a:t>
              </a:r>
              <a:r>
                <a:rPr lang="ko-KR" altLang="en-US" sz="1100" dirty="0"/>
                <a:t>님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6A1D60-593E-460C-83E2-E8FB437A5BB2}"/>
                </a:ext>
              </a:extLst>
            </p:cNvPr>
            <p:cNvSpPr txBox="1"/>
            <p:nvPr/>
          </p:nvSpPr>
          <p:spPr>
            <a:xfrm>
              <a:off x="9363105" y="19967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글쓰기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6DD73E2-E263-4346-8313-639264653866}"/>
                </a:ext>
              </a:extLst>
            </p:cNvPr>
            <p:cNvGrpSpPr/>
            <p:nvPr/>
          </p:nvGrpSpPr>
          <p:grpSpPr>
            <a:xfrm>
              <a:off x="2112268" y="1996797"/>
              <a:ext cx="1243329" cy="293398"/>
              <a:chOff x="2112268" y="1996797"/>
              <a:chExt cx="1243329" cy="29339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E0E91BF-DA95-4408-A99F-DDF4456B53F8}"/>
                  </a:ext>
                </a:extLst>
              </p:cNvPr>
              <p:cNvSpPr/>
              <p:nvPr/>
            </p:nvSpPr>
            <p:spPr>
              <a:xfrm>
                <a:off x="2112268" y="1996797"/>
                <a:ext cx="1243329" cy="293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18" name="화살표: 아래쪽 17">
                <a:extLst>
                  <a:ext uri="{FF2B5EF4-FFF2-40B4-BE49-F238E27FC236}">
                    <a16:creationId xmlns:a16="http://schemas.microsoft.com/office/drawing/2014/main" id="{9DBB3A40-7522-40C1-8954-F2F9C77C7A1E}"/>
                  </a:ext>
                </a:extLst>
              </p:cNvPr>
              <p:cNvSpPr/>
              <p:nvPr/>
            </p:nvSpPr>
            <p:spPr>
              <a:xfrm>
                <a:off x="3101025" y="1996797"/>
                <a:ext cx="229405" cy="2933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FC97272-0D5C-48E6-9857-407FF61C7C52}"/>
                </a:ext>
              </a:extLst>
            </p:cNvPr>
            <p:cNvGrpSpPr/>
            <p:nvPr/>
          </p:nvGrpSpPr>
          <p:grpSpPr>
            <a:xfrm>
              <a:off x="3427638" y="1996797"/>
              <a:ext cx="2285265" cy="293398"/>
              <a:chOff x="3427638" y="1996797"/>
              <a:chExt cx="2285265" cy="29339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84693C8-9B1F-4467-A8AF-626A81FE4EF7}"/>
                  </a:ext>
                </a:extLst>
              </p:cNvPr>
              <p:cNvSpPr/>
              <p:nvPr/>
            </p:nvSpPr>
            <p:spPr>
              <a:xfrm>
                <a:off x="3427638" y="1996797"/>
                <a:ext cx="2285265" cy="293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2B81496-8925-423A-A0E2-99CD8C7EE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47303" y="2005186"/>
                <a:ext cx="257211" cy="276264"/>
              </a:xfrm>
              <a:prstGeom prst="rect">
                <a:avLst/>
              </a:prstGeom>
            </p:spPr>
          </p:pic>
        </p:grp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62FE95-E2FE-4BB3-A757-43A7BFF7E25B}"/>
              </a:ext>
            </a:extLst>
          </p:cNvPr>
          <p:cNvCxnSpPr/>
          <p:nvPr/>
        </p:nvCxnSpPr>
        <p:spPr>
          <a:xfrm>
            <a:off x="1912776" y="2366129"/>
            <a:ext cx="84908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3FA5AF9-D6A3-4C45-B940-6F0F5872668D}"/>
              </a:ext>
            </a:extLst>
          </p:cNvPr>
          <p:cNvGrpSpPr/>
          <p:nvPr/>
        </p:nvGrpSpPr>
        <p:grpSpPr>
          <a:xfrm>
            <a:off x="1065402" y="369116"/>
            <a:ext cx="9174866" cy="1997013"/>
            <a:chOff x="1065402" y="369116"/>
            <a:chExt cx="9174866" cy="19970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5D3D4F-5929-468E-8E52-928439B6B63E}"/>
                </a:ext>
              </a:extLst>
            </p:cNvPr>
            <p:cNvSpPr txBox="1"/>
            <p:nvPr/>
          </p:nvSpPr>
          <p:spPr>
            <a:xfrm>
              <a:off x="1065402" y="369116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글 상세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7CD8B45-810F-4270-9DB9-DEEFDC0DD45D}"/>
                </a:ext>
              </a:extLst>
            </p:cNvPr>
            <p:cNvGrpSpPr/>
            <p:nvPr/>
          </p:nvGrpSpPr>
          <p:grpSpPr>
            <a:xfrm>
              <a:off x="3895716" y="1317072"/>
              <a:ext cx="2982828" cy="369332"/>
              <a:chOff x="3409154" y="1098958"/>
              <a:chExt cx="2982828" cy="36933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12D99F-C548-48EE-8382-15E19702FF51}"/>
                  </a:ext>
                </a:extLst>
              </p:cNvPr>
              <p:cNvSpPr txBox="1"/>
              <p:nvPr/>
            </p:nvSpPr>
            <p:spPr>
              <a:xfrm>
                <a:off x="4987430" y="1098958"/>
                <a:ext cx="14045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자유 놀이터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A40D26-C0DF-4626-8D02-F5129DDAB9C6}"/>
                  </a:ext>
                </a:extLst>
              </p:cNvPr>
              <p:cNvSpPr txBox="1"/>
              <p:nvPr/>
            </p:nvSpPr>
            <p:spPr>
              <a:xfrm>
                <a:off x="3409154" y="10989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일정관리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BF259D-F7C0-4527-A462-2B7346B0B11B}"/>
                  </a:ext>
                </a:extLst>
              </p:cNvPr>
              <p:cNvSpPr txBox="1"/>
              <p:nvPr/>
            </p:nvSpPr>
            <p:spPr>
              <a:xfrm>
                <a:off x="4605455" y="109895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||</a:t>
                </a:r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29C98E-3E59-4BF2-8D0C-F77EA34155B4}"/>
                </a:ext>
              </a:extLst>
            </p:cNvPr>
            <p:cNvSpPr txBox="1"/>
            <p:nvPr/>
          </p:nvSpPr>
          <p:spPr>
            <a:xfrm>
              <a:off x="7788209" y="1055462"/>
              <a:ext cx="748923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로그아웃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17DACF-515D-444C-BB8C-2B6C606E4F07}"/>
                </a:ext>
              </a:extLst>
            </p:cNvPr>
            <p:cNvSpPr txBox="1"/>
            <p:nvPr/>
          </p:nvSpPr>
          <p:spPr>
            <a:xfrm>
              <a:off x="6966849" y="1055462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OOO  </a:t>
              </a:r>
              <a:r>
                <a:rPr lang="ko-KR" altLang="en-US" sz="1100" dirty="0"/>
                <a:t>님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F0E7CF-3B04-418D-93F9-E90CB77AA7B3}"/>
                </a:ext>
              </a:extLst>
            </p:cNvPr>
            <p:cNvSpPr txBox="1"/>
            <p:nvPr/>
          </p:nvSpPr>
          <p:spPr>
            <a:xfrm>
              <a:off x="9363105" y="19967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글쓰기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D6D04-4313-4C76-9508-E61912894B1D}"/>
                </a:ext>
              </a:extLst>
            </p:cNvPr>
            <p:cNvGrpSpPr/>
            <p:nvPr/>
          </p:nvGrpSpPr>
          <p:grpSpPr>
            <a:xfrm>
              <a:off x="2112268" y="1996797"/>
              <a:ext cx="1243329" cy="293398"/>
              <a:chOff x="2112268" y="1996797"/>
              <a:chExt cx="1243329" cy="2933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8F07568-7042-49BB-944B-552F46C26521}"/>
                  </a:ext>
                </a:extLst>
              </p:cNvPr>
              <p:cNvSpPr/>
              <p:nvPr/>
            </p:nvSpPr>
            <p:spPr>
              <a:xfrm>
                <a:off x="2112268" y="1996797"/>
                <a:ext cx="1243329" cy="293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3EEA9EC8-0C88-4097-9381-9292DD584DF4}"/>
                  </a:ext>
                </a:extLst>
              </p:cNvPr>
              <p:cNvSpPr/>
              <p:nvPr/>
            </p:nvSpPr>
            <p:spPr>
              <a:xfrm>
                <a:off x="3101025" y="1996797"/>
                <a:ext cx="229405" cy="2933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4D4873C-2F2B-4816-8B4A-9046FB8C19F1}"/>
                </a:ext>
              </a:extLst>
            </p:cNvPr>
            <p:cNvGrpSpPr/>
            <p:nvPr/>
          </p:nvGrpSpPr>
          <p:grpSpPr>
            <a:xfrm>
              <a:off x="3427638" y="1996797"/>
              <a:ext cx="2285265" cy="293398"/>
              <a:chOff x="3427638" y="1996797"/>
              <a:chExt cx="2285265" cy="29339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C6832B8-5AA7-4581-A7FF-129B78780692}"/>
                  </a:ext>
                </a:extLst>
              </p:cNvPr>
              <p:cNvSpPr/>
              <p:nvPr/>
            </p:nvSpPr>
            <p:spPr>
              <a:xfrm>
                <a:off x="3427638" y="1996797"/>
                <a:ext cx="2285265" cy="293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185CF37-4F48-4EA1-A62D-AA760935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47303" y="2005186"/>
                <a:ext cx="257211" cy="276264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A0AAC5-DEC4-4854-8B8A-9BB4B96E9D63}"/>
              </a:ext>
            </a:extLst>
          </p:cNvPr>
          <p:cNvSpPr/>
          <p:nvPr/>
        </p:nvSpPr>
        <p:spPr>
          <a:xfrm>
            <a:off x="2112268" y="2503422"/>
            <a:ext cx="1632533" cy="29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83E4DF-0FD1-47B7-8AE4-73F100DD5054}"/>
              </a:ext>
            </a:extLst>
          </p:cNvPr>
          <p:cNvSpPr/>
          <p:nvPr/>
        </p:nvSpPr>
        <p:spPr>
          <a:xfrm>
            <a:off x="8607735" y="2503422"/>
            <a:ext cx="1632533" cy="29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811506-A01D-4B02-9225-01EE3F39FB87}"/>
              </a:ext>
            </a:extLst>
          </p:cNvPr>
          <p:cNvSpPr/>
          <p:nvPr/>
        </p:nvSpPr>
        <p:spPr>
          <a:xfrm>
            <a:off x="2112267" y="2876623"/>
            <a:ext cx="8128001" cy="29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7DF1F-E29E-4C2A-B3E8-8CEF0C004F0F}"/>
              </a:ext>
            </a:extLst>
          </p:cNvPr>
          <p:cNvSpPr/>
          <p:nvPr/>
        </p:nvSpPr>
        <p:spPr>
          <a:xfrm>
            <a:off x="2112267" y="3262949"/>
            <a:ext cx="8128001" cy="175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/>
              <a:t>내용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4A7CE-2290-4F0E-A478-BF73BEEC6E19}"/>
              </a:ext>
            </a:extLst>
          </p:cNvPr>
          <p:cNvSpPr txBox="1"/>
          <p:nvPr/>
        </p:nvSpPr>
        <p:spPr>
          <a:xfrm>
            <a:off x="3744801" y="250342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수정 </a:t>
            </a:r>
            <a:r>
              <a:rPr lang="en-US" altLang="ko-KR" sz="1200" dirty="0"/>
              <a:t>|| </a:t>
            </a:r>
            <a:r>
              <a:rPr lang="ko-KR" altLang="en-US" sz="1200" dirty="0"/>
              <a:t>삭제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B8B06E-829E-4AD8-A6D0-5EF504F1C868}"/>
              </a:ext>
            </a:extLst>
          </p:cNvPr>
          <p:cNvCxnSpPr/>
          <p:nvPr/>
        </p:nvCxnSpPr>
        <p:spPr>
          <a:xfrm>
            <a:off x="1912776" y="2366129"/>
            <a:ext cx="84908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4AF02AB-9020-4D04-AF33-AB63F1C2A0D8}"/>
              </a:ext>
            </a:extLst>
          </p:cNvPr>
          <p:cNvCxnSpPr/>
          <p:nvPr/>
        </p:nvCxnSpPr>
        <p:spPr>
          <a:xfrm>
            <a:off x="1912776" y="5137321"/>
            <a:ext cx="84908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DF2BDC-997B-4C34-B182-1B06534217AB}"/>
              </a:ext>
            </a:extLst>
          </p:cNvPr>
          <p:cNvSpPr/>
          <p:nvPr/>
        </p:nvSpPr>
        <p:spPr>
          <a:xfrm>
            <a:off x="2112267" y="5271249"/>
            <a:ext cx="6658509" cy="277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최대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자 까지 </a:t>
            </a:r>
            <a:r>
              <a:rPr lang="ko-KR" altLang="en-US" dirty="0" err="1">
                <a:solidFill>
                  <a:schemeClr val="tx1"/>
                </a:solidFill>
              </a:rPr>
              <a:t>쓰실수</a:t>
            </a:r>
            <a:r>
              <a:rPr lang="ko-KR" altLang="en-US" dirty="0">
                <a:solidFill>
                  <a:schemeClr val="tx1"/>
                </a:solidFill>
              </a:rPr>
              <a:t>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654B20-C5DC-4927-ACF5-534FC6D35339}"/>
              </a:ext>
            </a:extLst>
          </p:cNvPr>
          <p:cNvSpPr/>
          <p:nvPr/>
        </p:nvSpPr>
        <p:spPr>
          <a:xfrm>
            <a:off x="8976049" y="5271249"/>
            <a:ext cx="1184988" cy="27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남기기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A4CC6-B2DC-49AF-9873-9DD12365948A}"/>
              </a:ext>
            </a:extLst>
          </p:cNvPr>
          <p:cNvSpPr txBox="1"/>
          <p:nvPr/>
        </p:nvSpPr>
        <p:spPr>
          <a:xfrm>
            <a:off x="2732149" y="5692502"/>
            <a:ext cx="754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이 게시판은 </a:t>
            </a:r>
            <a:r>
              <a:rPr lang="en-US" altLang="ko-KR" dirty="0"/>
              <a:t>50</a:t>
            </a:r>
            <a:r>
              <a:rPr lang="ko-KR" altLang="en-US" dirty="0"/>
              <a:t>자까지 밖에 댓글 못씀</a:t>
            </a:r>
            <a:r>
              <a:rPr lang="en-US" altLang="ko-KR" dirty="0"/>
              <a:t>?                        2021-08-29 18:11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F0FF0E-0013-4081-8A4C-F8BD939E5EC7}"/>
              </a:ext>
            </a:extLst>
          </p:cNvPr>
          <p:cNvSpPr txBox="1"/>
          <p:nvPr/>
        </p:nvSpPr>
        <p:spPr>
          <a:xfrm>
            <a:off x="2034551" y="569206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문문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61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240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회원제 게시판과 개인 캘린더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회원제 게시판과 개인 일정(한달)</dc:title>
  <dc:creator>PS</dc:creator>
  <cp:lastModifiedBy>박성호</cp:lastModifiedBy>
  <cp:revision>5</cp:revision>
  <dcterms:created xsi:type="dcterms:W3CDTF">2021-08-23T15:52:09Z</dcterms:created>
  <dcterms:modified xsi:type="dcterms:W3CDTF">2021-08-29T11:29:55Z</dcterms:modified>
</cp:coreProperties>
</file>