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Fjalla One"/>
      <p:regular r:id="rId28"/>
    </p:embeddedFont>
    <p:embeddedFont>
      <p:font typeface="Fira Sans Extra Condensed Medium"/>
      <p:regular r:id="rId29"/>
      <p:bold r:id="rId30"/>
      <p:italic r:id="rId31"/>
      <p:boldItalic r:id="rId32"/>
    </p:embeddedFont>
    <p:embeddedFont>
      <p:font typeface="Barlow Semi Condensed Medium"/>
      <p:regular r:id="rId33"/>
      <p:bold r:id="rId34"/>
      <p:italic r:id="rId35"/>
      <p:boldItalic r:id="rId36"/>
    </p:embeddedFont>
    <p:embeddedFont>
      <p:font typeface="Didact Gothic"/>
      <p:regular r:id="rId37"/>
    </p:embeddedFont>
    <p:embeddedFont>
      <p:font typeface="Barlow Semi Condensed"/>
      <p:regular r:id="rId38"/>
      <p:bold r:id="rId39"/>
      <p:italic r:id="rId40"/>
      <p:boldItalic r:id="rId41"/>
    </p:embeddedFont>
    <p:embeddedFont>
      <p:font typeface="Ex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italic.fntdata"/><Relationship Id="rId20" Type="http://schemas.openxmlformats.org/officeDocument/2006/relationships/slide" Target="slides/slide16.xml"/><Relationship Id="rId42" Type="http://schemas.openxmlformats.org/officeDocument/2006/relationships/font" Target="fonts/Exo-regular.fntdata"/><Relationship Id="rId41" Type="http://schemas.openxmlformats.org/officeDocument/2006/relationships/font" Target="fonts/BarlowSemiCondensed-boldItalic.fntdata"/><Relationship Id="rId22" Type="http://schemas.openxmlformats.org/officeDocument/2006/relationships/slide" Target="slides/slide18.xml"/><Relationship Id="rId44" Type="http://schemas.openxmlformats.org/officeDocument/2006/relationships/font" Target="fonts/Exo-italic.fntdata"/><Relationship Id="rId21" Type="http://schemas.openxmlformats.org/officeDocument/2006/relationships/slide" Target="slides/slide17.xml"/><Relationship Id="rId43" Type="http://schemas.openxmlformats.org/officeDocument/2006/relationships/font" Target="fonts/Exo-bold.fntdata"/><Relationship Id="rId24" Type="http://schemas.openxmlformats.org/officeDocument/2006/relationships/font" Target="fonts/Roboto-regular.fntdata"/><Relationship Id="rId23" Type="http://schemas.openxmlformats.org/officeDocument/2006/relationships/slide" Target="slides/slide19.xml"/><Relationship Id="rId45" Type="http://schemas.openxmlformats.org/officeDocument/2006/relationships/font" Target="fonts/Ex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jallaOne-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7.xml"/><Relationship Id="rId33" Type="http://schemas.openxmlformats.org/officeDocument/2006/relationships/font" Target="fonts/BarlowSemiCondensedMedium-regular.fntdata"/><Relationship Id="rId10" Type="http://schemas.openxmlformats.org/officeDocument/2006/relationships/slide" Target="slides/slide6.xml"/><Relationship Id="rId32" Type="http://schemas.openxmlformats.org/officeDocument/2006/relationships/font" Target="fonts/FiraSansExtraCondensedMedium-boldItalic.fntdata"/><Relationship Id="rId13" Type="http://schemas.openxmlformats.org/officeDocument/2006/relationships/slide" Target="slides/slide9.xml"/><Relationship Id="rId35" Type="http://schemas.openxmlformats.org/officeDocument/2006/relationships/font" Target="fonts/BarlowSemiCondensedMedium-italic.fntdata"/><Relationship Id="rId12" Type="http://schemas.openxmlformats.org/officeDocument/2006/relationships/slide" Target="slides/slide8.xml"/><Relationship Id="rId34" Type="http://schemas.openxmlformats.org/officeDocument/2006/relationships/font" Target="fonts/BarlowSemiCondensedMedium-bold.fntdata"/><Relationship Id="rId15" Type="http://schemas.openxmlformats.org/officeDocument/2006/relationships/slide" Target="slides/slide11.xml"/><Relationship Id="rId37" Type="http://schemas.openxmlformats.org/officeDocument/2006/relationships/font" Target="fonts/DidactGothic-regular.fntdata"/><Relationship Id="rId14" Type="http://schemas.openxmlformats.org/officeDocument/2006/relationships/slide" Target="slides/slide10.xml"/><Relationship Id="rId36" Type="http://schemas.openxmlformats.org/officeDocument/2006/relationships/font" Target="fonts/BarlowSemiCondensedMedium-boldItalic.fntdata"/><Relationship Id="rId17" Type="http://schemas.openxmlformats.org/officeDocument/2006/relationships/slide" Target="slides/slide13.xml"/><Relationship Id="rId39" Type="http://schemas.openxmlformats.org/officeDocument/2006/relationships/font" Target="fonts/BarlowSemiCondensed-bold.fntdata"/><Relationship Id="rId16" Type="http://schemas.openxmlformats.org/officeDocument/2006/relationships/slide" Target="slides/slide12.xml"/><Relationship Id="rId38" Type="http://schemas.openxmlformats.org/officeDocument/2006/relationships/font" Target="fonts/BarlowSemi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1bed8320b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1bed8320b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0" name="Google Shape;2230;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1bf66160d8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1bf66160d8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1bf66160d8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1bf66160d8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g1bf66160d8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1bf66160d8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2" name="Shape 2462"/>
        <p:cNvGrpSpPr/>
        <p:nvPr/>
      </p:nvGrpSpPr>
      <p:grpSpPr>
        <a:xfrm>
          <a:off x="0" y="0"/>
          <a:ext cx="0" cy="0"/>
          <a:chOff x="0" y="0"/>
          <a:chExt cx="0" cy="0"/>
        </a:xfrm>
      </p:grpSpPr>
      <p:sp>
        <p:nvSpPr>
          <p:cNvPr id="2463" name="Google Shape;2463;g8714a43093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4" name="Google Shape;2464;g8714a43093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g1bf66160d80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0" name="Google Shape;2510;g1bf66160d80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g1bf66160d80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6" name="Google Shape;2516;g1bf66160d80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5" name="Google Shape;2525;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8714a43093_1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8714a43093_1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7" name="Google Shape;2187;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1bed8320ba0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0" name="Google Shape;2210;g1bed8320ba0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1bed8320ba0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1bed8320ba0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0" name="Google Shape;1260;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33646" y="338325"/>
            <a:ext cx="54768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33"/>
          <p:cNvSpPr txBox="1"/>
          <p:nvPr>
            <p:ph type="ctrTitle"/>
          </p:nvPr>
        </p:nvSpPr>
        <p:spPr>
          <a:xfrm>
            <a:off x="5832425" y="4314127"/>
            <a:ext cx="2996400" cy="63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Design Thinking</a:t>
            </a:r>
            <a:endParaRPr sz="3000">
              <a:solidFill>
                <a:schemeClr val="accent1"/>
              </a:solidFill>
            </a:endParaRPr>
          </a:p>
        </p:txBody>
      </p:sp>
      <p:sp>
        <p:nvSpPr>
          <p:cNvPr id="1687" name="Google Shape;1687;p33"/>
          <p:cNvSpPr txBox="1"/>
          <p:nvPr>
            <p:ph idx="1" type="subTitle"/>
          </p:nvPr>
        </p:nvSpPr>
        <p:spPr>
          <a:xfrm>
            <a:off x="5275425" y="2437326"/>
            <a:ext cx="3834300" cy="18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dk2"/>
                </a:solidFill>
                <a:latin typeface="Arial"/>
                <a:ea typeface="Arial"/>
                <a:cs typeface="Arial"/>
                <a:sym typeface="Arial"/>
              </a:rPr>
              <a:t>Concevoir une solution pour les terrains de proximité</a:t>
            </a:r>
            <a:endParaRPr sz="2500">
              <a:solidFill>
                <a:schemeClr val="dk2"/>
              </a:solidFill>
              <a:latin typeface="Arial"/>
              <a:ea typeface="Arial"/>
              <a:cs typeface="Arial"/>
              <a:sym typeface="Arial"/>
            </a:endParaRPr>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grpSp>
        <p:nvGrpSpPr>
          <p:cNvPr id="1688" name="Google Shape;1688;p33"/>
          <p:cNvGrpSpPr/>
          <p:nvPr/>
        </p:nvGrpSpPr>
        <p:grpSpPr>
          <a:xfrm>
            <a:off x="303210" y="959719"/>
            <a:ext cx="5343540" cy="4183680"/>
            <a:chOff x="469775" y="238125"/>
            <a:chExt cx="6679425" cy="5229600"/>
          </a:xfrm>
        </p:grpSpPr>
        <p:sp>
          <p:nvSpPr>
            <p:cNvPr id="1689" name="Google Shape;1689;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82" name="Google Shape;1882;p33"/>
          <p:cNvPicPr preferRelativeResize="0"/>
          <p:nvPr/>
        </p:nvPicPr>
        <p:blipFill>
          <a:blip r:embed="rId3">
            <a:alphaModFix/>
          </a:blip>
          <a:stretch>
            <a:fillRect/>
          </a:stretch>
        </p:blipFill>
        <p:spPr>
          <a:xfrm>
            <a:off x="3457950" y="3289300"/>
            <a:ext cx="1213426" cy="53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42"/>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Fira Sans Extra Condensed Medium"/>
                <a:ea typeface="Fira Sans Extra Condensed Medium"/>
                <a:cs typeface="Fira Sans Extra Condensed Medium"/>
                <a:sym typeface="Fira Sans Extra Condensed Medium"/>
              </a:rPr>
              <a:t>Définir les problèmes :</a:t>
            </a:r>
            <a:endParaRPr sz="4700"/>
          </a:p>
        </p:txBody>
      </p:sp>
      <p:sp>
        <p:nvSpPr>
          <p:cNvPr id="2227" name="Google Shape;2227;p42"/>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1" name="Shape 2231"/>
        <p:cNvGrpSpPr/>
        <p:nvPr/>
      </p:nvGrpSpPr>
      <p:grpSpPr>
        <a:xfrm>
          <a:off x="0" y="0"/>
          <a:ext cx="0" cy="0"/>
          <a:chOff x="0" y="0"/>
          <a:chExt cx="0" cy="0"/>
        </a:xfrm>
      </p:grpSpPr>
      <p:sp>
        <p:nvSpPr>
          <p:cNvPr id="2232" name="Google Shape;2232;p43"/>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 problemes </a:t>
            </a:r>
            <a:endParaRPr/>
          </a:p>
        </p:txBody>
      </p:sp>
      <p:sp>
        <p:nvSpPr>
          <p:cNvPr id="2233" name="Google Shape;2233;p43"/>
          <p:cNvSpPr txBox="1"/>
          <p:nvPr>
            <p:ph idx="2" type="subTitle"/>
          </p:nvPr>
        </p:nvSpPr>
        <p:spPr>
          <a:xfrm>
            <a:off x="1008375" y="1763475"/>
            <a:ext cx="3291000" cy="10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Exo"/>
                <a:ea typeface="Exo"/>
                <a:cs typeface="Exo"/>
                <a:sym typeface="Exo"/>
              </a:rPr>
              <a:t>Problème de </a:t>
            </a:r>
            <a:r>
              <a:rPr lang="en" sz="1400">
                <a:solidFill>
                  <a:srgbClr val="000000"/>
                </a:solidFill>
                <a:latin typeface="Exo"/>
                <a:ea typeface="Exo"/>
                <a:cs typeface="Exo"/>
                <a:sym typeface="Exo"/>
              </a:rPr>
              <a:t>réservation à cause</a:t>
            </a:r>
            <a:r>
              <a:rPr lang="en" sz="1400">
                <a:solidFill>
                  <a:srgbClr val="000000"/>
                </a:solidFill>
                <a:latin typeface="Exo"/>
                <a:ea typeface="Exo"/>
                <a:cs typeface="Exo"/>
                <a:sym typeface="Exo"/>
              </a:rPr>
              <a:t> </a:t>
            </a:r>
            <a:r>
              <a:rPr lang="en" sz="1400">
                <a:solidFill>
                  <a:srgbClr val="000000"/>
                </a:solidFill>
                <a:latin typeface="Exo"/>
                <a:ea typeface="Exo"/>
                <a:cs typeface="Exo"/>
                <a:sym typeface="Exo"/>
              </a:rPr>
              <a:t>d' une mauvaise</a:t>
            </a:r>
            <a:r>
              <a:rPr lang="en" sz="1400">
                <a:solidFill>
                  <a:srgbClr val="000000"/>
                </a:solidFill>
                <a:latin typeface="Exo"/>
                <a:ea typeface="Exo"/>
                <a:cs typeface="Exo"/>
                <a:sym typeface="Exo"/>
              </a:rPr>
              <a:t> organisation </a:t>
            </a:r>
            <a:r>
              <a:rPr lang="en" sz="1400">
                <a:solidFill>
                  <a:srgbClr val="000000"/>
                </a:solidFill>
                <a:latin typeface="Exo"/>
                <a:ea typeface="Exo"/>
                <a:cs typeface="Exo"/>
                <a:sym typeface="Exo"/>
              </a:rPr>
              <a:t>des associations</a:t>
            </a:r>
            <a:r>
              <a:rPr lang="en" sz="1400">
                <a:solidFill>
                  <a:srgbClr val="000000"/>
                </a:solidFill>
                <a:latin typeface="Exo"/>
                <a:ea typeface="Exo"/>
                <a:cs typeface="Exo"/>
                <a:sym typeface="Exo"/>
              </a:rPr>
              <a:t> .</a:t>
            </a:r>
            <a:endParaRPr sz="1400">
              <a:solidFill>
                <a:srgbClr val="000000"/>
              </a:solidFill>
              <a:latin typeface="Exo"/>
              <a:ea typeface="Exo"/>
              <a:cs typeface="Exo"/>
              <a:sym typeface="Exo"/>
            </a:endParaRPr>
          </a:p>
          <a:p>
            <a:pPr indent="0" lvl="0" marL="0" rtl="0" algn="l">
              <a:spcBef>
                <a:spcPts val="0"/>
              </a:spcBef>
              <a:spcAft>
                <a:spcPts val="0"/>
              </a:spcAft>
              <a:buNone/>
            </a:pPr>
            <a:r>
              <a:t/>
            </a:r>
            <a:endParaRPr sz="1600"/>
          </a:p>
        </p:txBody>
      </p:sp>
      <p:sp>
        <p:nvSpPr>
          <p:cNvPr id="2234" name="Google Shape;2234;p43"/>
          <p:cNvSpPr txBox="1"/>
          <p:nvPr/>
        </p:nvSpPr>
        <p:spPr>
          <a:xfrm>
            <a:off x="176172" y="1752227"/>
            <a:ext cx="832200" cy="89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latin typeface="Fjalla One"/>
                <a:ea typeface="Fjalla One"/>
                <a:cs typeface="Fjalla One"/>
                <a:sym typeface="Fjalla One"/>
              </a:rPr>
              <a:t>01</a:t>
            </a:r>
            <a:endParaRPr sz="4800">
              <a:solidFill>
                <a:schemeClr val="accent1"/>
              </a:solidFill>
              <a:latin typeface="Fjalla One"/>
              <a:ea typeface="Fjalla One"/>
              <a:cs typeface="Fjalla One"/>
              <a:sym typeface="Fjalla One"/>
            </a:endParaRPr>
          </a:p>
        </p:txBody>
      </p:sp>
      <p:sp>
        <p:nvSpPr>
          <p:cNvPr id="2235" name="Google Shape;2235;p43"/>
          <p:cNvSpPr txBox="1"/>
          <p:nvPr>
            <p:ph idx="2" type="subTitle"/>
          </p:nvPr>
        </p:nvSpPr>
        <p:spPr>
          <a:xfrm>
            <a:off x="1521975" y="2934300"/>
            <a:ext cx="2777400" cy="8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Exo"/>
                <a:ea typeface="Exo"/>
                <a:cs typeface="Exo"/>
                <a:sym typeface="Exo"/>
              </a:rPr>
              <a:t>Le manque  de l'organisateur et responsable  (généralement le gardien).</a:t>
            </a:r>
            <a:endParaRPr sz="1400"/>
          </a:p>
        </p:txBody>
      </p:sp>
      <p:sp>
        <p:nvSpPr>
          <p:cNvPr id="2236" name="Google Shape;2236;p43"/>
          <p:cNvSpPr txBox="1"/>
          <p:nvPr/>
        </p:nvSpPr>
        <p:spPr>
          <a:xfrm>
            <a:off x="689772" y="2934289"/>
            <a:ext cx="832200" cy="89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latin typeface="Fjalla One"/>
                <a:ea typeface="Fjalla One"/>
                <a:cs typeface="Fjalla One"/>
                <a:sym typeface="Fjalla One"/>
              </a:rPr>
              <a:t>02</a:t>
            </a:r>
            <a:endParaRPr sz="4800">
              <a:solidFill>
                <a:schemeClr val="accent1"/>
              </a:solidFill>
              <a:latin typeface="Fjalla One"/>
              <a:ea typeface="Fjalla One"/>
              <a:cs typeface="Fjalla One"/>
              <a:sym typeface="Fjalla One"/>
            </a:endParaRPr>
          </a:p>
        </p:txBody>
      </p:sp>
      <p:sp>
        <p:nvSpPr>
          <p:cNvPr id="2237" name="Google Shape;2237;p43"/>
          <p:cNvSpPr txBox="1"/>
          <p:nvPr>
            <p:ph idx="2" type="subTitle"/>
          </p:nvPr>
        </p:nvSpPr>
        <p:spPr>
          <a:xfrm>
            <a:off x="5752074" y="1828425"/>
            <a:ext cx="2361300" cy="8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Exo"/>
                <a:ea typeface="Exo"/>
                <a:cs typeface="Exo"/>
                <a:sym typeface="Exo"/>
              </a:rPr>
              <a:t>Les terrains sont toujours pleins .</a:t>
            </a:r>
            <a:endParaRPr sz="1400">
              <a:solidFill>
                <a:srgbClr val="000000"/>
              </a:solidFill>
              <a:latin typeface="Exo"/>
              <a:ea typeface="Exo"/>
              <a:cs typeface="Exo"/>
              <a:sym typeface="Exo"/>
            </a:endParaRPr>
          </a:p>
          <a:p>
            <a:pPr indent="0" lvl="0" marL="0" rtl="0" algn="l">
              <a:spcBef>
                <a:spcPts val="0"/>
              </a:spcBef>
              <a:spcAft>
                <a:spcPts val="0"/>
              </a:spcAft>
              <a:buNone/>
            </a:pPr>
            <a:r>
              <a:t/>
            </a:r>
            <a:endParaRPr sz="1400"/>
          </a:p>
        </p:txBody>
      </p:sp>
      <p:sp>
        <p:nvSpPr>
          <p:cNvPr id="2238" name="Google Shape;2238;p43"/>
          <p:cNvSpPr txBox="1"/>
          <p:nvPr/>
        </p:nvSpPr>
        <p:spPr>
          <a:xfrm>
            <a:off x="4919872" y="1828427"/>
            <a:ext cx="832200" cy="89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latin typeface="Fjalla One"/>
                <a:ea typeface="Fjalla One"/>
                <a:cs typeface="Fjalla One"/>
                <a:sym typeface="Fjalla One"/>
              </a:rPr>
              <a:t>03</a:t>
            </a:r>
            <a:endParaRPr sz="4800">
              <a:solidFill>
                <a:schemeClr val="accent1"/>
              </a:solidFill>
              <a:latin typeface="Fjalla One"/>
              <a:ea typeface="Fjalla One"/>
              <a:cs typeface="Fjalla One"/>
              <a:sym typeface="Fjalla One"/>
            </a:endParaRPr>
          </a:p>
        </p:txBody>
      </p:sp>
      <p:sp>
        <p:nvSpPr>
          <p:cNvPr id="2239" name="Google Shape;2239;p43"/>
          <p:cNvSpPr txBox="1"/>
          <p:nvPr>
            <p:ph idx="2" type="subTitle"/>
          </p:nvPr>
        </p:nvSpPr>
        <p:spPr>
          <a:xfrm>
            <a:off x="6144775" y="3032850"/>
            <a:ext cx="2361300" cy="9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Exo"/>
                <a:ea typeface="Exo"/>
                <a:cs typeface="Exo"/>
                <a:sym typeface="Exo"/>
              </a:rPr>
              <a:t>Absence  de matériel de sport (ballons, plan, etc...)</a:t>
            </a:r>
            <a:endParaRPr sz="1400">
              <a:solidFill>
                <a:srgbClr val="000000"/>
              </a:solidFill>
              <a:latin typeface="Exo"/>
              <a:ea typeface="Exo"/>
              <a:cs typeface="Exo"/>
              <a:sym typeface="Exo"/>
            </a:endParaRPr>
          </a:p>
          <a:p>
            <a:pPr indent="0" lvl="0" marL="0" rtl="0" algn="l">
              <a:spcBef>
                <a:spcPts val="0"/>
              </a:spcBef>
              <a:spcAft>
                <a:spcPts val="0"/>
              </a:spcAft>
              <a:buNone/>
            </a:pPr>
            <a:r>
              <a:t/>
            </a:r>
            <a:endParaRPr sz="1400"/>
          </a:p>
        </p:txBody>
      </p:sp>
      <p:sp>
        <p:nvSpPr>
          <p:cNvPr id="2240" name="Google Shape;2240;p43"/>
          <p:cNvSpPr txBox="1"/>
          <p:nvPr/>
        </p:nvSpPr>
        <p:spPr>
          <a:xfrm>
            <a:off x="5312572" y="3069602"/>
            <a:ext cx="832200" cy="89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latin typeface="Fjalla One"/>
                <a:ea typeface="Fjalla One"/>
                <a:cs typeface="Fjalla One"/>
                <a:sym typeface="Fjalla One"/>
              </a:rPr>
              <a:t>04</a:t>
            </a:r>
            <a:endParaRPr sz="4800">
              <a:solidFill>
                <a:schemeClr val="accent1"/>
              </a:solidFill>
              <a:latin typeface="Fjalla One"/>
              <a:ea typeface="Fjalla One"/>
              <a:cs typeface="Fjalla One"/>
              <a:sym typeface="Fjalla One"/>
            </a:endParaRPr>
          </a:p>
        </p:txBody>
      </p:sp>
      <p:sp>
        <p:nvSpPr>
          <p:cNvPr id="2241" name="Google Shape;2241;p43"/>
          <p:cNvSpPr txBox="1"/>
          <p:nvPr>
            <p:ph idx="2" type="subTitle"/>
          </p:nvPr>
        </p:nvSpPr>
        <p:spPr>
          <a:xfrm>
            <a:off x="3508800" y="3876925"/>
            <a:ext cx="2777400" cy="8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Exo"/>
                <a:ea typeface="Exo"/>
                <a:cs typeface="Exo"/>
                <a:sym typeface="Exo"/>
              </a:rPr>
              <a:t>Les stades sont en mauvais état (pas de gazon, pas clôture, pas de gardien et sécurité, Pas de matériel) .</a:t>
            </a:r>
            <a:endParaRPr sz="1400"/>
          </a:p>
        </p:txBody>
      </p:sp>
      <p:sp>
        <p:nvSpPr>
          <p:cNvPr id="2242" name="Google Shape;2242;p43"/>
          <p:cNvSpPr txBox="1"/>
          <p:nvPr/>
        </p:nvSpPr>
        <p:spPr>
          <a:xfrm>
            <a:off x="2676597" y="3876914"/>
            <a:ext cx="832200" cy="89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latin typeface="Fjalla One"/>
                <a:ea typeface="Fjalla One"/>
                <a:cs typeface="Fjalla One"/>
                <a:sym typeface="Fjalla One"/>
              </a:rPr>
              <a:t>05</a:t>
            </a:r>
            <a:endParaRPr sz="4800">
              <a:solidFill>
                <a:schemeClr val="accent1"/>
              </a:solidFill>
              <a:latin typeface="Fjalla One"/>
              <a:ea typeface="Fjalla One"/>
              <a:cs typeface="Fjalla One"/>
              <a:sym typeface="Fjall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44"/>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Fira Sans Extra Condensed Medium"/>
                <a:ea typeface="Fira Sans Extra Condensed Medium"/>
                <a:cs typeface="Fira Sans Extra Condensed Medium"/>
                <a:sym typeface="Fira Sans Extra Condensed Medium"/>
              </a:rPr>
              <a:t>Ideation</a:t>
            </a:r>
            <a:r>
              <a:rPr lang="en" sz="2200">
                <a:solidFill>
                  <a:schemeClr val="accent1"/>
                </a:solidFill>
                <a:latin typeface="Fira Sans Extra Condensed Medium"/>
                <a:ea typeface="Fira Sans Extra Condensed Medium"/>
                <a:cs typeface="Fira Sans Extra Condensed Medium"/>
                <a:sym typeface="Fira Sans Extra Condensed Medium"/>
              </a:rPr>
              <a:t> :</a:t>
            </a:r>
            <a:endParaRPr sz="4700"/>
          </a:p>
        </p:txBody>
      </p:sp>
      <p:sp>
        <p:nvSpPr>
          <p:cNvPr id="2248" name="Google Shape;2248;p44"/>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grpSp>
        <p:nvGrpSpPr>
          <p:cNvPr id="2253" name="Google Shape;2253;p45"/>
          <p:cNvGrpSpPr/>
          <p:nvPr/>
        </p:nvGrpSpPr>
        <p:grpSpPr>
          <a:xfrm>
            <a:off x="5055749" y="632004"/>
            <a:ext cx="3879489" cy="3879489"/>
            <a:chOff x="4522050" y="622650"/>
            <a:chExt cx="3898200" cy="3898200"/>
          </a:xfrm>
        </p:grpSpPr>
        <p:sp>
          <p:nvSpPr>
            <p:cNvPr id="2254" name="Google Shape;2254;p45"/>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5"/>
            <p:cNvSpPr/>
            <p:nvPr/>
          </p:nvSpPr>
          <p:spPr>
            <a:xfrm>
              <a:off x="4698900" y="799500"/>
              <a:ext cx="3544500" cy="35445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6" name="Google Shape;2256;p45"/>
          <p:cNvSpPr txBox="1"/>
          <p:nvPr>
            <p:ph idx="1" type="subTitle"/>
          </p:nvPr>
        </p:nvSpPr>
        <p:spPr>
          <a:xfrm>
            <a:off x="338250" y="1862425"/>
            <a:ext cx="4717500" cy="19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Exo"/>
                <a:ea typeface="Exo"/>
                <a:cs typeface="Exo"/>
                <a:sym typeface="Exo"/>
              </a:rPr>
              <a:t>     Après avoir interrogé de nombreux joueurs , nous avons constaté que nos solutions devaient convenir aux joueurs de tous âges, aux différents sports qu'ils pratiquent et aux conditions météorologiques.</a:t>
            </a:r>
            <a:endParaRPr/>
          </a:p>
        </p:txBody>
      </p:sp>
      <p:pic>
        <p:nvPicPr>
          <p:cNvPr descr="C:\Users\dris_\Desktop\solicode projects\presentations\design thinking\kisspng-brain-incandescent-light-bulb-problem-solving-icon-bulb-creative-design-5a82162667fae7.7796085515184747904259.png" id="2257" name="Google Shape;2257;p45"/>
          <p:cNvPicPr preferRelativeResize="0"/>
          <p:nvPr/>
        </p:nvPicPr>
        <p:blipFill rotWithShape="1">
          <a:blip r:embed="rId3">
            <a:alphaModFix/>
          </a:blip>
          <a:srcRect b="0" l="0" r="0" t="0"/>
          <a:stretch/>
        </p:blipFill>
        <p:spPr>
          <a:xfrm>
            <a:off x="5882000" y="1330975"/>
            <a:ext cx="2226975" cy="241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46"/>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Fira Sans Extra Condensed Medium"/>
                <a:ea typeface="Fira Sans Extra Condensed Medium"/>
                <a:cs typeface="Fira Sans Extra Condensed Medium"/>
                <a:sym typeface="Fira Sans Extra Condensed Medium"/>
              </a:rPr>
              <a:t>Prototype</a:t>
            </a:r>
            <a:r>
              <a:rPr lang="en" sz="2200">
                <a:solidFill>
                  <a:schemeClr val="accent1"/>
                </a:solidFill>
                <a:latin typeface="Fira Sans Extra Condensed Medium"/>
                <a:ea typeface="Fira Sans Extra Condensed Medium"/>
                <a:cs typeface="Fira Sans Extra Condensed Medium"/>
                <a:sym typeface="Fira Sans Extra Condensed Medium"/>
              </a:rPr>
              <a:t>:</a:t>
            </a:r>
            <a:endParaRPr sz="4700"/>
          </a:p>
        </p:txBody>
      </p:sp>
      <p:sp>
        <p:nvSpPr>
          <p:cNvPr id="2263" name="Google Shape;2263;p46"/>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grpSp>
        <p:nvGrpSpPr>
          <p:cNvPr id="2268" name="Google Shape;2268;p47"/>
          <p:cNvGrpSpPr/>
          <p:nvPr/>
        </p:nvGrpSpPr>
        <p:grpSpPr>
          <a:xfrm>
            <a:off x="5055749" y="632004"/>
            <a:ext cx="3879489" cy="3879489"/>
            <a:chOff x="4522050" y="622650"/>
            <a:chExt cx="3898200" cy="3898200"/>
          </a:xfrm>
        </p:grpSpPr>
        <p:sp>
          <p:nvSpPr>
            <p:cNvPr id="2269" name="Google Shape;2269;p47"/>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4698900" y="799500"/>
              <a:ext cx="3544500" cy="35445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1" name="Google Shape;2271;p47"/>
          <p:cNvSpPr txBox="1"/>
          <p:nvPr>
            <p:ph idx="1" type="subTitle"/>
          </p:nvPr>
        </p:nvSpPr>
        <p:spPr>
          <a:xfrm>
            <a:off x="306750" y="1884450"/>
            <a:ext cx="4749000" cy="13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Exo"/>
                <a:ea typeface="Exo"/>
                <a:cs typeface="Exo"/>
                <a:sym typeface="Exo"/>
              </a:rPr>
              <a:t> </a:t>
            </a:r>
            <a:r>
              <a:rPr lang="en" sz="1800">
                <a:solidFill>
                  <a:srgbClr val="000000"/>
                </a:solidFill>
                <a:latin typeface="Exo"/>
                <a:ea typeface="Exo"/>
                <a:cs typeface="Exo"/>
                <a:sym typeface="Exo"/>
              </a:rPr>
              <a:t> Nous avons créé un prototype d'une version du produit afin d'étudier les principales solutions générées pendant la phase (Ideation).</a:t>
            </a:r>
            <a:endParaRPr sz="1800">
              <a:solidFill>
                <a:srgbClr val="000000"/>
              </a:solidFill>
              <a:latin typeface="Exo"/>
              <a:ea typeface="Exo"/>
              <a:cs typeface="Exo"/>
              <a:sym typeface="Exo"/>
            </a:endParaRPr>
          </a:p>
        </p:txBody>
      </p:sp>
      <p:grpSp>
        <p:nvGrpSpPr>
          <p:cNvPr id="2272" name="Google Shape;2272;p47"/>
          <p:cNvGrpSpPr/>
          <p:nvPr/>
        </p:nvGrpSpPr>
        <p:grpSpPr>
          <a:xfrm>
            <a:off x="5620791" y="1219808"/>
            <a:ext cx="2749379" cy="2526620"/>
            <a:chOff x="4456381" y="1028825"/>
            <a:chExt cx="3657062" cy="3359867"/>
          </a:xfrm>
        </p:grpSpPr>
        <p:grpSp>
          <p:nvGrpSpPr>
            <p:cNvPr id="2273" name="Google Shape;2273;p47"/>
            <p:cNvGrpSpPr/>
            <p:nvPr/>
          </p:nvGrpSpPr>
          <p:grpSpPr>
            <a:xfrm>
              <a:off x="4806350" y="1028825"/>
              <a:ext cx="2998000" cy="2881257"/>
              <a:chOff x="4758675" y="913000"/>
              <a:chExt cx="2998000" cy="2881257"/>
            </a:xfrm>
          </p:grpSpPr>
          <p:sp>
            <p:nvSpPr>
              <p:cNvPr id="2274" name="Google Shape;2274;p47"/>
              <p:cNvSpPr/>
              <p:nvPr/>
            </p:nvSpPr>
            <p:spPr>
              <a:xfrm>
                <a:off x="4958825" y="1196857"/>
                <a:ext cx="2597700" cy="2597400"/>
              </a:xfrm>
              <a:prstGeom prst="ellipse">
                <a:avLst/>
              </a:pr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5" name="Google Shape;2275;p47"/>
              <p:cNvGrpSpPr/>
              <p:nvPr/>
            </p:nvGrpSpPr>
            <p:grpSpPr>
              <a:xfrm>
                <a:off x="4758675" y="913000"/>
                <a:ext cx="2998000" cy="1732100"/>
                <a:chOff x="4799625" y="135925"/>
                <a:chExt cx="2998000" cy="1732100"/>
              </a:xfrm>
            </p:grpSpPr>
            <p:sp>
              <p:nvSpPr>
                <p:cNvPr id="2276" name="Google Shape;2276;p47"/>
                <p:cNvSpPr/>
                <p:nvPr/>
              </p:nvSpPr>
              <p:spPr>
                <a:xfrm>
                  <a:off x="4799625" y="371100"/>
                  <a:ext cx="31725" cy="850"/>
                </a:xfrm>
                <a:custGeom>
                  <a:rect b="b" l="l" r="r" t="t"/>
                  <a:pathLst>
                    <a:path extrusionOk="0" fill="none" h="34" w="1269">
                      <a:moveTo>
                        <a:pt x="1" y="1"/>
                      </a:moveTo>
                      <a:lnTo>
                        <a:pt x="1268" y="34"/>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7"/>
                <p:cNvSpPr/>
                <p:nvPr/>
              </p:nvSpPr>
              <p:spPr>
                <a:xfrm>
                  <a:off x="4866350" y="373600"/>
                  <a:ext cx="246025" cy="6700"/>
                </a:xfrm>
                <a:custGeom>
                  <a:rect b="b" l="l" r="r" t="t"/>
                  <a:pathLst>
                    <a:path extrusionOk="0" fill="none" h="268" w="9841">
                      <a:moveTo>
                        <a:pt x="0" y="1"/>
                      </a:moveTo>
                      <a:lnTo>
                        <a:pt x="9841" y="267"/>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7"/>
                <p:cNvSpPr/>
                <p:nvPr/>
              </p:nvSpPr>
              <p:spPr>
                <a:xfrm>
                  <a:off x="5129875" y="381100"/>
                  <a:ext cx="31700" cy="31725"/>
                </a:xfrm>
                <a:custGeom>
                  <a:rect b="b" l="l" r="r" t="t"/>
                  <a:pathLst>
                    <a:path extrusionOk="0" fill="none" h="1269" w="1268">
                      <a:moveTo>
                        <a:pt x="0" y="1"/>
                      </a:moveTo>
                      <a:lnTo>
                        <a:pt x="1268" y="34"/>
                      </a:lnTo>
                      <a:lnTo>
                        <a:pt x="1234" y="1268"/>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47"/>
                <p:cNvSpPr/>
                <p:nvPr/>
              </p:nvSpPr>
              <p:spPr>
                <a:xfrm>
                  <a:off x="5151550" y="455325"/>
                  <a:ext cx="8350" cy="508725"/>
                </a:xfrm>
                <a:custGeom>
                  <a:rect b="b" l="l" r="r" t="t"/>
                  <a:pathLst>
                    <a:path extrusionOk="0" fill="none" h="20349" w="334">
                      <a:moveTo>
                        <a:pt x="334" y="1"/>
                      </a:moveTo>
                      <a:lnTo>
                        <a:pt x="0" y="20349"/>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47"/>
                <p:cNvSpPr/>
                <p:nvPr/>
              </p:nvSpPr>
              <p:spPr>
                <a:xfrm>
                  <a:off x="5150725" y="984875"/>
                  <a:ext cx="31700" cy="33375"/>
                </a:xfrm>
                <a:custGeom>
                  <a:rect b="b" l="l" r="r" t="t"/>
                  <a:pathLst>
                    <a:path extrusionOk="0" fill="none" h="1335" w="1268">
                      <a:moveTo>
                        <a:pt x="33" y="0"/>
                      </a:moveTo>
                      <a:lnTo>
                        <a:pt x="0" y="1268"/>
                      </a:lnTo>
                      <a:lnTo>
                        <a:pt x="1268" y="1335"/>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47"/>
                <p:cNvSpPr/>
                <p:nvPr/>
              </p:nvSpPr>
              <p:spPr>
                <a:xfrm>
                  <a:off x="5223275" y="1019900"/>
                  <a:ext cx="82575" cy="4200"/>
                </a:xfrm>
                <a:custGeom>
                  <a:rect b="b" l="l" r="r" t="t"/>
                  <a:pathLst>
                    <a:path extrusionOk="0" fill="none" h="168" w="3303">
                      <a:moveTo>
                        <a:pt x="0" y="0"/>
                      </a:moveTo>
                      <a:lnTo>
                        <a:pt x="3302" y="167"/>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47"/>
                <p:cNvSpPr/>
                <p:nvPr/>
              </p:nvSpPr>
              <p:spPr>
                <a:xfrm>
                  <a:off x="5325850" y="995725"/>
                  <a:ext cx="31700" cy="30875"/>
                </a:xfrm>
                <a:custGeom>
                  <a:rect b="b" l="l" r="r" t="t"/>
                  <a:pathLst>
                    <a:path extrusionOk="0" fill="none" h="1235" w="1268">
                      <a:moveTo>
                        <a:pt x="0" y="1168"/>
                      </a:moveTo>
                      <a:lnTo>
                        <a:pt x="1268" y="1234"/>
                      </a:lnTo>
                      <a:lnTo>
                        <a:pt x="1268"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47"/>
                <p:cNvSpPr/>
                <p:nvPr/>
              </p:nvSpPr>
              <p:spPr>
                <a:xfrm>
                  <a:off x="5357525" y="301050"/>
                  <a:ext cx="4200" cy="649650"/>
                </a:xfrm>
                <a:custGeom>
                  <a:rect b="b" l="l" r="r" t="t"/>
                  <a:pathLst>
                    <a:path extrusionOk="0" fill="none" h="25986" w="168">
                      <a:moveTo>
                        <a:pt x="1" y="25986"/>
                      </a:moveTo>
                      <a:lnTo>
                        <a:pt x="167" y="1"/>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47"/>
                <p:cNvSpPr/>
                <p:nvPr/>
              </p:nvSpPr>
              <p:spPr>
                <a:xfrm>
                  <a:off x="5362525" y="247675"/>
                  <a:ext cx="31725" cy="30875"/>
                </a:xfrm>
                <a:custGeom>
                  <a:rect b="b" l="l" r="r" t="t"/>
                  <a:pathLst>
                    <a:path extrusionOk="0" fill="none" h="1235" w="1269">
                      <a:moveTo>
                        <a:pt x="1" y="1235"/>
                      </a:moveTo>
                      <a:lnTo>
                        <a:pt x="1" y="1"/>
                      </a:lnTo>
                      <a:lnTo>
                        <a:pt x="1268" y="1"/>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47"/>
                <p:cNvSpPr/>
                <p:nvPr/>
              </p:nvSpPr>
              <p:spPr>
                <a:xfrm>
                  <a:off x="5424250" y="247675"/>
                  <a:ext cx="61725" cy="25"/>
                </a:xfrm>
                <a:custGeom>
                  <a:rect b="b" l="l" r="r" t="t"/>
                  <a:pathLst>
                    <a:path extrusionOk="0" fill="none" h="1" w="2469">
                      <a:moveTo>
                        <a:pt x="0" y="1"/>
                      </a:moveTo>
                      <a:lnTo>
                        <a:pt x="2469" y="1"/>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47"/>
                <p:cNvSpPr/>
                <p:nvPr/>
              </p:nvSpPr>
              <p:spPr>
                <a:xfrm>
                  <a:off x="5501800" y="247675"/>
                  <a:ext cx="30875" cy="30875"/>
                </a:xfrm>
                <a:custGeom>
                  <a:rect b="b" l="l" r="r" t="t"/>
                  <a:pathLst>
                    <a:path extrusionOk="0" fill="none" h="1235" w="1235">
                      <a:moveTo>
                        <a:pt x="0" y="1"/>
                      </a:moveTo>
                      <a:lnTo>
                        <a:pt x="1235" y="1"/>
                      </a:lnTo>
                      <a:lnTo>
                        <a:pt x="1235" y="1235"/>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47"/>
                <p:cNvSpPr/>
                <p:nvPr/>
              </p:nvSpPr>
              <p:spPr>
                <a:xfrm>
                  <a:off x="5528475" y="324400"/>
                  <a:ext cx="3375" cy="432000"/>
                </a:xfrm>
                <a:custGeom>
                  <a:rect b="b" l="l" r="r" t="t"/>
                  <a:pathLst>
                    <a:path extrusionOk="0" fill="none" h="17280" w="135">
                      <a:moveTo>
                        <a:pt x="134" y="1"/>
                      </a:moveTo>
                      <a:lnTo>
                        <a:pt x="1" y="1728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47"/>
                <p:cNvSpPr/>
                <p:nvPr/>
              </p:nvSpPr>
              <p:spPr>
                <a:xfrm>
                  <a:off x="5527650" y="778900"/>
                  <a:ext cx="31725" cy="30875"/>
                </a:xfrm>
                <a:custGeom>
                  <a:rect b="b" l="l" r="r" t="t"/>
                  <a:pathLst>
                    <a:path extrusionOk="0" fill="none" h="1235" w="1269">
                      <a:moveTo>
                        <a:pt x="0" y="0"/>
                      </a:moveTo>
                      <a:lnTo>
                        <a:pt x="0" y="1234"/>
                      </a:lnTo>
                      <a:lnTo>
                        <a:pt x="1268" y="1234"/>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47"/>
                <p:cNvSpPr/>
                <p:nvPr/>
              </p:nvSpPr>
              <p:spPr>
                <a:xfrm>
                  <a:off x="5602700" y="809750"/>
                  <a:ext cx="413650" cy="25"/>
                </a:xfrm>
                <a:custGeom>
                  <a:rect b="b" l="l" r="r" t="t"/>
                  <a:pathLst>
                    <a:path extrusionOk="0" fill="none" h="1" w="16546">
                      <a:moveTo>
                        <a:pt x="1" y="0"/>
                      </a:moveTo>
                      <a:lnTo>
                        <a:pt x="16546"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7"/>
                <p:cNvSpPr/>
                <p:nvPr/>
              </p:nvSpPr>
              <p:spPr>
                <a:xfrm>
                  <a:off x="6038025" y="809750"/>
                  <a:ext cx="31700" cy="31700"/>
                </a:xfrm>
                <a:custGeom>
                  <a:rect b="b" l="l" r="r" t="t"/>
                  <a:pathLst>
                    <a:path extrusionOk="0" fill="none" h="1268" w="1268">
                      <a:moveTo>
                        <a:pt x="0" y="0"/>
                      </a:moveTo>
                      <a:lnTo>
                        <a:pt x="1268" y="0"/>
                      </a:lnTo>
                      <a:lnTo>
                        <a:pt x="1268" y="1268"/>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47"/>
                <p:cNvSpPr/>
                <p:nvPr/>
              </p:nvSpPr>
              <p:spPr>
                <a:xfrm>
                  <a:off x="6069700" y="883975"/>
                  <a:ext cx="25" cy="85075"/>
                </a:xfrm>
                <a:custGeom>
                  <a:rect b="b" l="l" r="r" t="t"/>
                  <a:pathLst>
                    <a:path extrusionOk="0" fill="none" h="3403" w="1">
                      <a:moveTo>
                        <a:pt x="1" y="0"/>
                      </a:moveTo>
                      <a:lnTo>
                        <a:pt x="1" y="3403"/>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47"/>
                <p:cNvSpPr/>
                <p:nvPr/>
              </p:nvSpPr>
              <p:spPr>
                <a:xfrm>
                  <a:off x="6038025" y="990700"/>
                  <a:ext cx="31700" cy="30900"/>
                </a:xfrm>
                <a:custGeom>
                  <a:rect b="b" l="l" r="r" t="t"/>
                  <a:pathLst>
                    <a:path extrusionOk="0" fill="none" h="1236" w="1268">
                      <a:moveTo>
                        <a:pt x="1268" y="1"/>
                      </a:moveTo>
                      <a:lnTo>
                        <a:pt x="1268" y="1235"/>
                      </a:lnTo>
                      <a:lnTo>
                        <a:pt x="0" y="1202"/>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47"/>
                <p:cNvSpPr/>
                <p:nvPr/>
              </p:nvSpPr>
              <p:spPr>
                <a:xfrm>
                  <a:off x="5561000" y="1012400"/>
                  <a:ext cx="432000" cy="7525"/>
                </a:xfrm>
                <a:custGeom>
                  <a:rect b="b" l="l" r="r" t="t"/>
                  <a:pathLst>
                    <a:path extrusionOk="0" fill="none" h="301" w="17280">
                      <a:moveTo>
                        <a:pt x="17280" y="300"/>
                      </a:moveTo>
                      <a:lnTo>
                        <a:pt x="1"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47"/>
                <p:cNvSpPr/>
                <p:nvPr/>
              </p:nvSpPr>
              <p:spPr>
                <a:xfrm>
                  <a:off x="5506800" y="1011550"/>
                  <a:ext cx="31725" cy="30900"/>
                </a:xfrm>
                <a:custGeom>
                  <a:rect b="b" l="l" r="r" t="t"/>
                  <a:pathLst>
                    <a:path extrusionOk="0" fill="none" h="1236" w="1269">
                      <a:moveTo>
                        <a:pt x="1268" y="1"/>
                      </a:moveTo>
                      <a:lnTo>
                        <a:pt x="1" y="1"/>
                      </a:lnTo>
                      <a:lnTo>
                        <a:pt x="34" y="1235"/>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47"/>
                <p:cNvSpPr/>
                <p:nvPr/>
              </p:nvSpPr>
              <p:spPr>
                <a:xfrm>
                  <a:off x="5507625" y="1085775"/>
                  <a:ext cx="9200" cy="626300"/>
                </a:xfrm>
                <a:custGeom>
                  <a:rect b="b" l="l" r="r" t="t"/>
                  <a:pathLst>
                    <a:path extrusionOk="0" fill="none" h="25052" w="368">
                      <a:moveTo>
                        <a:pt x="1" y="1"/>
                      </a:moveTo>
                      <a:lnTo>
                        <a:pt x="368" y="25052"/>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47"/>
                <p:cNvSpPr/>
                <p:nvPr/>
              </p:nvSpPr>
              <p:spPr>
                <a:xfrm>
                  <a:off x="5516800" y="1733750"/>
                  <a:ext cx="31725" cy="31700"/>
                </a:xfrm>
                <a:custGeom>
                  <a:rect b="b" l="l" r="r" t="t"/>
                  <a:pathLst>
                    <a:path extrusionOk="0" fill="none" h="1268" w="1269">
                      <a:moveTo>
                        <a:pt x="1" y="0"/>
                      </a:moveTo>
                      <a:lnTo>
                        <a:pt x="34" y="1234"/>
                      </a:lnTo>
                      <a:lnTo>
                        <a:pt x="1268" y="1268"/>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47"/>
                <p:cNvSpPr/>
                <p:nvPr/>
              </p:nvSpPr>
              <p:spPr>
                <a:xfrm>
                  <a:off x="5591025" y="1765425"/>
                  <a:ext cx="833950" cy="4200"/>
                </a:xfrm>
                <a:custGeom>
                  <a:rect b="b" l="l" r="r" t="t"/>
                  <a:pathLst>
                    <a:path extrusionOk="0" fill="none" h="168" w="33358">
                      <a:moveTo>
                        <a:pt x="1" y="1"/>
                      </a:moveTo>
                      <a:lnTo>
                        <a:pt x="33358" y="168"/>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47"/>
                <p:cNvSpPr/>
                <p:nvPr/>
              </p:nvSpPr>
              <p:spPr>
                <a:xfrm>
                  <a:off x="6445800" y="1738750"/>
                  <a:ext cx="31725" cy="31700"/>
                </a:xfrm>
                <a:custGeom>
                  <a:rect b="b" l="l" r="r" t="t"/>
                  <a:pathLst>
                    <a:path extrusionOk="0" fill="none" h="1268" w="1269">
                      <a:moveTo>
                        <a:pt x="1" y="1235"/>
                      </a:moveTo>
                      <a:lnTo>
                        <a:pt x="1268" y="1268"/>
                      </a:lnTo>
                      <a:lnTo>
                        <a:pt x="1202"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47"/>
                <p:cNvSpPr/>
                <p:nvPr/>
              </p:nvSpPr>
              <p:spPr>
                <a:xfrm>
                  <a:off x="6443300" y="1016575"/>
                  <a:ext cx="30875" cy="682175"/>
                </a:xfrm>
                <a:custGeom>
                  <a:rect b="b" l="l" r="r" t="t"/>
                  <a:pathLst>
                    <a:path extrusionOk="0" fill="none" h="27287" w="1235">
                      <a:moveTo>
                        <a:pt x="1235" y="27286"/>
                      </a:moveTo>
                      <a:lnTo>
                        <a:pt x="1"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7"/>
                <p:cNvSpPr/>
                <p:nvPr/>
              </p:nvSpPr>
              <p:spPr>
                <a:xfrm>
                  <a:off x="6441625" y="928175"/>
                  <a:ext cx="50900" cy="68400"/>
                </a:xfrm>
                <a:custGeom>
                  <a:rect b="b" l="l" r="r" t="t"/>
                  <a:pathLst>
                    <a:path extrusionOk="0" fill="none" h="2736" w="2036">
                      <a:moveTo>
                        <a:pt x="34" y="2735"/>
                      </a:moveTo>
                      <a:lnTo>
                        <a:pt x="1" y="1468"/>
                      </a:lnTo>
                      <a:lnTo>
                        <a:pt x="2036" y="1268"/>
                      </a:lnTo>
                      <a:lnTo>
                        <a:pt x="2002"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47"/>
                <p:cNvSpPr/>
                <p:nvPr/>
              </p:nvSpPr>
              <p:spPr>
                <a:xfrm>
                  <a:off x="6473325" y="314400"/>
                  <a:ext cx="17525" cy="574600"/>
                </a:xfrm>
                <a:custGeom>
                  <a:rect b="b" l="l" r="r" t="t"/>
                  <a:pathLst>
                    <a:path extrusionOk="0" fill="none" h="22984" w="701">
                      <a:moveTo>
                        <a:pt x="701" y="22983"/>
                      </a:moveTo>
                      <a:lnTo>
                        <a:pt x="0"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47"/>
                <p:cNvSpPr/>
                <p:nvPr/>
              </p:nvSpPr>
              <p:spPr>
                <a:xfrm>
                  <a:off x="6472500" y="262700"/>
                  <a:ext cx="30875" cy="31700"/>
                </a:xfrm>
                <a:custGeom>
                  <a:rect b="b" l="l" r="r" t="t"/>
                  <a:pathLst>
                    <a:path extrusionOk="0" fill="none" h="1268" w="1235">
                      <a:moveTo>
                        <a:pt x="33" y="1268"/>
                      </a:moveTo>
                      <a:lnTo>
                        <a:pt x="0" y="0"/>
                      </a:lnTo>
                      <a:lnTo>
                        <a:pt x="1234"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47"/>
                <p:cNvSpPr/>
                <p:nvPr/>
              </p:nvSpPr>
              <p:spPr>
                <a:xfrm>
                  <a:off x="6541700" y="262700"/>
                  <a:ext cx="458700" cy="25"/>
                </a:xfrm>
                <a:custGeom>
                  <a:rect b="b" l="l" r="r" t="t"/>
                  <a:pathLst>
                    <a:path extrusionOk="0" fill="none" h="1" w="18348">
                      <a:moveTo>
                        <a:pt x="1" y="0"/>
                      </a:moveTo>
                      <a:lnTo>
                        <a:pt x="18347"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47"/>
                <p:cNvSpPr/>
                <p:nvPr/>
              </p:nvSpPr>
              <p:spPr>
                <a:xfrm>
                  <a:off x="7018725" y="262700"/>
                  <a:ext cx="31700" cy="31700"/>
                </a:xfrm>
                <a:custGeom>
                  <a:rect b="b" l="l" r="r" t="t"/>
                  <a:pathLst>
                    <a:path extrusionOk="0" fill="none" h="1268" w="1268">
                      <a:moveTo>
                        <a:pt x="0" y="0"/>
                      </a:moveTo>
                      <a:lnTo>
                        <a:pt x="1268" y="0"/>
                      </a:lnTo>
                      <a:lnTo>
                        <a:pt x="1268" y="1268"/>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47"/>
                <p:cNvSpPr/>
                <p:nvPr/>
              </p:nvSpPr>
              <p:spPr>
                <a:xfrm>
                  <a:off x="7051225" y="335250"/>
                  <a:ext cx="9200" cy="995725"/>
                </a:xfrm>
                <a:custGeom>
                  <a:rect b="b" l="l" r="r" t="t"/>
                  <a:pathLst>
                    <a:path extrusionOk="0" fill="none" h="39829" w="368">
                      <a:moveTo>
                        <a:pt x="1" y="0"/>
                      </a:moveTo>
                      <a:lnTo>
                        <a:pt x="368" y="39829"/>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47"/>
                <p:cNvSpPr/>
                <p:nvPr/>
              </p:nvSpPr>
              <p:spPr>
                <a:xfrm>
                  <a:off x="7060400" y="1351800"/>
                  <a:ext cx="31725" cy="30875"/>
                </a:xfrm>
                <a:custGeom>
                  <a:rect b="b" l="l" r="r" t="t"/>
                  <a:pathLst>
                    <a:path extrusionOk="0" fill="none" h="1235" w="1269">
                      <a:moveTo>
                        <a:pt x="1" y="1"/>
                      </a:moveTo>
                      <a:lnTo>
                        <a:pt x="1" y="1235"/>
                      </a:lnTo>
                      <a:lnTo>
                        <a:pt x="1268" y="1235"/>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47"/>
                <p:cNvSpPr/>
                <p:nvPr/>
              </p:nvSpPr>
              <p:spPr>
                <a:xfrm>
                  <a:off x="7119625" y="1382650"/>
                  <a:ext cx="55900" cy="25"/>
                </a:xfrm>
                <a:custGeom>
                  <a:rect b="b" l="l" r="r" t="t"/>
                  <a:pathLst>
                    <a:path extrusionOk="0" fill="none" h="1" w="2236">
                      <a:moveTo>
                        <a:pt x="0" y="1"/>
                      </a:moveTo>
                      <a:lnTo>
                        <a:pt x="2235" y="1"/>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47"/>
                <p:cNvSpPr/>
                <p:nvPr/>
              </p:nvSpPr>
              <p:spPr>
                <a:xfrm>
                  <a:off x="7189675" y="1351800"/>
                  <a:ext cx="30875" cy="30875"/>
                </a:xfrm>
                <a:custGeom>
                  <a:rect b="b" l="l" r="r" t="t"/>
                  <a:pathLst>
                    <a:path extrusionOk="0" fill="none" h="1235" w="1235">
                      <a:moveTo>
                        <a:pt x="0" y="1235"/>
                      </a:moveTo>
                      <a:lnTo>
                        <a:pt x="1234" y="1235"/>
                      </a:lnTo>
                      <a:lnTo>
                        <a:pt x="1234" y="1"/>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47"/>
                <p:cNvSpPr/>
                <p:nvPr/>
              </p:nvSpPr>
              <p:spPr>
                <a:xfrm>
                  <a:off x="7220525" y="1274250"/>
                  <a:ext cx="31725" cy="31700"/>
                </a:xfrm>
                <a:custGeom>
                  <a:rect b="b" l="l" r="r" t="t"/>
                  <a:pathLst>
                    <a:path extrusionOk="0" fill="none" h="1268" w="1269">
                      <a:moveTo>
                        <a:pt x="0" y="1268"/>
                      </a:moveTo>
                      <a:lnTo>
                        <a:pt x="0" y="0"/>
                      </a:lnTo>
                      <a:lnTo>
                        <a:pt x="1268"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47"/>
                <p:cNvSpPr/>
                <p:nvPr/>
              </p:nvSpPr>
              <p:spPr>
                <a:xfrm>
                  <a:off x="7288900" y="1274250"/>
                  <a:ext cx="258550" cy="25"/>
                </a:xfrm>
                <a:custGeom>
                  <a:rect b="b" l="l" r="r" t="t"/>
                  <a:pathLst>
                    <a:path extrusionOk="0" fill="none" h="1" w="10342">
                      <a:moveTo>
                        <a:pt x="1" y="0"/>
                      </a:moveTo>
                      <a:lnTo>
                        <a:pt x="10341"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47"/>
                <p:cNvSpPr/>
                <p:nvPr/>
              </p:nvSpPr>
              <p:spPr>
                <a:xfrm>
                  <a:off x="7565775" y="1274250"/>
                  <a:ext cx="31700" cy="25"/>
                </a:xfrm>
                <a:custGeom>
                  <a:rect b="b" l="l" r="r" t="t"/>
                  <a:pathLst>
                    <a:path extrusionOk="0" fill="none" h="1" w="1268">
                      <a:moveTo>
                        <a:pt x="0" y="0"/>
                      </a:moveTo>
                      <a:lnTo>
                        <a:pt x="1268"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47"/>
                <p:cNvSpPr/>
                <p:nvPr/>
              </p:nvSpPr>
              <p:spPr>
                <a:xfrm>
                  <a:off x="5509300" y="1416850"/>
                  <a:ext cx="237700" cy="25"/>
                </a:xfrm>
                <a:custGeom>
                  <a:rect b="b" l="l" r="r" t="t"/>
                  <a:pathLst>
                    <a:path extrusionOk="0" fill="none" h="1" w="9508">
                      <a:moveTo>
                        <a:pt x="9507" y="0"/>
                      </a:moveTo>
                      <a:lnTo>
                        <a:pt x="1" y="0"/>
                      </a:lnTo>
                    </a:path>
                  </a:pathLst>
                </a:custGeom>
                <a:noFill/>
                <a:ln cap="rnd" cmpd="sng" w="10850">
                  <a:solidFill>
                    <a:srgbClr val="C46345"/>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47"/>
                <p:cNvSpPr/>
                <p:nvPr/>
              </p:nvSpPr>
              <p:spPr>
                <a:xfrm>
                  <a:off x="5646900" y="1351800"/>
                  <a:ext cx="136800" cy="105925"/>
                </a:xfrm>
                <a:custGeom>
                  <a:rect b="b" l="l" r="r" t="t"/>
                  <a:pathLst>
                    <a:path extrusionOk="0" h="4237" w="5472">
                      <a:moveTo>
                        <a:pt x="2736" y="1"/>
                      </a:moveTo>
                      <a:cubicBezTo>
                        <a:pt x="1" y="1"/>
                        <a:pt x="1" y="4237"/>
                        <a:pt x="2736" y="4237"/>
                      </a:cubicBezTo>
                      <a:cubicBezTo>
                        <a:pt x="5471" y="4237"/>
                        <a:pt x="5471" y="1"/>
                        <a:pt x="2736" y="1"/>
                      </a:cubicBezTo>
                      <a:close/>
                    </a:path>
                  </a:pathLst>
                </a:custGeom>
                <a:solidFill>
                  <a:srgbClr val="774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47"/>
                <p:cNvSpPr/>
                <p:nvPr/>
              </p:nvSpPr>
              <p:spPr>
                <a:xfrm>
                  <a:off x="7624150" y="1269250"/>
                  <a:ext cx="173475" cy="134275"/>
                </a:xfrm>
                <a:custGeom>
                  <a:rect b="b" l="l" r="r" t="t"/>
                  <a:pathLst>
                    <a:path extrusionOk="0" h="5371" w="6939">
                      <a:moveTo>
                        <a:pt x="3469" y="0"/>
                      </a:moveTo>
                      <a:cubicBezTo>
                        <a:pt x="0" y="0"/>
                        <a:pt x="0" y="5371"/>
                        <a:pt x="3469" y="5371"/>
                      </a:cubicBezTo>
                      <a:cubicBezTo>
                        <a:pt x="6939" y="5371"/>
                        <a:pt x="6939" y="0"/>
                        <a:pt x="3469" y="0"/>
                      </a:cubicBezTo>
                      <a:close/>
                    </a:path>
                  </a:pathLst>
                </a:custGeom>
                <a:solidFill>
                  <a:srgbClr val="774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47"/>
                <p:cNvSpPr/>
                <p:nvPr/>
              </p:nvSpPr>
              <p:spPr>
                <a:xfrm>
                  <a:off x="5491800" y="205975"/>
                  <a:ext cx="97575" cy="98425"/>
                </a:xfrm>
                <a:custGeom>
                  <a:rect b="b" l="l" r="r" t="t"/>
                  <a:pathLst>
                    <a:path extrusionOk="0" h="3937" w="3903">
                      <a:moveTo>
                        <a:pt x="1968" y="1"/>
                      </a:moveTo>
                      <a:cubicBezTo>
                        <a:pt x="867" y="1"/>
                        <a:pt x="0" y="901"/>
                        <a:pt x="0" y="1969"/>
                      </a:cubicBezTo>
                      <a:cubicBezTo>
                        <a:pt x="0" y="3036"/>
                        <a:pt x="867" y="3937"/>
                        <a:pt x="1968" y="3937"/>
                      </a:cubicBezTo>
                      <a:cubicBezTo>
                        <a:pt x="3036" y="3937"/>
                        <a:pt x="3903" y="3070"/>
                        <a:pt x="3903" y="1969"/>
                      </a:cubicBezTo>
                      <a:cubicBezTo>
                        <a:pt x="3903" y="901"/>
                        <a:pt x="3036" y="1"/>
                        <a:pt x="1968" y="1"/>
                      </a:cubicBezTo>
                      <a:close/>
                    </a:path>
                  </a:pathLst>
                </a:custGeom>
                <a:solidFill>
                  <a:srgbClr val="774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47"/>
                <p:cNvSpPr/>
                <p:nvPr/>
              </p:nvSpPr>
              <p:spPr>
                <a:xfrm>
                  <a:off x="6986200" y="198475"/>
                  <a:ext cx="128450" cy="128450"/>
                </a:xfrm>
                <a:custGeom>
                  <a:rect b="b" l="l" r="r" t="t"/>
                  <a:pathLst>
                    <a:path extrusionOk="0" h="5138" w="5138">
                      <a:moveTo>
                        <a:pt x="2569" y="1"/>
                      </a:moveTo>
                      <a:cubicBezTo>
                        <a:pt x="1134" y="1"/>
                        <a:pt x="0" y="1168"/>
                        <a:pt x="0" y="2569"/>
                      </a:cubicBezTo>
                      <a:cubicBezTo>
                        <a:pt x="0" y="4003"/>
                        <a:pt x="1134" y="5138"/>
                        <a:pt x="2569" y="5138"/>
                      </a:cubicBezTo>
                      <a:cubicBezTo>
                        <a:pt x="4003" y="5138"/>
                        <a:pt x="5137" y="4003"/>
                        <a:pt x="5137" y="2569"/>
                      </a:cubicBezTo>
                      <a:cubicBezTo>
                        <a:pt x="5137" y="1168"/>
                        <a:pt x="4003" y="1"/>
                        <a:pt x="2569" y="1"/>
                      </a:cubicBezTo>
                      <a:close/>
                    </a:path>
                  </a:pathLst>
                </a:custGeom>
                <a:solidFill>
                  <a:srgbClr val="774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47"/>
                <p:cNvSpPr/>
                <p:nvPr/>
              </p:nvSpPr>
              <p:spPr>
                <a:xfrm>
                  <a:off x="6716000" y="490350"/>
                  <a:ext cx="297725" cy="1275100"/>
                </a:xfrm>
                <a:custGeom>
                  <a:rect b="b" l="l" r="r" t="t"/>
                  <a:pathLst>
                    <a:path extrusionOk="0" fill="none" h="51004" w="11909">
                      <a:moveTo>
                        <a:pt x="1201" y="1"/>
                      </a:moveTo>
                      <a:cubicBezTo>
                        <a:pt x="1201" y="2436"/>
                        <a:pt x="701" y="22684"/>
                        <a:pt x="2035" y="22750"/>
                      </a:cubicBezTo>
                      <a:cubicBezTo>
                        <a:pt x="4203" y="22817"/>
                        <a:pt x="6939" y="22217"/>
                        <a:pt x="7039" y="25185"/>
                      </a:cubicBezTo>
                      <a:cubicBezTo>
                        <a:pt x="7105" y="26386"/>
                        <a:pt x="7773" y="30723"/>
                        <a:pt x="6171" y="31156"/>
                      </a:cubicBezTo>
                      <a:cubicBezTo>
                        <a:pt x="5604" y="31290"/>
                        <a:pt x="5004" y="31123"/>
                        <a:pt x="4437" y="31090"/>
                      </a:cubicBezTo>
                      <a:cubicBezTo>
                        <a:pt x="0" y="30656"/>
                        <a:pt x="1401" y="34125"/>
                        <a:pt x="1401" y="36927"/>
                      </a:cubicBezTo>
                      <a:cubicBezTo>
                        <a:pt x="1401" y="40463"/>
                        <a:pt x="467" y="45466"/>
                        <a:pt x="1401" y="48869"/>
                      </a:cubicBezTo>
                      <a:cubicBezTo>
                        <a:pt x="2002" y="51004"/>
                        <a:pt x="3036" y="50370"/>
                        <a:pt x="5404" y="50370"/>
                      </a:cubicBezTo>
                      <a:lnTo>
                        <a:pt x="11909" y="50370"/>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47"/>
                <p:cNvSpPr/>
                <p:nvPr/>
              </p:nvSpPr>
              <p:spPr>
                <a:xfrm>
                  <a:off x="5208250" y="135925"/>
                  <a:ext cx="2300000" cy="1040775"/>
                </a:xfrm>
                <a:custGeom>
                  <a:rect b="b" l="l" r="r" t="t"/>
                  <a:pathLst>
                    <a:path extrusionOk="0" fill="none" h="41631" w="92000">
                      <a:moveTo>
                        <a:pt x="91032" y="41631"/>
                      </a:moveTo>
                      <a:cubicBezTo>
                        <a:pt x="91066" y="33958"/>
                        <a:pt x="91299" y="29989"/>
                        <a:pt x="91333" y="22317"/>
                      </a:cubicBezTo>
                      <a:cubicBezTo>
                        <a:pt x="91333" y="19982"/>
                        <a:pt x="92000" y="601"/>
                        <a:pt x="90765" y="601"/>
                      </a:cubicBezTo>
                      <a:cubicBezTo>
                        <a:pt x="73687" y="635"/>
                        <a:pt x="56574" y="635"/>
                        <a:pt x="39462" y="668"/>
                      </a:cubicBezTo>
                      <a:cubicBezTo>
                        <a:pt x="30889" y="701"/>
                        <a:pt x="22350" y="701"/>
                        <a:pt x="13777" y="735"/>
                      </a:cubicBezTo>
                      <a:cubicBezTo>
                        <a:pt x="11742" y="735"/>
                        <a:pt x="9674" y="735"/>
                        <a:pt x="7639" y="735"/>
                      </a:cubicBezTo>
                      <a:cubicBezTo>
                        <a:pt x="6339" y="735"/>
                        <a:pt x="1969" y="1"/>
                        <a:pt x="968" y="735"/>
                      </a:cubicBezTo>
                      <a:cubicBezTo>
                        <a:pt x="1" y="1469"/>
                        <a:pt x="401" y="3637"/>
                        <a:pt x="401" y="4938"/>
                      </a:cubicBezTo>
                      <a:cubicBezTo>
                        <a:pt x="401" y="13344"/>
                        <a:pt x="434" y="21750"/>
                        <a:pt x="434" y="30156"/>
                      </a:cubicBez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47"/>
                <p:cNvSpPr/>
                <p:nvPr/>
              </p:nvSpPr>
              <p:spPr>
                <a:xfrm>
                  <a:off x="5058975" y="507025"/>
                  <a:ext cx="381125" cy="617975"/>
                </a:xfrm>
                <a:custGeom>
                  <a:rect b="b" l="l" r="r" t="t"/>
                  <a:pathLst>
                    <a:path extrusionOk="0" fill="none" h="24719" w="15245">
                      <a:moveTo>
                        <a:pt x="1" y="1"/>
                      </a:moveTo>
                      <a:lnTo>
                        <a:pt x="501" y="22283"/>
                      </a:lnTo>
                      <a:cubicBezTo>
                        <a:pt x="534" y="23351"/>
                        <a:pt x="368" y="24518"/>
                        <a:pt x="1402" y="24518"/>
                      </a:cubicBezTo>
                      <a:lnTo>
                        <a:pt x="15245" y="24718"/>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47"/>
                <p:cNvSpPr/>
                <p:nvPr/>
              </p:nvSpPr>
              <p:spPr>
                <a:xfrm>
                  <a:off x="5429250" y="338575"/>
                  <a:ext cx="35875" cy="1509450"/>
                </a:xfrm>
                <a:custGeom>
                  <a:rect b="b" l="l" r="r" t="t"/>
                  <a:pathLst>
                    <a:path extrusionOk="0" fill="none" h="60378" w="1435">
                      <a:moveTo>
                        <a:pt x="0" y="1"/>
                      </a:moveTo>
                      <a:cubicBezTo>
                        <a:pt x="467" y="20148"/>
                        <a:pt x="934" y="40263"/>
                        <a:pt x="1435" y="60377"/>
                      </a:cubicBez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47"/>
                <p:cNvSpPr/>
                <p:nvPr/>
              </p:nvSpPr>
              <p:spPr>
                <a:xfrm>
                  <a:off x="4875525" y="1289250"/>
                  <a:ext cx="373625" cy="25"/>
                </a:xfrm>
                <a:custGeom>
                  <a:rect b="b" l="l" r="r" t="t"/>
                  <a:pathLst>
                    <a:path extrusionOk="0" fill="none" h="1" w="14945">
                      <a:moveTo>
                        <a:pt x="0" y="1"/>
                      </a:moveTo>
                      <a:lnTo>
                        <a:pt x="14944" y="1"/>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47"/>
                <p:cNvSpPr/>
                <p:nvPr/>
              </p:nvSpPr>
              <p:spPr>
                <a:xfrm>
                  <a:off x="4885525" y="1681200"/>
                  <a:ext cx="373625" cy="25"/>
                </a:xfrm>
                <a:custGeom>
                  <a:rect b="b" l="l" r="r" t="t"/>
                  <a:pathLst>
                    <a:path extrusionOk="0" fill="none" h="1" w="14945">
                      <a:moveTo>
                        <a:pt x="0" y="1"/>
                      </a:moveTo>
                      <a:lnTo>
                        <a:pt x="14944" y="1"/>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47"/>
                <p:cNvSpPr/>
                <p:nvPr/>
              </p:nvSpPr>
              <p:spPr>
                <a:xfrm>
                  <a:off x="5074825" y="1463550"/>
                  <a:ext cx="373625" cy="25"/>
                </a:xfrm>
                <a:custGeom>
                  <a:rect b="b" l="l" r="r" t="t"/>
                  <a:pathLst>
                    <a:path extrusionOk="0" fill="none" h="1" w="14945">
                      <a:moveTo>
                        <a:pt x="1" y="0"/>
                      </a:moveTo>
                      <a:lnTo>
                        <a:pt x="14945" y="0"/>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47"/>
                <p:cNvSpPr/>
                <p:nvPr/>
              </p:nvSpPr>
              <p:spPr>
                <a:xfrm>
                  <a:off x="7127950" y="271025"/>
                  <a:ext cx="212675" cy="993250"/>
                </a:xfrm>
                <a:custGeom>
                  <a:rect b="b" l="l" r="r" t="t"/>
                  <a:pathLst>
                    <a:path extrusionOk="0" fill="none" h="39730" w="8507">
                      <a:moveTo>
                        <a:pt x="8507" y="1"/>
                      </a:moveTo>
                      <a:lnTo>
                        <a:pt x="8507" y="4070"/>
                      </a:lnTo>
                      <a:cubicBezTo>
                        <a:pt x="8507" y="4971"/>
                        <a:pt x="7740" y="5738"/>
                        <a:pt x="6839" y="5738"/>
                      </a:cubicBezTo>
                      <a:lnTo>
                        <a:pt x="735" y="5738"/>
                      </a:lnTo>
                      <a:cubicBezTo>
                        <a:pt x="334" y="5738"/>
                        <a:pt x="1" y="6072"/>
                        <a:pt x="1" y="6472"/>
                      </a:cubicBezTo>
                      <a:lnTo>
                        <a:pt x="1" y="39729"/>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47"/>
                <p:cNvSpPr/>
                <p:nvPr/>
              </p:nvSpPr>
              <p:spPr>
                <a:xfrm>
                  <a:off x="7134625" y="1356800"/>
                  <a:ext cx="344450" cy="511225"/>
                </a:xfrm>
                <a:custGeom>
                  <a:rect b="b" l="l" r="r" t="t"/>
                  <a:pathLst>
                    <a:path extrusionOk="0" fill="none" h="20449" w="13778">
                      <a:moveTo>
                        <a:pt x="13777" y="1"/>
                      </a:moveTo>
                      <a:lnTo>
                        <a:pt x="13777" y="20449"/>
                      </a:lnTo>
                      <a:lnTo>
                        <a:pt x="1" y="20449"/>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47"/>
                <p:cNvSpPr/>
                <p:nvPr/>
              </p:nvSpPr>
              <p:spPr>
                <a:xfrm>
                  <a:off x="7132950" y="1099125"/>
                  <a:ext cx="174325" cy="25"/>
                </a:xfrm>
                <a:custGeom>
                  <a:rect b="b" l="l" r="r" t="t"/>
                  <a:pathLst>
                    <a:path extrusionOk="0" fill="none" h="1" w="6973">
                      <a:moveTo>
                        <a:pt x="1" y="0"/>
                      </a:moveTo>
                      <a:lnTo>
                        <a:pt x="6973" y="0"/>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47"/>
                <p:cNvSpPr/>
                <p:nvPr/>
              </p:nvSpPr>
              <p:spPr>
                <a:xfrm>
                  <a:off x="7210525" y="903150"/>
                  <a:ext cx="288550" cy="25"/>
                </a:xfrm>
                <a:custGeom>
                  <a:rect b="b" l="l" r="r" t="t"/>
                  <a:pathLst>
                    <a:path extrusionOk="0" fill="none" h="1" w="11542">
                      <a:moveTo>
                        <a:pt x="0" y="0"/>
                      </a:moveTo>
                      <a:lnTo>
                        <a:pt x="11542" y="0"/>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47"/>
                <p:cNvSpPr/>
                <p:nvPr/>
              </p:nvSpPr>
              <p:spPr>
                <a:xfrm>
                  <a:off x="7328925" y="1646175"/>
                  <a:ext cx="149300" cy="25"/>
                </a:xfrm>
                <a:custGeom>
                  <a:rect b="b" l="l" r="r" t="t"/>
                  <a:pathLst>
                    <a:path extrusionOk="0" fill="none" h="1" w="5972">
                      <a:moveTo>
                        <a:pt x="1" y="1"/>
                      </a:moveTo>
                      <a:lnTo>
                        <a:pt x="5972" y="1"/>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47"/>
                <p:cNvSpPr/>
                <p:nvPr/>
              </p:nvSpPr>
              <p:spPr>
                <a:xfrm>
                  <a:off x="7269725" y="557075"/>
                  <a:ext cx="219350" cy="25"/>
                </a:xfrm>
                <a:custGeom>
                  <a:rect b="b" l="l" r="r" t="t"/>
                  <a:pathLst>
                    <a:path extrusionOk="0" fill="none" h="1" w="8774">
                      <a:moveTo>
                        <a:pt x="1" y="0"/>
                      </a:moveTo>
                      <a:lnTo>
                        <a:pt x="8773" y="0"/>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47"/>
                <p:cNvSpPr/>
                <p:nvPr/>
              </p:nvSpPr>
              <p:spPr>
                <a:xfrm>
                  <a:off x="7142975" y="712175"/>
                  <a:ext cx="174300" cy="25"/>
                </a:xfrm>
                <a:custGeom>
                  <a:rect b="b" l="l" r="r" t="t"/>
                  <a:pathLst>
                    <a:path extrusionOk="0" fill="none" h="1" w="6972">
                      <a:moveTo>
                        <a:pt x="0" y="1"/>
                      </a:moveTo>
                      <a:lnTo>
                        <a:pt x="6972" y="1"/>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47"/>
                <p:cNvSpPr/>
                <p:nvPr/>
              </p:nvSpPr>
              <p:spPr>
                <a:xfrm>
                  <a:off x="6374075" y="154275"/>
                  <a:ext cx="25" cy="1486925"/>
                </a:xfrm>
                <a:custGeom>
                  <a:rect b="b" l="l" r="r" t="t"/>
                  <a:pathLst>
                    <a:path extrusionOk="0" fill="none" h="59477" w="1">
                      <a:moveTo>
                        <a:pt x="1" y="59477"/>
                      </a:moveTo>
                      <a:lnTo>
                        <a:pt x="1" y="1"/>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47"/>
                <p:cNvSpPr/>
                <p:nvPr/>
              </p:nvSpPr>
              <p:spPr>
                <a:xfrm>
                  <a:off x="5610200" y="1504400"/>
                  <a:ext cx="668850" cy="171000"/>
                </a:xfrm>
                <a:custGeom>
                  <a:rect b="b" l="l" r="r" t="t"/>
                  <a:pathLst>
                    <a:path extrusionOk="0" fill="none" h="6840" w="26754">
                      <a:moveTo>
                        <a:pt x="635" y="1"/>
                      </a:moveTo>
                      <a:cubicBezTo>
                        <a:pt x="635" y="1168"/>
                        <a:pt x="1" y="4871"/>
                        <a:pt x="635" y="5772"/>
                      </a:cubicBezTo>
                      <a:cubicBezTo>
                        <a:pt x="1368" y="6839"/>
                        <a:pt x="4304" y="6305"/>
                        <a:pt x="5705" y="6305"/>
                      </a:cubicBezTo>
                      <a:lnTo>
                        <a:pt x="26753" y="6305"/>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47"/>
                <p:cNvSpPr/>
                <p:nvPr/>
              </p:nvSpPr>
              <p:spPr>
                <a:xfrm>
                  <a:off x="5593525" y="247675"/>
                  <a:ext cx="798925" cy="1236750"/>
                </a:xfrm>
                <a:custGeom>
                  <a:rect b="b" l="l" r="r" t="t"/>
                  <a:pathLst>
                    <a:path extrusionOk="0" fill="none" h="49470" w="31957">
                      <a:moveTo>
                        <a:pt x="23784" y="1"/>
                      </a:moveTo>
                      <a:lnTo>
                        <a:pt x="23784" y="5371"/>
                      </a:lnTo>
                      <a:cubicBezTo>
                        <a:pt x="23784" y="5371"/>
                        <a:pt x="16379" y="5571"/>
                        <a:pt x="14144" y="5571"/>
                      </a:cubicBezTo>
                      <a:lnTo>
                        <a:pt x="8040" y="5571"/>
                      </a:lnTo>
                      <a:cubicBezTo>
                        <a:pt x="6138" y="5571"/>
                        <a:pt x="3370" y="5671"/>
                        <a:pt x="1735" y="5705"/>
                      </a:cubicBezTo>
                      <a:cubicBezTo>
                        <a:pt x="1001" y="5738"/>
                        <a:pt x="434" y="6339"/>
                        <a:pt x="368" y="7072"/>
                      </a:cubicBezTo>
                      <a:cubicBezTo>
                        <a:pt x="234" y="9641"/>
                        <a:pt x="1" y="15412"/>
                        <a:pt x="801" y="17580"/>
                      </a:cubicBezTo>
                      <a:cubicBezTo>
                        <a:pt x="1368" y="19148"/>
                        <a:pt x="935" y="18814"/>
                        <a:pt x="2936" y="18981"/>
                      </a:cubicBezTo>
                      <a:cubicBezTo>
                        <a:pt x="4971" y="19148"/>
                        <a:pt x="7072" y="18981"/>
                        <a:pt x="9107" y="18981"/>
                      </a:cubicBezTo>
                      <a:lnTo>
                        <a:pt x="18214" y="18981"/>
                      </a:lnTo>
                      <a:cubicBezTo>
                        <a:pt x="19348" y="18981"/>
                        <a:pt x="21816" y="18514"/>
                        <a:pt x="22784" y="18981"/>
                      </a:cubicBezTo>
                      <a:cubicBezTo>
                        <a:pt x="24185" y="19648"/>
                        <a:pt x="23784" y="20215"/>
                        <a:pt x="23784" y="22050"/>
                      </a:cubicBezTo>
                      <a:lnTo>
                        <a:pt x="23784" y="36293"/>
                      </a:lnTo>
                      <a:cubicBezTo>
                        <a:pt x="23784" y="37928"/>
                        <a:pt x="24385" y="40630"/>
                        <a:pt x="23017" y="41364"/>
                      </a:cubicBezTo>
                      <a:cubicBezTo>
                        <a:pt x="22483" y="41664"/>
                        <a:pt x="20916" y="41364"/>
                        <a:pt x="20315" y="41364"/>
                      </a:cubicBezTo>
                      <a:lnTo>
                        <a:pt x="9674" y="41364"/>
                      </a:lnTo>
                      <a:cubicBezTo>
                        <a:pt x="8807" y="41364"/>
                        <a:pt x="8106" y="42064"/>
                        <a:pt x="8073" y="42931"/>
                      </a:cubicBezTo>
                      <a:cubicBezTo>
                        <a:pt x="8040" y="44599"/>
                        <a:pt x="7940" y="46300"/>
                        <a:pt x="8040" y="47935"/>
                      </a:cubicBezTo>
                      <a:cubicBezTo>
                        <a:pt x="8073" y="48802"/>
                        <a:pt x="8840" y="49469"/>
                        <a:pt x="9741" y="49436"/>
                      </a:cubicBezTo>
                      <a:cubicBezTo>
                        <a:pt x="17113" y="49036"/>
                        <a:pt x="24552" y="49436"/>
                        <a:pt x="31957" y="49436"/>
                      </a:cubicBez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47"/>
                <p:cNvSpPr/>
                <p:nvPr/>
              </p:nvSpPr>
              <p:spPr>
                <a:xfrm>
                  <a:off x="5636050" y="1092450"/>
                  <a:ext cx="386975" cy="233525"/>
                </a:xfrm>
                <a:custGeom>
                  <a:rect b="b" l="l" r="r" t="t"/>
                  <a:pathLst>
                    <a:path extrusionOk="0" fill="none" h="9341" w="15479">
                      <a:moveTo>
                        <a:pt x="1" y="9341"/>
                      </a:moveTo>
                      <a:cubicBezTo>
                        <a:pt x="1" y="7239"/>
                        <a:pt x="68" y="5138"/>
                        <a:pt x="34" y="3003"/>
                      </a:cubicBezTo>
                      <a:cubicBezTo>
                        <a:pt x="1" y="401"/>
                        <a:pt x="68" y="434"/>
                        <a:pt x="2736" y="267"/>
                      </a:cubicBezTo>
                      <a:cubicBezTo>
                        <a:pt x="6973" y="1"/>
                        <a:pt x="11242" y="468"/>
                        <a:pt x="15479" y="468"/>
                      </a:cubicBez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47"/>
                <p:cNvSpPr/>
                <p:nvPr/>
              </p:nvSpPr>
              <p:spPr>
                <a:xfrm>
                  <a:off x="5419250" y="898150"/>
                  <a:ext cx="555400" cy="25"/>
                </a:xfrm>
                <a:custGeom>
                  <a:rect b="b" l="l" r="r" t="t"/>
                  <a:pathLst>
                    <a:path extrusionOk="0" fill="none" h="1" w="22216">
                      <a:moveTo>
                        <a:pt x="22216" y="0"/>
                      </a:moveTo>
                      <a:lnTo>
                        <a:pt x="0" y="0"/>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47"/>
                <p:cNvSpPr/>
                <p:nvPr/>
              </p:nvSpPr>
              <p:spPr>
                <a:xfrm>
                  <a:off x="5806175" y="547050"/>
                  <a:ext cx="583775" cy="25"/>
                </a:xfrm>
                <a:custGeom>
                  <a:rect b="b" l="l" r="r" t="t"/>
                  <a:pathLst>
                    <a:path extrusionOk="0" fill="none" h="1" w="23351">
                      <a:moveTo>
                        <a:pt x="1" y="1"/>
                      </a:moveTo>
                      <a:lnTo>
                        <a:pt x="23351" y="1"/>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47"/>
                <p:cNvSpPr/>
                <p:nvPr/>
              </p:nvSpPr>
              <p:spPr>
                <a:xfrm>
                  <a:off x="7656675" y="957550"/>
                  <a:ext cx="118575" cy="280975"/>
                </a:xfrm>
                <a:custGeom>
                  <a:rect b="b" l="l" r="r" t="t"/>
                  <a:pathLst>
                    <a:path extrusionOk="0" h="11239" w="4743">
                      <a:moveTo>
                        <a:pt x="1935" y="1"/>
                      </a:moveTo>
                      <a:cubicBezTo>
                        <a:pt x="1910" y="1"/>
                        <a:pt x="1885" y="9"/>
                        <a:pt x="1868" y="26"/>
                      </a:cubicBezTo>
                      <a:cubicBezTo>
                        <a:pt x="1768" y="159"/>
                        <a:pt x="1768" y="360"/>
                        <a:pt x="1768" y="526"/>
                      </a:cubicBezTo>
                      <a:cubicBezTo>
                        <a:pt x="1802" y="760"/>
                        <a:pt x="1802" y="993"/>
                        <a:pt x="1802" y="1194"/>
                      </a:cubicBezTo>
                      <a:cubicBezTo>
                        <a:pt x="1835" y="1661"/>
                        <a:pt x="1835" y="2128"/>
                        <a:pt x="1868" y="2595"/>
                      </a:cubicBezTo>
                      <a:cubicBezTo>
                        <a:pt x="1868" y="3462"/>
                        <a:pt x="1902" y="4362"/>
                        <a:pt x="1935" y="5263"/>
                      </a:cubicBezTo>
                      <a:cubicBezTo>
                        <a:pt x="1968" y="6130"/>
                        <a:pt x="2002" y="7031"/>
                        <a:pt x="2002" y="7932"/>
                      </a:cubicBezTo>
                      <a:cubicBezTo>
                        <a:pt x="2035" y="8699"/>
                        <a:pt x="2002" y="9499"/>
                        <a:pt x="2035" y="10300"/>
                      </a:cubicBezTo>
                      <a:cubicBezTo>
                        <a:pt x="1768" y="9833"/>
                        <a:pt x="1501" y="9333"/>
                        <a:pt x="1234" y="8832"/>
                      </a:cubicBezTo>
                      <a:cubicBezTo>
                        <a:pt x="1034" y="8499"/>
                        <a:pt x="868" y="8165"/>
                        <a:pt x="701" y="7832"/>
                      </a:cubicBezTo>
                      <a:cubicBezTo>
                        <a:pt x="601" y="7665"/>
                        <a:pt x="501" y="7498"/>
                        <a:pt x="401" y="7331"/>
                      </a:cubicBezTo>
                      <a:cubicBezTo>
                        <a:pt x="367" y="7231"/>
                        <a:pt x="300" y="7164"/>
                        <a:pt x="200" y="7131"/>
                      </a:cubicBezTo>
                      <a:lnTo>
                        <a:pt x="167" y="7098"/>
                      </a:lnTo>
                      <a:cubicBezTo>
                        <a:pt x="155" y="7074"/>
                        <a:pt x="131" y="7063"/>
                        <a:pt x="104" y="7063"/>
                      </a:cubicBezTo>
                      <a:cubicBezTo>
                        <a:pt x="56" y="7063"/>
                        <a:pt x="0" y="7100"/>
                        <a:pt x="0" y="7164"/>
                      </a:cubicBezTo>
                      <a:cubicBezTo>
                        <a:pt x="34" y="7231"/>
                        <a:pt x="0" y="7265"/>
                        <a:pt x="0" y="7331"/>
                      </a:cubicBezTo>
                      <a:cubicBezTo>
                        <a:pt x="0" y="7398"/>
                        <a:pt x="67" y="7498"/>
                        <a:pt x="67" y="7565"/>
                      </a:cubicBezTo>
                      <a:cubicBezTo>
                        <a:pt x="134" y="7732"/>
                        <a:pt x="200" y="7898"/>
                        <a:pt x="300" y="8065"/>
                      </a:cubicBezTo>
                      <a:cubicBezTo>
                        <a:pt x="434" y="8399"/>
                        <a:pt x="601" y="8766"/>
                        <a:pt x="767" y="9099"/>
                      </a:cubicBezTo>
                      <a:cubicBezTo>
                        <a:pt x="1134" y="9766"/>
                        <a:pt x="1468" y="10433"/>
                        <a:pt x="1868" y="11101"/>
                      </a:cubicBezTo>
                      <a:cubicBezTo>
                        <a:pt x="1916" y="11196"/>
                        <a:pt x="2002" y="11238"/>
                        <a:pt x="2089" y="11238"/>
                      </a:cubicBezTo>
                      <a:cubicBezTo>
                        <a:pt x="2185" y="11238"/>
                        <a:pt x="2283" y="11188"/>
                        <a:pt x="2335" y="11101"/>
                      </a:cubicBezTo>
                      <a:cubicBezTo>
                        <a:pt x="2402" y="11034"/>
                        <a:pt x="2435" y="10967"/>
                        <a:pt x="2469" y="10900"/>
                      </a:cubicBezTo>
                      <a:cubicBezTo>
                        <a:pt x="2535" y="10867"/>
                        <a:pt x="2569" y="10800"/>
                        <a:pt x="2602" y="10700"/>
                      </a:cubicBezTo>
                      <a:cubicBezTo>
                        <a:pt x="3269" y="9633"/>
                        <a:pt x="3970" y="8532"/>
                        <a:pt x="4604" y="7431"/>
                      </a:cubicBezTo>
                      <a:cubicBezTo>
                        <a:pt x="4742" y="7200"/>
                        <a:pt x="4560" y="7000"/>
                        <a:pt x="4369" y="7000"/>
                      </a:cubicBezTo>
                      <a:cubicBezTo>
                        <a:pt x="4284" y="7000"/>
                        <a:pt x="4198" y="7039"/>
                        <a:pt x="4137" y="7131"/>
                      </a:cubicBezTo>
                      <a:cubicBezTo>
                        <a:pt x="3603" y="7965"/>
                        <a:pt x="3102" y="8799"/>
                        <a:pt x="2602" y="9633"/>
                      </a:cubicBezTo>
                      <a:cubicBezTo>
                        <a:pt x="2569" y="9066"/>
                        <a:pt x="2535" y="8499"/>
                        <a:pt x="2535" y="7932"/>
                      </a:cubicBezTo>
                      <a:cubicBezTo>
                        <a:pt x="2502" y="7031"/>
                        <a:pt x="2469" y="6130"/>
                        <a:pt x="2435" y="5263"/>
                      </a:cubicBezTo>
                      <a:cubicBezTo>
                        <a:pt x="2402" y="4362"/>
                        <a:pt x="2335" y="3462"/>
                        <a:pt x="2302" y="2595"/>
                      </a:cubicBezTo>
                      <a:cubicBezTo>
                        <a:pt x="2269" y="2128"/>
                        <a:pt x="2235" y="1661"/>
                        <a:pt x="2202" y="1194"/>
                      </a:cubicBezTo>
                      <a:cubicBezTo>
                        <a:pt x="2202" y="993"/>
                        <a:pt x="2168" y="760"/>
                        <a:pt x="2168" y="526"/>
                      </a:cubicBezTo>
                      <a:cubicBezTo>
                        <a:pt x="2135" y="360"/>
                        <a:pt x="2135" y="159"/>
                        <a:pt x="2002" y="26"/>
                      </a:cubicBezTo>
                      <a:cubicBezTo>
                        <a:pt x="1985" y="9"/>
                        <a:pt x="1960" y="1"/>
                        <a:pt x="1935"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47"/>
                <p:cNvSpPr/>
                <p:nvPr/>
              </p:nvSpPr>
              <p:spPr>
                <a:xfrm>
                  <a:off x="4846325" y="323575"/>
                  <a:ext cx="2311675" cy="1534450"/>
                </a:xfrm>
                <a:custGeom>
                  <a:rect b="b" l="l" r="r" t="t"/>
                  <a:pathLst>
                    <a:path extrusionOk="0" fill="none" h="61378" w="92467">
                      <a:moveTo>
                        <a:pt x="1" y="5004"/>
                      </a:moveTo>
                      <a:cubicBezTo>
                        <a:pt x="268" y="15211"/>
                        <a:pt x="601" y="25452"/>
                        <a:pt x="1001" y="35692"/>
                      </a:cubicBezTo>
                      <a:cubicBezTo>
                        <a:pt x="1168" y="40796"/>
                        <a:pt x="1402" y="45933"/>
                        <a:pt x="1602" y="51037"/>
                      </a:cubicBezTo>
                      <a:cubicBezTo>
                        <a:pt x="1769" y="54506"/>
                        <a:pt x="234" y="61211"/>
                        <a:pt x="5004" y="61211"/>
                      </a:cubicBezTo>
                      <a:cubicBezTo>
                        <a:pt x="33858" y="61211"/>
                        <a:pt x="62679" y="61311"/>
                        <a:pt x="91533" y="61377"/>
                      </a:cubicBezTo>
                      <a:cubicBezTo>
                        <a:pt x="91599" y="57942"/>
                        <a:pt x="92166" y="54539"/>
                        <a:pt x="92166" y="51103"/>
                      </a:cubicBezTo>
                      <a:cubicBezTo>
                        <a:pt x="92166" y="50103"/>
                        <a:pt x="92467" y="47301"/>
                        <a:pt x="91633" y="46567"/>
                      </a:cubicBezTo>
                      <a:cubicBezTo>
                        <a:pt x="90899" y="45933"/>
                        <a:pt x="87430" y="46533"/>
                        <a:pt x="86429" y="46500"/>
                      </a:cubicBezTo>
                      <a:cubicBezTo>
                        <a:pt x="85762" y="43665"/>
                        <a:pt x="86229" y="40096"/>
                        <a:pt x="86196" y="37127"/>
                      </a:cubicBezTo>
                      <a:cubicBezTo>
                        <a:pt x="86162" y="32557"/>
                        <a:pt x="86095" y="28020"/>
                        <a:pt x="86029" y="23484"/>
                      </a:cubicBezTo>
                      <a:cubicBezTo>
                        <a:pt x="85995" y="19047"/>
                        <a:pt x="85962" y="14611"/>
                        <a:pt x="85895" y="10174"/>
                      </a:cubicBezTo>
                      <a:cubicBezTo>
                        <a:pt x="85895" y="7973"/>
                        <a:pt x="85995" y="5704"/>
                        <a:pt x="85829" y="3536"/>
                      </a:cubicBezTo>
                      <a:cubicBezTo>
                        <a:pt x="85528" y="0"/>
                        <a:pt x="80658" y="1301"/>
                        <a:pt x="77956" y="1234"/>
                      </a:cubicBezTo>
                      <a:cubicBezTo>
                        <a:pt x="74887" y="1201"/>
                        <a:pt x="71819" y="1101"/>
                        <a:pt x="68750" y="1068"/>
                      </a:cubicBezTo>
                      <a:cubicBezTo>
                        <a:pt x="69417" y="1134"/>
                        <a:pt x="69317" y="48702"/>
                        <a:pt x="69350" y="51370"/>
                      </a:cubicBezTo>
                      <a:lnTo>
                        <a:pt x="69384" y="54573"/>
                      </a:lnTo>
                    </a:path>
                  </a:pathLst>
                </a:custGeom>
                <a:solidFill>
                  <a:srgbClr val="5CC9BF"/>
                </a:solidFill>
                <a:ln cap="flat" cmpd="sng" w="317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39" name="Google Shape;2339;p47"/>
            <p:cNvGrpSpPr/>
            <p:nvPr/>
          </p:nvGrpSpPr>
          <p:grpSpPr>
            <a:xfrm>
              <a:off x="4456381" y="2032798"/>
              <a:ext cx="3657062" cy="2355894"/>
              <a:chOff x="4456381" y="2032798"/>
              <a:chExt cx="3657062" cy="2355894"/>
            </a:xfrm>
          </p:grpSpPr>
          <p:grpSp>
            <p:nvGrpSpPr>
              <p:cNvPr id="2340" name="Google Shape;2340;p47"/>
              <p:cNvGrpSpPr/>
              <p:nvPr/>
            </p:nvGrpSpPr>
            <p:grpSpPr>
              <a:xfrm>
                <a:off x="4456381" y="2032798"/>
                <a:ext cx="3657062" cy="2314376"/>
                <a:chOff x="4429144" y="1915698"/>
                <a:chExt cx="3657062" cy="2314376"/>
              </a:xfrm>
            </p:grpSpPr>
            <p:sp>
              <p:nvSpPr>
                <p:cNvPr id="2341" name="Google Shape;2341;p47"/>
                <p:cNvSpPr/>
                <p:nvPr/>
              </p:nvSpPr>
              <p:spPr>
                <a:xfrm>
                  <a:off x="6702839" y="2842405"/>
                  <a:ext cx="111650" cy="294704"/>
                </a:xfrm>
                <a:custGeom>
                  <a:rect b="b" l="l" r="r" t="t"/>
                  <a:pathLst>
                    <a:path extrusionOk="0" h="14177" w="5371">
                      <a:moveTo>
                        <a:pt x="2414" y="0"/>
                      </a:moveTo>
                      <a:cubicBezTo>
                        <a:pt x="2139" y="0"/>
                        <a:pt x="1843" y="100"/>
                        <a:pt x="1535" y="332"/>
                      </a:cubicBezTo>
                      <a:cubicBezTo>
                        <a:pt x="234" y="1333"/>
                        <a:pt x="234" y="3802"/>
                        <a:pt x="334" y="5236"/>
                      </a:cubicBezTo>
                      <a:cubicBezTo>
                        <a:pt x="501" y="7571"/>
                        <a:pt x="0" y="9806"/>
                        <a:pt x="134" y="12108"/>
                      </a:cubicBezTo>
                      <a:cubicBezTo>
                        <a:pt x="167" y="12875"/>
                        <a:pt x="467" y="13709"/>
                        <a:pt x="1168" y="14042"/>
                      </a:cubicBezTo>
                      <a:cubicBezTo>
                        <a:pt x="1367" y="14134"/>
                        <a:pt x="1594" y="14177"/>
                        <a:pt x="1826" y="14177"/>
                      </a:cubicBezTo>
                      <a:cubicBezTo>
                        <a:pt x="2101" y="14177"/>
                        <a:pt x="2383" y="14117"/>
                        <a:pt x="2636" y="14009"/>
                      </a:cubicBezTo>
                      <a:cubicBezTo>
                        <a:pt x="5371" y="13042"/>
                        <a:pt x="5171" y="9672"/>
                        <a:pt x="4237" y="7504"/>
                      </a:cubicBezTo>
                      <a:cubicBezTo>
                        <a:pt x="4203" y="7438"/>
                        <a:pt x="4170" y="7371"/>
                        <a:pt x="4170" y="7337"/>
                      </a:cubicBezTo>
                      <a:cubicBezTo>
                        <a:pt x="4037" y="7071"/>
                        <a:pt x="3937" y="6770"/>
                        <a:pt x="3937" y="6470"/>
                      </a:cubicBezTo>
                      <a:cubicBezTo>
                        <a:pt x="3903" y="6203"/>
                        <a:pt x="3970" y="5936"/>
                        <a:pt x="4037" y="5670"/>
                      </a:cubicBezTo>
                      <a:cubicBezTo>
                        <a:pt x="4303" y="4502"/>
                        <a:pt x="4337" y="3301"/>
                        <a:pt x="4203" y="2134"/>
                      </a:cubicBezTo>
                      <a:cubicBezTo>
                        <a:pt x="4074" y="1177"/>
                        <a:pt x="3364" y="0"/>
                        <a:pt x="2414"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47"/>
                <p:cNvSpPr/>
                <p:nvPr/>
              </p:nvSpPr>
              <p:spPr>
                <a:xfrm>
                  <a:off x="6440958" y="2144527"/>
                  <a:ext cx="379081" cy="812376"/>
                </a:xfrm>
                <a:custGeom>
                  <a:rect b="b" l="l" r="r" t="t"/>
                  <a:pathLst>
                    <a:path extrusionOk="0" h="39080" w="18236">
                      <a:moveTo>
                        <a:pt x="2970" y="0"/>
                      </a:moveTo>
                      <a:cubicBezTo>
                        <a:pt x="1" y="0"/>
                        <a:pt x="2352" y="4659"/>
                        <a:pt x="4326" y="8219"/>
                      </a:cubicBezTo>
                      <a:cubicBezTo>
                        <a:pt x="5226" y="9821"/>
                        <a:pt x="6060" y="11222"/>
                        <a:pt x="6327" y="11889"/>
                      </a:cubicBezTo>
                      <a:cubicBezTo>
                        <a:pt x="9029" y="19094"/>
                        <a:pt x="10997" y="31303"/>
                        <a:pt x="10830" y="39075"/>
                      </a:cubicBezTo>
                      <a:cubicBezTo>
                        <a:pt x="10925" y="39078"/>
                        <a:pt x="11022" y="39079"/>
                        <a:pt x="11121" y="39079"/>
                      </a:cubicBezTo>
                      <a:cubicBezTo>
                        <a:pt x="12544" y="39079"/>
                        <a:pt x="14373" y="38793"/>
                        <a:pt x="16011" y="38793"/>
                      </a:cubicBezTo>
                      <a:cubicBezTo>
                        <a:pt x="16825" y="38793"/>
                        <a:pt x="17591" y="38863"/>
                        <a:pt x="18236" y="39075"/>
                      </a:cubicBezTo>
                      <a:cubicBezTo>
                        <a:pt x="18069" y="31369"/>
                        <a:pt x="17035" y="20528"/>
                        <a:pt x="16034" y="13156"/>
                      </a:cubicBezTo>
                      <a:cubicBezTo>
                        <a:pt x="14867" y="4750"/>
                        <a:pt x="12031" y="781"/>
                        <a:pt x="3258" y="14"/>
                      </a:cubicBezTo>
                      <a:cubicBezTo>
                        <a:pt x="3157" y="5"/>
                        <a:pt x="3061" y="0"/>
                        <a:pt x="2970" y="0"/>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47"/>
                <p:cNvSpPr/>
                <p:nvPr/>
              </p:nvSpPr>
              <p:spPr>
                <a:xfrm>
                  <a:off x="6627255" y="3843655"/>
                  <a:ext cx="151873" cy="255894"/>
                </a:xfrm>
                <a:custGeom>
                  <a:rect b="b" l="l" r="r" t="t"/>
                  <a:pathLst>
                    <a:path extrusionOk="0" h="12310" w="7306">
                      <a:moveTo>
                        <a:pt x="6939" y="1"/>
                      </a:moveTo>
                      <a:lnTo>
                        <a:pt x="0" y="468"/>
                      </a:lnTo>
                      <a:cubicBezTo>
                        <a:pt x="67" y="1468"/>
                        <a:pt x="1235" y="12310"/>
                        <a:pt x="1235" y="12310"/>
                      </a:cubicBezTo>
                      <a:lnTo>
                        <a:pt x="7306" y="11742"/>
                      </a:lnTo>
                      <a:lnTo>
                        <a:pt x="6939" y="1"/>
                      </a:ln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47"/>
                <p:cNvSpPr/>
                <p:nvPr/>
              </p:nvSpPr>
              <p:spPr>
                <a:xfrm>
                  <a:off x="6487189" y="4049763"/>
                  <a:ext cx="311355" cy="120817"/>
                </a:xfrm>
                <a:custGeom>
                  <a:rect b="b" l="l" r="r" t="t"/>
                  <a:pathLst>
                    <a:path extrusionOk="0" h="5812" w="14978">
                      <a:moveTo>
                        <a:pt x="7939" y="1"/>
                      </a:moveTo>
                      <a:cubicBezTo>
                        <a:pt x="7877" y="1"/>
                        <a:pt x="7821" y="9"/>
                        <a:pt x="7773" y="26"/>
                      </a:cubicBezTo>
                      <a:cubicBezTo>
                        <a:pt x="7472" y="126"/>
                        <a:pt x="7039" y="827"/>
                        <a:pt x="6705" y="1027"/>
                      </a:cubicBezTo>
                      <a:cubicBezTo>
                        <a:pt x="6238" y="1327"/>
                        <a:pt x="5704" y="1527"/>
                        <a:pt x="5171" y="1727"/>
                      </a:cubicBezTo>
                      <a:cubicBezTo>
                        <a:pt x="4137" y="2161"/>
                        <a:pt x="3136" y="2661"/>
                        <a:pt x="2235" y="3262"/>
                      </a:cubicBezTo>
                      <a:cubicBezTo>
                        <a:pt x="1635" y="3695"/>
                        <a:pt x="334" y="4529"/>
                        <a:pt x="67" y="5230"/>
                      </a:cubicBezTo>
                      <a:cubicBezTo>
                        <a:pt x="0" y="5430"/>
                        <a:pt x="67" y="5730"/>
                        <a:pt x="301" y="5797"/>
                      </a:cubicBezTo>
                      <a:cubicBezTo>
                        <a:pt x="323" y="5808"/>
                        <a:pt x="345" y="5812"/>
                        <a:pt x="368" y="5812"/>
                      </a:cubicBezTo>
                      <a:cubicBezTo>
                        <a:pt x="415" y="5812"/>
                        <a:pt x="467" y="5797"/>
                        <a:pt x="534" y="5797"/>
                      </a:cubicBezTo>
                      <a:lnTo>
                        <a:pt x="13743" y="5530"/>
                      </a:lnTo>
                      <a:cubicBezTo>
                        <a:pt x="14177" y="5530"/>
                        <a:pt x="14444" y="5430"/>
                        <a:pt x="14611" y="5263"/>
                      </a:cubicBezTo>
                      <a:cubicBezTo>
                        <a:pt x="14978" y="4963"/>
                        <a:pt x="14878" y="4363"/>
                        <a:pt x="14744" y="3629"/>
                      </a:cubicBezTo>
                      <a:cubicBezTo>
                        <a:pt x="14677" y="3295"/>
                        <a:pt x="14544" y="2962"/>
                        <a:pt x="14477" y="2628"/>
                      </a:cubicBezTo>
                      <a:cubicBezTo>
                        <a:pt x="14344" y="2128"/>
                        <a:pt x="14511" y="1160"/>
                        <a:pt x="14277" y="760"/>
                      </a:cubicBezTo>
                      <a:cubicBezTo>
                        <a:pt x="14144" y="527"/>
                        <a:pt x="13944" y="460"/>
                        <a:pt x="13710" y="426"/>
                      </a:cubicBezTo>
                      <a:cubicBezTo>
                        <a:pt x="13325" y="406"/>
                        <a:pt x="12792" y="374"/>
                        <a:pt x="12284" y="374"/>
                      </a:cubicBezTo>
                      <a:cubicBezTo>
                        <a:pt x="11955" y="374"/>
                        <a:pt x="11637" y="387"/>
                        <a:pt x="11375" y="426"/>
                      </a:cubicBezTo>
                      <a:cubicBezTo>
                        <a:pt x="11075" y="456"/>
                        <a:pt x="10775" y="473"/>
                        <a:pt x="10472" y="473"/>
                      </a:cubicBezTo>
                      <a:cubicBezTo>
                        <a:pt x="10101" y="473"/>
                        <a:pt x="9726" y="448"/>
                        <a:pt x="9340" y="393"/>
                      </a:cubicBezTo>
                      <a:cubicBezTo>
                        <a:pt x="8993" y="335"/>
                        <a:pt x="8344" y="1"/>
                        <a:pt x="79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47"/>
                <p:cNvSpPr/>
                <p:nvPr/>
              </p:nvSpPr>
              <p:spPr>
                <a:xfrm>
                  <a:off x="6439336" y="2598630"/>
                  <a:ext cx="366837" cy="1407231"/>
                </a:xfrm>
                <a:custGeom>
                  <a:rect b="b" l="l" r="r" t="t"/>
                  <a:pathLst>
                    <a:path extrusionOk="0" h="67696" w="17647">
                      <a:moveTo>
                        <a:pt x="3867" y="1"/>
                      </a:moveTo>
                      <a:cubicBezTo>
                        <a:pt x="1779" y="1"/>
                        <a:pt x="521" y="1059"/>
                        <a:pt x="334" y="2986"/>
                      </a:cubicBezTo>
                      <a:cubicBezTo>
                        <a:pt x="1" y="6022"/>
                        <a:pt x="401" y="9224"/>
                        <a:pt x="368" y="12260"/>
                      </a:cubicBezTo>
                      <a:cubicBezTo>
                        <a:pt x="334" y="15529"/>
                        <a:pt x="634" y="18831"/>
                        <a:pt x="935" y="22100"/>
                      </a:cubicBezTo>
                      <a:cubicBezTo>
                        <a:pt x="935" y="28438"/>
                        <a:pt x="1568" y="34776"/>
                        <a:pt x="2269" y="41080"/>
                      </a:cubicBezTo>
                      <a:cubicBezTo>
                        <a:pt x="3003" y="47785"/>
                        <a:pt x="4537" y="54023"/>
                        <a:pt x="6038" y="60594"/>
                      </a:cubicBezTo>
                      <a:cubicBezTo>
                        <a:pt x="6405" y="62195"/>
                        <a:pt x="6739" y="63797"/>
                        <a:pt x="7239" y="65364"/>
                      </a:cubicBezTo>
                      <a:cubicBezTo>
                        <a:pt x="7439" y="65898"/>
                        <a:pt x="7639" y="66465"/>
                        <a:pt x="8040" y="66865"/>
                      </a:cubicBezTo>
                      <a:cubicBezTo>
                        <a:pt x="8573" y="67399"/>
                        <a:pt x="9374" y="67533"/>
                        <a:pt x="10141" y="67599"/>
                      </a:cubicBezTo>
                      <a:cubicBezTo>
                        <a:pt x="10850" y="67662"/>
                        <a:pt x="11566" y="67695"/>
                        <a:pt x="12286" y="67695"/>
                      </a:cubicBezTo>
                      <a:cubicBezTo>
                        <a:pt x="13091" y="67695"/>
                        <a:pt x="13901" y="67654"/>
                        <a:pt x="14711" y="67566"/>
                      </a:cubicBezTo>
                      <a:cubicBezTo>
                        <a:pt x="15245" y="67499"/>
                        <a:pt x="15812" y="67432"/>
                        <a:pt x="16212" y="67066"/>
                      </a:cubicBezTo>
                      <a:cubicBezTo>
                        <a:pt x="16779" y="66599"/>
                        <a:pt x="16879" y="65798"/>
                        <a:pt x="16979" y="65097"/>
                      </a:cubicBezTo>
                      <a:cubicBezTo>
                        <a:pt x="17647" y="58259"/>
                        <a:pt x="16879" y="51521"/>
                        <a:pt x="16346" y="44716"/>
                      </a:cubicBezTo>
                      <a:cubicBezTo>
                        <a:pt x="15812" y="38045"/>
                        <a:pt x="15245" y="31373"/>
                        <a:pt x="14444" y="24735"/>
                      </a:cubicBezTo>
                      <a:cubicBezTo>
                        <a:pt x="13977" y="20799"/>
                        <a:pt x="12977" y="16930"/>
                        <a:pt x="12610" y="12993"/>
                      </a:cubicBezTo>
                      <a:cubicBezTo>
                        <a:pt x="12243" y="9157"/>
                        <a:pt x="12109" y="5388"/>
                        <a:pt x="9174" y="2353"/>
                      </a:cubicBezTo>
                      <a:cubicBezTo>
                        <a:pt x="7873" y="1018"/>
                        <a:pt x="6172" y="151"/>
                        <a:pt x="4337" y="18"/>
                      </a:cubicBezTo>
                      <a:cubicBezTo>
                        <a:pt x="4176" y="6"/>
                        <a:pt x="4019" y="1"/>
                        <a:pt x="3867"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47"/>
                <p:cNvSpPr/>
                <p:nvPr/>
              </p:nvSpPr>
              <p:spPr>
                <a:xfrm>
                  <a:off x="6140474" y="3861678"/>
                  <a:ext cx="162288" cy="246893"/>
                </a:xfrm>
                <a:custGeom>
                  <a:rect b="b" l="l" r="r" t="t"/>
                  <a:pathLst>
                    <a:path extrusionOk="0" h="11877" w="7807">
                      <a:moveTo>
                        <a:pt x="7806" y="1"/>
                      </a:moveTo>
                      <a:lnTo>
                        <a:pt x="234" y="1002"/>
                      </a:lnTo>
                      <a:cubicBezTo>
                        <a:pt x="201" y="2036"/>
                        <a:pt x="1" y="11876"/>
                        <a:pt x="1" y="11876"/>
                      </a:cubicBezTo>
                      <a:lnTo>
                        <a:pt x="6138" y="11476"/>
                      </a:lnTo>
                      <a:lnTo>
                        <a:pt x="7806" y="1"/>
                      </a:ln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47"/>
                <p:cNvSpPr/>
                <p:nvPr/>
              </p:nvSpPr>
              <p:spPr>
                <a:xfrm>
                  <a:off x="6420628" y="2047719"/>
                  <a:ext cx="113728" cy="142872"/>
                </a:xfrm>
                <a:custGeom>
                  <a:rect b="b" l="l" r="r" t="t"/>
                  <a:pathLst>
                    <a:path extrusionOk="0" h="6873" w="5471">
                      <a:moveTo>
                        <a:pt x="0" y="1"/>
                      </a:moveTo>
                      <a:lnTo>
                        <a:pt x="0" y="6872"/>
                      </a:lnTo>
                      <a:lnTo>
                        <a:pt x="5471" y="6872"/>
                      </a:lnTo>
                      <a:lnTo>
                        <a:pt x="5471" y="1"/>
                      </a:ln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47"/>
                <p:cNvSpPr/>
                <p:nvPr/>
              </p:nvSpPr>
              <p:spPr>
                <a:xfrm>
                  <a:off x="6078756" y="2536267"/>
                  <a:ext cx="532576" cy="1461049"/>
                </a:xfrm>
                <a:custGeom>
                  <a:rect b="b" l="l" r="r" t="t"/>
                  <a:pathLst>
                    <a:path extrusionOk="0" h="70285" w="25620">
                      <a:moveTo>
                        <a:pt x="18183" y="1"/>
                      </a:moveTo>
                      <a:cubicBezTo>
                        <a:pt x="15078" y="1"/>
                        <a:pt x="12495" y="3553"/>
                        <a:pt x="11442" y="6253"/>
                      </a:cubicBezTo>
                      <a:cubicBezTo>
                        <a:pt x="4304" y="24566"/>
                        <a:pt x="1" y="46382"/>
                        <a:pt x="568" y="66029"/>
                      </a:cubicBezTo>
                      <a:cubicBezTo>
                        <a:pt x="601" y="66696"/>
                        <a:pt x="635" y="67397"/>
                        <a:pt x="1002" y="67931"/>
                      </a:cubicBezTo>
                      <a:cubicBezTo>
                        <a:pt x="1502" y="68665"/>
                        <a:pt x="2436" y="68898"/>
                        <a:pt x="3303" y="69098"/>
                      </a:cubicBezTo>
                      <a:cubicBezTo>
                        <a:pt x="4704" y="69398"/>
                        <a:pt x="6105" y="69732"/>
                        <a:pt x="7540" y="70066"/>
                      </a:cubicBezTo>
                      <a:cubicBezTo>
                        <a:pt x="8015" y="70175"/>
                        <a:pt x="8520" y="70285"/>
                        <a:pt x="9011" y="70285"/>
                      </a:cubicBezTo>
                      <a:cubicBezTo>
                        <a:pt x="9417" y="70285"/>
                        <a:pt x="9813" y="70210"/>
                        <a:pt x="10175" y="69999"/>
                      </a:cubicBezTo>
                      <a:cubicBezTo>
                        <a:pt x="10909" y="69599"/>
                        <a:pt x="11242" y="68731"/>
                        <a:pt x="11509" y="67931"/>
                      </a:cubicBezTo>
                      <a:cubicBezTo>
                        <a:pt x="13978" y="60759"/>
                        <a:pt x="14745" y="53053"/>
                        <a:pt x="15979" y="45615"/>
                      </a:cubicBezTo>
                      <a:cubicBezTo>
                        <a:pt x="17046" y="39143"/>
                        <a:pt x="18247" y="32672"/>
                        <a:pt x="19782" y="26267"/>
                      </a:cubicBezTo>
                      <a:cubicBezTo>
                        <a:pt x="20249" y="24266"/>
                        <a:pt x="20782" y="22265"/>
                        <a:pt x="21350" y="20297"/>
                      </a:cubicBezTo>
                      <a:cubicBezTo>
                        <a:pt x="21350" y="20230"/>
                        <a:pt x="22417" y="16494"/>
                        <a:pt x="22751" y="14326"/>
                      </a:cubicBezTo>
                      <a:cubicBezTo>
                        <a:pt x="22751" y="13925"/>
                        <a:pt x="22717" y="13492"/>
                        <a:pt x="23017" y="13225"/>
                      </a:cubicBezTo>
                      <a:cubicBezTo>
                        <a:pt x="23084" y="13191"/>
                        <a:pt x="23151" y="13158"/>
                        <a:pt x="23218" y="13125"/>
                      </a:cubicBezTo>
                      <a:cubicBezTo>
                        <a:pt x="23484" y="12524"/>
                        <a:pt x="23785" y="11991"/>
                        <a:pt x="24085" y="11424"/>
                      </a:cubicBezTo>
                      <a:cubicBezTo>
                        <a:pt x="25619" y="8488"/>
                        <a:pt x="23284" y="2317"/>
                        <a:pt x="20449" y="649"/>
                      </a:cubicBezTo>
                      <a:cubicBezTo>
                        <a:pt x="19673" y="198"/>
                        <a:pt x="18913" y="1"/>
                        <a:pt x="18183"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47"/>
                <p:cNvSpPr/>
                <p:nvPr/>
              </p:nvSpPr>
              <p:spPr>
                <a:xfrm>
                  <a:off x="6224373" y="2143965"/>
                  <a:ext cx="504138" cy="786433"/>
                </a:xfrm>
                <a:custGeom>
                  <a:rect b="b" l="l" r="r" t="t"/>
                  <a:pathLst>
                    <a:path extrusionOk="0" h="37832" w="24252">
                      <a:moveTo>
                        <a:pt x="13377" y="1"/>
                      </a:moveTo>
                      <a:cubicBezTo>
                        <a:pt x="13277" y="1"/>
                        <a:pt x="13177" y="3"/>
                        <a:pt x="13077" y="7"/>
                      </a:cubicBezTo>
                      <a:cubicBezTo>
                        <a:pt x="12601" y="27"/>
                        <a:pt x="12129" y="32"/>
                        <a:pt x="11657" y="32"/>
                      </a:cubicBezTo>
                      <a:cubicBezTo>
                        <a:pt x="11157" y="32"/>
                        <a:pt x="10659" y="26"/>
                        <a:pt x="10159" y="26"/>
                      </a:cubicBezTo>
                      <a:cubicBezTo>
                        <a:pt x="9544" y="26"/>
                        <a:pt x="8928" y="35"/>
                        <a:pt x="8307" y="74"/>
                      </a:cubicBezTo>
                      <a:cubicBezTo>
                        <a:pt x="5772" y="241"/>
                        <a:pt x="4904" y="1842"/>
                        <a:pt x="3870" y="4010"/>
                      </a:cubicBezTo>
                      <a:cubicBezTo>
                        <a:pt x="3437" y="4944"/>
                        <a:pt x="3103" y="5911"/>
                        <a:pt x="2903" y="6912"/>
                      </a:cubicBezTo>
                      <a:cubicBezTo>
                        <a:pt x="2336" y="9747"/>
                        <a:pt x="2536" y="12683"/>
                        <a:pt x="2536" y="15585"/>
                      </a:cubicBezTo>
                      <a:cubicBezTo>
                        <a:pt x="2536" y="19888"/>
                        <a:pt x="1002" y="33398"/>
                        <a:pt x="1" y="37601"/>
                      </a:cubicBezTo>
                      <a:cubicBezTo>
                        <a:pt x="1751" y="37770"/>
                        <a:pt x="3583" y="37831"/>
                        <a:pt x="5459" y="37831"/>
                      </a:cubicBezTo>
                      <a:cubicBezTo>
                        <a:pt x="10244" y="37831"/>
                        <a:pt x="15316" y="37435"/>
                        <a:pt x="20046" y="37435"/>
                      </a:cubicBezTo>
                      <a:cubicBezTo>
                        <a:pt x="21486" y="37435"/>
                        <a:pt x="22893" y="37472"/>
                        <a:pt x="24252" y="37567"/>
                      </a:cubicBezTo>
                      <a:cubicBezTo>
                        <a:pt x="24085" y="35866"/>
                        <a:pt x="23484" y="25225"/>
                        <a:pt x="23318" y="23524"/>
                      </a:cubicBezTo>
                      <a:cubicBezTo>
                        <a:pt x="23017" y="20055"/>
                        <a:pt x="22751" y="16586"/>
                        <a:pt x="22550" y="13117"/>
                      </a:cubicBezTo>
                      <a:cubicBezTo>
                        <a:pt x="22484" y="11816"/>
                        <a:pt x="22550" y="10448"/>
                        <a:pt x="22350" y="9180"/>
                      </a:cubicBezTo>
                      <a:cubicBezTo>
                        <a:pt x="22217" y="8213"/>
                        <a:pt x="21716" y="7312"/>
                        <a:pt x="21183" y="6478"/>
                      </a:cubicBezTo>
                      <a:cubicBezTo>
                        <a:pt x="20616" y="5511"/>
                        <a:pt x="20082" y="4544"/>
                        <a:pt x="19582" y="3576"/>
                      </a:cubicBezTo>
                      <a:cubicBezTo>
                        <a:pt x="19315" y="3076"/>
                        <a:pt x="19081" y="2576"/>
                        <a:pt x="18848" y="2042"/>
                      </a:cubicBezTo>
                      <a:cubicBezTo>
                        <a:pt x="18548" y="1408"/>
                        <a:pt x="18481" y="975"/>
                        <a:pt x="17714" y="774"/>
                      </a:cubicBezTo>
                      <a:cubicBezTo>
                        <a:pt x="16310" y="431"/>
                        <a:pt x="14819" y="1"/>
                        <a:pt x="13377"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47"/>
                <p:cNvSpPr/>
                <p:nvPr/>
              </p:nvSpPr>
              <p:spPr>
                <a:xfrm>
                  <a:off x="5844398" y="2107359"/>
                  <a:ext cx="210806" cy="319857"/>
                </a:xfrm>
                <a:custGeom>
                  <a:rect b="b" l="l" r="r" t="t"/>
                  <a:pathLst>
                    <a:path extrusionOk="0" h="15387" w="10141">
                      <a:moveTo>
                        <a:pt x="2035" y="0"/>
                      </a:moveTo>
                      <a:cubicBezTo>
                        <a:pt x="1802" y="0"/>
                        <a:pt x="1635" y="267"/>
                        <a:pt x="1601" y="501"/>
                      </a:cubicBezTo>
                      <a:cubicBezTo>
                        <a:pt x="1601" y="701"/>
                        <a:pt x="1701" y="934"/>
                        <a:pt x="1802" y="1134"/>
                      </a:cubicBezTo>
                      <a:lnTo>
                        <a:pt x="2669" y="2936"/>
                      </a:lnTo>
                      <a:cubicBezTo>
                        <a:pt x="2702" y="3002"/>
                        <a:pt x="2736" y="3069"/>
                        <a:pt x="2702" y="3136"/>
                      </a:cubicBezTo>
                      <a:cubicBezTo>
                        <a:pt x="2669" y="3203"/>
                        <a:pt x="2635" y="3236"/>
                        <a:pt x="2569" y="3269"/>
                      </a:cubicBezTo>
                      <a:cubicBezTo>
                        <a:pt x="2202" y="3503"/>
                        <a:pt x="1802" y="3636"/>
                        <a:pt x="1468" y="3870"/>
                      </a:cubicBezTo>
                      <a:cubicBezTo>
                        <a:pt x="1101" y="4137"/>
                        <a:pt x="834" y="4670"/>
                        <a:pt x="601" y="5071"/>
                      </a:cubicBezTo>
                      <a:cubicBezTo>
                        <a:pt x="0" y="6171"/>
                        <a:pt x="734" y="7039"/>
                        <a:pt x="1368" y="7839"/>
                      </a:cubicBezTo>
                      <a:cubicBezTo>
                        <a:pt x="2135" y="8773"/>
                        <a:pt x="2736" y="9841"/>
                        <a:pt x="3303" y="10941"/>
                      </a:cubicBezTo>
                      <a:cubicBezTo>
                        <a:pt x="3770" y="11775"/>
                        <a:pt x="4203" y="12643"/>
                        <a:pt x="4637" y="13410"/>
                      </a:cubicBezTo>
                      <a:cubicBezTo>
                        <a:pt x="5137" y="14277"/>
                        <a:pt x="5771" y="15244"/>
                        <a:pt x="6772" y="15378"/>
                      </a:cubicBezTo>
                      <a:cubicBezTo>
                        <a:pt x="6840" y="15384"/>
                        <a:pt x="6908" y="15386"/>
                        <a:pt x="6975" y="15386"/>
                      </a:cubicBezTo>
                      <a:cubicBezTo>
                        <a:pt x="7298" y="15386"/>
                        <a:pt x="7602" y="15322"/>
                        <a:pt x="7906" y="15211"/>
                      </a:cubicBezTo>
                      <a:cubicBezTo>
                        <a:pt x="8740" y="15011"/>
                        <a:pt x="9674" y="14577"/>
                        <a:pt x="9907" y="13777"/>
                      </a:cubicBezTo>
                      <a:cubicBezTo>
                        <a:pt x="10141" y="13110"/>
                        <a:pt x="9841" y="12409"/>
                        <a:pt x="9540" y="11775"/>
                      </a:cubicBezTo>
                      <a:cubicBezTo>
                        <a:pt x="7639" y="7739"/>
                        <a:pt x="4737" y="4403"/>
                        <a:pt x="2602" y="501"/>
                      </a:cubicBezTo>
                      <a:cubicBezTo>
                        <a:pt x="2469" y="267"/>
                        <a:pt x="2302" y="0"/>
                        <a:pt x="2035"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47"/>
                <p:cNvSpPr/>
                <p:nvPr/>
              </p:nvSpPr>
              <p:spPr>
                <a:xfrm>
                  <a:off x="5926218" y="2220775"/>
                  <a:ext cx="472916" cy="407830"/>
                </a:xfrm>
                <a:custGeom>
                  <a:rect b="b" l="l" r="r" t="t"/>
                  <a:pathLst>
                    <a:path extrusionOk="0" h="19619" w="22750">
                      <a:moveTo>
                        <a:pt x="18846" y="1"/>
                      </a:moveTo>
                      <a:cubicBezTo>
                        <a:pt x="18769" y="1"/>
                        <a:pt x="18692" y="5"/>
                        <a:pt x="18614" y="15"/>
                      </a:cubicBezTo>
                      <a:cubicBezTo>
                        <a:pt x="18047" y="82"/>
                        <a:pt x="17546" y="415"/>
                        <a:pt x="17079" y="749"/>
                      </a:cubicBezTo>
                      <a:cubicBezTo>
                        <a:pt x="13677" y="3217"/>
                        <a:pt x="10641" y="6253"/>
                        <a:pt x="8540" y="9889"/>
                      </a:cubicBezTo>
                      <a:cubicBezTo>
                        <a:pt x="8607" y="9755"/>
                        <a:pt x="7639" y="8454"/>
                        <a:pt x="7506" y="8287"/>
                      </a:cubicBezTo>
                      <a:cubicBezTo>
                        <a:pt x="7139" y="7754"/>
                        <a:pt x="6805" y="7187"/>
                        <a:pt x="6438" y="6653"/>
                      </a:cubicBezTo>
                      <a:cubicBezTo>
                        <a:pt x="5805" y="5719"/>
                        <a:pt x="5237" y="4752"/>
                        <a:pt x="4604" y="3784"/>
                      </a:cubicBezTo>
                      <a:cubicBezTo>
                        <a:pt x="3103" y="5052"/>
                        <a:pt x="1568" y="6286"/>
                        <a:pt x="0" y="7487"/>
                      </a:cubicBezTo>
                      <a:cubicBezTo>
                        <a:pt x="901" y="9388"/>
                        <a:pt x="1868" y="11290"/>
                        <a:pt x="2902" y="13124"/>
                      </a:cubicBezTo>
                      <a:cubicBezTo>
                        <a:pt x="3536" y="14158"/>
                        <a:pt x="4070" y="15192"/>
                        <a:pt x="4937" y="16026"/>
                      </a:cubicBezTo>
                      <a:cubicBezTo>
                        <a:pt x="5871" y="16894"/>
                        <a:pt x="6772" y="17761"/>
                        <a:pt x="7739" y="18595"/>
                      </a:cubicBezTo>
                      <a:cubicBezTo>
                        <a:pt x="8240" y="19028"/>
                        <a:pt x="8807" y="19495"/>
                        <a:pt x="9474" y="19596"/>
                      </a:cubicBezTo>
                      <a:cubicBezTo>
                        <a:pt x="9580" y="19611"/>
                        <a:pt x="9685" y="19619"/>
                        <a:pt x="9790" y="19619"/>
                      </a:cubicBezTo>
                      <a:cubicBezTo>
                        <a:pt x="10577" y="19619"/>
                        <a:pt x="11332" y="19203"/>
                        <a:pt x="12009" y="18762"/>
                      </a:cubicBezTo>
                      <a:cubicBezTo>
                        <a:pt x="14444" y="17227"/>
                        <a:pt x="16679" y="15326"/>
                        <a:pt x="18614" y="13191"/>
                      </a:cubicBezTo>
                      <a:cubicBezTo>
                        <a:pt x="21149" y="10389"/>
                        <a:pt x="22750" y="6019"/>
                        <a:pt x="21482" y="2450"/>
                      </a:cubicBezTo>
                      <a:cubicBezTo>
                        <a:pt x="21074" y="1255"/>
                        <a:pt x="20102" y="1"/>
                        <a:pt x="18846"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47"/>
                <p:cNvSpPr/>
                <p:nvPr/>
              </p:nvSpPr>
              <p:spPr>
                <a:xfrm>
                  <a:off x="6148103" y="2147707"/>
                  <a:ext cx="357815" cy="384839"/>
                </a:xfrm>
                <a:custGeom>
                  <a:rect b="b" l="l" r="r" t="t"/>
                  <a:pathLst>
                    <a:path extrusionOk="0" h="18513" w="17213">
                      <a:moveTo>
                        <a:pt x="11615" y="0"/>
                      </a:moveTo>
                      <a:cubicBezTo>
                        <a:pt x="10286" y="0"/>
                        <a:pt x="8922" y="502"/>
                        <a:pt x="7906" y="1395"/>
                      </a:cubicBezTo>
                      <a:cubicBezTo>
                        <a:pt x="5038" y="3930"/>
                        <a:pt x="2202" y="6599"/>
                        <a:pt x="301" y="9934"/>
                      </a:cubicBezTo>
                      <a:cubicBezTo>
                        <a:pt x="167" y="10201"/>
                        <a:pt x="34" y="10435"/>
                        <a:pt x="34" y="10702"/>
                      </a:cubicBezTo>
                      <a:cubicBezTo>
                        <a:pt x="1" y="11035"/>
                        <a:pt x="167" y="11302"/>
                        <a:pt x="301" y="11569"/>
                      </a:cubicBezTo>
                      <a:cubicBezTo>
                        <a:pt x="935" y="12636"/>
                        <a:pt x="1635" y="13704"/>
                        <a:pt x="2669" y="14404"/>
                      </a:cubicBezTo>
                      <a:cubicBezTo>
                        <a:pt x="3403" y="14938"/>
                        <a:pt x="4304" y="15238"/>
                        <a:pt x="5104" y="15672"/>
                      </a:cubicBezTo>
                      <a:cubicBezTo>
                        <a:pt x="5905" y="16105"/>
                        <a:pt x="6672" y="16773"/>
                        <a:pt x="6872" y="17673"/>
                      </a:cubicBezTo>
                      <a:cubicBezTo>
                        <a:pt x="6939" y="17873"/>
                        <a:pt x="6939" y="18074"/>
                        <a:pt x="7072" y="18240"/>
                      </a:cubicBezTo>
                      <a:cubicBezTo>
                        <a:pt x="7124" y="18327"/>
                        <a:pt x="7212" y="18404"/>
                        <a:pt x="7308" y="18445"/>
                      </a:cubicBezTo>
                      <a:lnTo>
                        <a:pt x="7308" y="18445"/>
                      </a:lnTo>
                      <a:cubicBezTo>
                        <a:pt x="9520" y="16431"/>
                        <a:pt x="11726" y="14412"/>
                        <a:pt x="13410" y="11969"/>
                      </a:cubicBezTo>
                      <a:cubicBezTo>
                        <a:pt x="15278" y="9301"/>
                        <a:pt x="17213" y="5364"/>
                        <a:pt x="15512" y="2229"/>
                      </a:cubicBezTo>
                      <a:cubicBezTo>
                        <a:pt x="14667" y="684"/>
                        <a:pt x="13165" y="0"/>
                        <a:pt x="11615" y="0"/>
                      </a:cubicBezTo>
                      <a:close/>
                      <a:moveTo>
                        <a:pt x="7873" y="18174"/>
                      </a:moveTo>
                      <a:lnTo>
                        <a:pt x="7573" y="18441"/>
                      </a:lnTo>
                      <a:cubicBezTo>
                        <a:pt x="7533" y="18464"/>
                        <a:pt x="7489" y="18475"/>
                        <a:pt x="7445" y="18475"/>
                      </a:cubicBezTo>
                      <a:cubicBezTo>
                        <a:pt x="7399" y="18475"/>
                        <a:pt x="7352" y="18464"/>
                        <a:pt x="7308" y="18445"/>
                      </a:cubicBezTo>
                      <a:lnTo>
                        <a:pt x="7308" y="18445"/>
                      </a:lnTo>
                      <a:cubicBezTo>
                        <a:pt x="7285" y="18466"/>
                        <a:pt x="7262" y="18486"/>
                        <a:pt x="7239" y="18507"/>
                      </a:cubicBezTo>
                      <a:cubicBezTo>
                        <a:pt x="7266" y="18511"/>
                        <a:pt x="7294" y="18512"/>
                        <a:pt x="7321" y="18512"/>
                      </a:cubicBezTo>
                      <a:cubicBezTo>
                        <a:pt x="7559" y="18512"/>
                        <a:pt x="7783" y="18383"/>
                        <a:pt x="7873" y="18174"/>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47"/>
                <p:cNvSpPr/>
                <p:nvPr/>
              </p:nvSpPr>
              <p:spPr>
                <a:xfrm>
                  <a:off x="6389405" y="1940934"/>
                  <a:ext cx="133851" cy="174220"/>
                </a:xfrm>
                <a:custGeom>
                  <a:rect b="b" l="l" r="r" t="t"/>
                  <a:pathLst>
                    <a:path extrusionOk="0" h="8381" w="6439">
                      <a:moveTo>
                        <a:pt x="2236" y="1"/>
                      </a:moveTo>
                      <a:cubicBezTo>
                        <a:pt x="1836" y="1"/>
                        <a:pt x="1402" y="67"/>
                        <a:pt x="1168" y="367"/>
                      </a:cubicBezTo>
                      <a:cubicBezTo>
                        <a:pt x="1068" y="501"/>
                        <a:pt x="1035" y="634"/>
                        <a:pt x="1002" y="801"/>
                      </a:cubicBezTo>
                      <a:cubicBezTo>
                        <a:pt x="768" y="1535"/>
                        <a:pt x="568" y="2302"/>
                        <a:pt x="401" y="3069"/>
                      </a:cubicBezTo>
                      <a:cubicBezTo>
                        <a:pt x="134" y="4237"/>
                        <a:pt x="1" y="5438"/>
                        <a:pt x="168" y="6605"/>
                      </a:cubicBezTo>
                      <a:cubicBezTo>
                        <a:pt x="268" y="7339"/>
                        <a:pt x="868" y="7806"/>
                        <a:pt x="1502" y="8106"/>
                      </a:cubicBezTo>
                      <a:cubicBezTo>
                        <a:pt x="1926" y="8288"/>
                        <a:pt x="2384" y="8380"/>
                        <a:pt x="2842" y="8380"/>
                      </a:cubicBezTo>
                      <a:cubicBezTo>
                        <a:pt x="3394" y="8380"/>
                        <a:pt x="3945" y="8246"/>
                        <a:pt x="4437" y="7973"/>
                      </a:cubicBezTo>
                      <a:cubicBezTo>
                        <a:pt x="5105" y="7606"/>
                        <a:pt x="5538" y="7006"/>
                        <a:pt x="5672" y="6238"/>
                      </a:cubicBezTo>
                      <a:cubicBezTo>
                        <a:pt x="5772" y="5738"/>
                        <a:pt x="5805" y="5238"/>
                        <a:pt x="5905" y="4771"/>
                      </a:cubicBezTo>
                      <a:cubicBezTo>
                        <a:pt x="6039" y="4037"/>
                        <a:pt x="6439" y="3336"/>
                        <a:pt x="6372" y="2569"/>
                      </a:cubicBezTo>
                      <a:cubicBezTo>
                        <a:pt x="6339" y="1668"/>
                        <a:pt x="5672" y="901"/>
                        <a:pt x="4871" y="501"/>
                      </a:cubicBezTo>
                      <a:cubicBezTo>
                        <a:pt x="4071" y="67"/>
                        <a:pt x="3137" y="1"/>
                        <a:pt x="2236"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47"/>
                <p:cNvSpPr/>
                <p:nvPr/>
              </p:nvSpPr>
              <p:spPr>
                <a:xfrm>
                  <a:off x="6386640" y="1915698"/>
                  <a:ext cx="187940" cy="187919"/>
                </a:xfrm>
                <a:custGeom>
                  <a:rect b="b" l="l" r="r" t="t"/>
                  <a:pathLst>
                    <a:path extrusionOk="0" h="9040" w="9041">
                      <a:moveTo>
                        <a:pt x="4517" y="1"/>
                      </a:moveTo>
                      <a:cubicBezTo>
                        <a:pt x="4123" y="1"/>
                        <a:pt x="3730" y="33"/>
                        <a:pt x="3336" y="80"/>
                      </a:cubicBezTo>
                      <a:cubicBezTo>
                        <a:pt x="2402" y="214"/>
                        <a:pt x="1435" y="414"/>
                        <a:pt x="834" y="1081"/>
                      </a:cubicBezTo>
                      <a:cubicBezTo>
                        <a:pt x="468" y="1481"/>
                        <a:pt x="1" y="2415"/>
                        <a:pt x="668" y="2682"/>
                      </a:cubicBezTo>
                      <a:cubicBezTo>
                        <a:pt x="1071" y="2872"/>
                        <a:pt x="1525" y="3045"/>
                        <a:pt x="1970" y="3045"/>
                      </a:cubicBezTo>
                      <a:cubicBezTo>
                        <a:pt x="2150" y="3045"/>
                        <a:pt x="2329" y="3017"/>
                        <a:pt x="2502" y="2949"/>
                      </a:cubicBezTo>
                      <a:cubicBezTo>
                        <a:pt x="2664" y="2889"/>
                        <a:pt x="2983" y="2719"/>
                        <a:pt x="3181" y="2719"/>
                      </a:cubicBezTo>
                      <a:cubicBezTo>
                        <a:pt x="3311" y="2719"/>
                        <a:pt x="3389" y="2791"/>
                        <a:pt x="3336" y="3016"/>
                      </a:cubicBezTo>
                      <a:cubicBezTo>
                        <a:pt x="3236" y="3449"/>
                        <a:pt x="2669" y="3783"/>
                        <a:pt x="2836" y="4283"/>
                      </a:cubicBezTo>
                      <a:cubicBezTo>
                        <a:pt x="2903" y="4617"/>
                        <a:pt x="3270" y="4784"/>
                        <a:pt x="3503" y="5017"/>
                      </a:cubicBezTo>
                      <a:cubicBezTo>
                        <a:pt x="3803" y="5284"/>
                        <a:pt x="3937" y="5718"/>
                        <a:pt x="3903" y="6118"/>
                      </a:cubicBezTo>
                      <a:cubicBezTo>
                        <a:pt x="3903" y="6151"/>
                        <a:pt x="3870" y="6185"/>
                        <a:pt x="3870" y="6218"/>
                      </a:cubicBezTo>
                      <a:cubicBezTo>
                        <a:pt x="3837" y="6418"/>
                        <a:pt x="3803" y="6585"/>
                        <a:pt x="3870" y="6785"/>
                      </a:cubicBezTo>
                      <a:cubicBezTo>
                        <a:pt x="3970" y="7085"/>
                        <a:pt x="4337" y="7185"/>
                        <a:pt x="4604" y="7386"/>
                      </a:cubicBezTo>
                      <a:cubicBezTo>
                        <a:pt x="4971" y="7686"/>
                        <a:pt x="5171" y="8086"/>
                        <a:pt x="5538" y="8386"/>
                      </a:cubicBezTo>
                      <a:cubicBezTo>
                        <a:pt x="5896" y="8660"/>
                        <a:pt x="6493" y="9040"/>
                        <a:pt x="6993" y="9040"/>
                      </a:cubicBezTo>
                      <a:cubicBezTo>
                        <a:pt x="7286" y="9040"/>
                        <a:pt x="7546" y="8910"/>
                        <a:pt x="7706" y="8553"/>
                      </a:cubicBezTo>
                      <a:cubicBezTo>
                        <a:pt x="7806" y="8286"/>
                        <a:pt x="7839" y="8019"/>
                        <a:pt x="7873" y="7719"/>
                      </a:cubicBezTo>
                      <a:cubicBezTo>
                        <a:pt x="8040" y="6819"/>
                        <a:pt x="8540" y="6051"/>
                        <a:pt x="8773" y="5184"/>
                      </a:cubicBezTo>
                      <a:cubicBezTo>
                        <a:pt x="9040" y="4150"/>
                        <a:pt x="8907" y="2982"/>
                        <a:pt x="8340" y="2048"/>
                      </a:cubicBezTo>
                      <a:cubicBezTo>
                        <a:pt x="7806" y="1114"/>
                        <a:pt x="6872" y="414"/>
                        <a:pt x="5838" y="147"/>
                      </a:cubicBezTo>
                      <a:cubicBezTo>
                        <a:pt x="5398" y="41"/>
                        <a:pt x="4957" y="1"/>
                        <a:pt x="451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47"/>
                <p:cNvSpPr/>
                <p:nvPr/>
              </p:nvSpPr>
              <p:spPr>
                <a:xfrm>
                  <a:off x="6437258" y="2013046"/>
                  <a:ext cx="61739" cy="43009"/>
                </a:xfrm>
                <a:custGeom>
                  <a:rect b="b" l="l" r="r" t="t"/>
                  <a:pathLst>
                    <a:path extrusionOk="0" h="2069" w="2970">
                      <a:moveTo>
                        <a:pt x="1502" y="1"/>
                      </a:moveTo>
                      <a:cubicBezTo>
                        <a:pt x="1" y="1"/>
                        <a:pt x="1" y="2069"/>
                        <a:pt x="1502" y="2069"/>
                      </a:cubicBezTo>
                      <a:cubicBezTo>
                        <a:pt x="2969" y="2069"/>
                        <a:pt x="2969" y="1"/>
                        <a:pt x="1502"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47"/>
                <p:cNvSpPr/>
                <p:nvPr/>
              </p:nvSpPr>
              <p:spPr>
                <a:xfrm>
                  <a:off x="5969892" y="4059305"/>
                  <a:ext cx="314141" cy="110964"/>
                </a:xfrm>
                <a:custGeom>
                  <a:rect b="b" l="l" r="r" t="t"/>
                  <a:pathLst>
                    <a:path extrusionOk="0" h="5338" w="15112">
                      <a:moveTo>
                        <a:pt x="8540" y="1"/>
                      </a:moveTo>
                      <a:cubicBezTo>
                        <a:pt x="7806" y="1"/>
                        <a:pt x="7306" y="1168"/>
                        <a:pt x="6506" y="1469"/>
                      </a:cubicBezTo>
                      <a:cubicBezTo>
                        <a:pt x="5238" y="1969"/>
                        <a:pt x="3904" y="2236"/>
                        <a:pt x="2669" y="2803"/>
                      </a:cubicBezTo>
                      <a:cubicBezTo>
                        <a:pt x="1635" y="3270"/>
                        <a:pt x="368" y="4170"/>
                        <a:pt x="1" y="5338"/>
                      </a:cubicBezTo>
                      <a:lnTo>
                        <a:pt x="14044" y="5338"/>
                      </a:lnTo>
                      <a:cubicBezTo>
                        <a:pt x="14645" y="5338"/>
                        <a:pt x="15112" y="4771"/>
                        <a:pt x="15012" y="4170"/>
                      </a:cubicBezTo>
                      <a:cubicBezTo>
                        <a:pt x="14845" y="3370"/>
                        <a:pt x="14745" y="2536"/>
                        <a:pt x="14845" y="1702"/>
                      </a:cubicBezTo>
                      <a:cubicBezTo>
                        <a:pt x="14845" y="1502"/>
                        <a:pt x="14878" y="1302"/>
                        <a:pt x="14845" y="1102"/>
                      </a:cubicBezTo>
                      <a:cubicBezTo>
                        <a:pt x="14811" y="935"/>
                        <a:pt x="14678" y="735"/>
                        <a:pt x="14478" y="668"/>
                      </a:cubicBezTo>
                      <a:cubicBezTo>
                        <a:pt x="14411" y="635"/>
                        <a:pt x="14344" y="626"/>
                        <a:pt x="14278" y="626"/>
                      </a:cubicBezTo>
                      <a:cubicBezTo>
                        <a:pt x="14211" y="626"/>
                        <a:pt x="14144" y="635"/>
                        <a:pt x="14078" y="635"/>
                      </a:cubicBezTo>
                      <a:cubicBezTo>
                        <a:pt x="13901" y="655"/>
                        <a:pt x="13727" y="663"/>
                        <a:pt x="13556" y="663"/>
                      </a:cubicBezTo>
                      <a:cubicBezTo>
                        <a:pt x="12949" y="663"/>
                        <a:pt x="12367" y="564"/>
                        <a:pt x="11772" y="564"/>
                      </a:cubicBezTo>
                      <a:cubicBezTo>
                        <a:pt x="11706" y="564"/>
                        <a:pt x="11641" y="565"/>
                        <a:pt x="11576" y="568"/>
                      </a:cubicBezTo>
                      <a:cubicBezTo>
                        <a:pt x="11109" y="568"/>
                        <a:pt x="10642" y="568"/>
                        <a:pt x="10175" y="501"/>
                      </a:cubicBezTo>
                      <a:cubicBezTo>
                        <a:pt x="9641" y="401"/>
                        <a:pt x="9041" y="34"/>
                        <a:pt x="85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47"/>
                <p:cNvSpPr/>
                <p:nvPr/>
              </p:nvSpPr>
              <p:spPr>
                <a:xfrm>
                  <a:off x="5922060" y="2171800"/>
                  <a:ext cx="50638" cy="58267"/>
                </a:xfrm>
                <a:custGeom>
                  <a:rect b="b" l="l" r="r" t="t"/>
                  <a:pathLst>
                    <a:path extrusionOk="0" h="2803" w="2436">
                      <a:moveTo>
                        <a:pt x="640" y="1"/>
                      </a:moveTo>
                      <a:cubicBezTo>
                        <a:pt x="326" y="1"/>
                        <a:pt x="55" y="140"/>
                        <a:pt x="34" y="570"/>
                      </a:cubicBezTo>
                      <a:cubicBezTo>
                        <a:pt x="0" y="736"/>
                        <a:pt x="34" y="903"/>
                        <a:pt x="134" y="1037"/>
                      </a:cubicBezTo>
                      <a:cubicBezTo>
                        <a:pt x="200" y="1137"/>
                        <a:pt x="300" y="1203"/>
                        <a:pt x="401" y="1270"/>
                      </a:cubicBezTo>
                      <a:cubicBezTo>
                        <a:pt x="567" y="1370"/>
                        <a:pt x="667" y="1504"/>
                        <a:pt x="801" y="1637"/>
                      </a:cubicBezTo>
                      <a:cubicBezTo>
                        <a:pt x="868" y="1737"/>
                        <a:pt x="934" y="1804"/>
                        <a:pt x="1001" y="1904"/>
                      </a:cubicBezTo>
                      <a:cubicBezTo>
                        <a:pt x="1131" y="2190"/>
                        <a:pt x="1343" y="2803"/>
                        <a:pt x="1684" y="2803"/>
                      </a:cubicBezTo>
                      <a:cubicBezTo>
                        <a:pt x="1779" y="2803"/>
                        <a:pt x="1885" y="2755"/>
                        <a:pt x="2002" y="2638"/>
                      </a:cubicBezTo>
                      <a:cubicBezTo>
                        <a:pt x="2135" y="2504"/>
                        <a:pt x="2202" y="2304"/>
                        <a:pt x="2269" y="2104"/>
                      </a:cubicBezTo>
                      <a:cubicBezTo>
                        <a:pt x="2369" y="1637"/>
                        <a:pt x="2435" y="1137"/>
                        <a:pt x="2202" y="736"/>
                      </a:cubicBezTo>
                      <a:cubicBezTo>
                        <a:pt x="2002" y="469"/>
                        <a:pt x="1701" y="303"/>
                        <a:pt x="1368" y="169"/>
                      </a:cubicBezTo>
                      <a:cubicBezTo>
                        <a:pt x="1301" y="136"/>
                        <a:pt x="1234" y="136"/>
                        <a:pt x="1168" y="103"/>
                      </a:cubicBezTo>
                      <a:cubicBezTo>
                        <a:pt x="1002" y="43"/>
                        <a:pt x="814" y="1"/>
                        <a:pt x="640"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47"/>
                <p:cNvSpPr/>
                <p:nvPr/>
              </p:nvSpPr>
              <p:spPr>
                <a:xfrm>
                  <a:off x="6036059" y="4091214"/>
                  <a:ext cx="27481" cy="43695"/>
                </a:xfrm>
                <a:custGeom>
                  <a:rect b="b" l="l" r="r" t="t"/>
                  <a:pathLst>
                    <a:path extrusionOk="0" h="2102" w="1322">
                      <a:moveTo>
                        <a:pt x="206" y="1"/>
                      </a:moveTo>
                      <a:cubicBezTo>
                        <a:pt x="101" y="1"/>
                        <a:pt x="0" y="93"/>
                        <a:pt x="20" y="234"/>
                      </a:cubicBezTo>
                      <a:cubicBezTo>
                        <a:pt x="87" y="767"/>
                        <a:pt x="354" y="1335"/>
                        <a:pt x="687" y="1768"/>
                      </a:cubicBezTo>
                      <a:cubicBezTo>
                        <a:pt x="787" y="1902"/>
                        <a:pt x="887" y="2102"/>
                        <a:pt x="1088" y="2102"/>
                      </a:cubicBezTo>
                      <a:cubicBezTo>
                        <a:pt x="1188" y="2102"/>
                        <a:pt x="1254" y="2035"/>
                        <a:pt x="1288" y="1935"/>
                      </a:cubicBezTo>
                      <a:cubicBezTo>
                        <a:pt x="1321" y="1835"/>
                        <a:pt x="1288" y="1735"/>
                        <a:pt x="1221" y="1668"/>
                      </a:cubicBezTo>
                      <a:cubicBezTo>
                        <a:pt x="1088" y="1435"/>
                        <a:pt x="887" y="1201"/>
                        <a:pt x="754" y="968"/>
                      </a:cubicBezTo>
                      <a:cubicBezTo>
                        <a:pt x="621" y="701"/>
                        <a:pt x="487" y="401"/>
                        <a:pt x="387" y="134"/>
                      </a:cubicBezTo>
                      <a:cubicBezTo>
                        <a:pt x="347" y="41"/>
                        <a:pt x="276" y="1"/>
                        <a:pt x="206"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47"/>
                <p:cNvSpPr/>
                <p:nvPr/>
              </p:nvSpPr>
              <p:spPr>
                <a:xfrm>
                  <a:off x="6066970" y="4087971"/>
                  <a:ext cx="29144" cy="29227"/>
                </a:xfrm>
                <a:custGeom>
                  <a:rect b="b" l="l" r="r" t="t"/>
                  <a:pathLst>
                    <a:path extrusionOk="0" h="1406" w="1402">
                      <a:moveTo>
                        <a:pt x="175" y="1"/>
                      </a:moveTo>
                      <a:cubicBezTo>
                        <a:pt x="130" y="1"/>
                        <a:pt x="87" y="17"/>
                        <a:pt x="68" y="56"/>
                      </a:cubicBezTo>
                      <a:cubicBezTo>
                        <a:pt x="1" y="123"/>
                        <a:pt x="1" y="223"/>
                        <a:pt x="68" y="290"/>
                      </a:cubicBezTo>
                      <a:cubicBezTo>
                        <a:pt x="201" y="423"/>
                        <a:pt x="334" y="557"/>
                        <a:pt x="468" y="723"/>
                      </a:cubicBezTo>
                      <a:cubicBezTo>
                        <a:pt x="535" y="790"/>
                        <a:pt x="601" y="890"/>
                        <a:pt x="668" y="957"/>
                      </a:cubicBezTo>
                      <a:cubicBezTo>
                        <a:pt x="658" y="936"/>
                        <a:pt x="654" y="928"/>
                        <a:pt x="654" y="928"/>
                      </a:cubicBezTo>
                      <a:lnTo>
                        <a:pt x="654" y="928"/>
                      </a:lnTo>
                      <a:cubicBezTo>
                        <a:pt x="655" y="928"/>
                        <a:pt x="678" y="967"/>
                        <a:pt x="701" y="990"/>
                      </a:cubicBezTo>
                      <a:cubicBezTo>
                        <a:pt x="701" y="990"/>
                        <a:pt x="735" y="1024"/>
                        <a:pt x="735" y="1024"/>
                      </a:cubicBezTo>
                      <a:cubicBezTo>
                        <a:pt x="768" y="1090"/>
                        <a:pt x="801" y="1124"/>
                        <a:pt x="835" y="1157"/>
                      </a:cubicBezTo>
                      <a:cubicBezTo>
                        <a:pt x="891" y="1269"/>
                        <a:pt x="995" y="1406"/>
                        <a:pt x="1126" y="1406"/>
                      </a:cubicBezTo>
                      <a:cubicBezTo>
                        <a:pt x="1150" y="1406"/>
                        <a:pt x="1176" y="1401"/>
                        <a:pt x="1202" y="1390"/>
                      </a:cubicBezTo>
                      <a:cubicBezTo>
                        <a:pt x="1335" y="1357"/>
                        <a:pt x="1402" y="1224"/>
                        <a:pt x="1369" y="1090"/>
                      </a:cubicBezTo>
                      <a:lnTo>
                        <a:pt x="1369" y="1090"/>
                      </a:lnTo>
                      <a:lnTo>
                        <a:pt x="1369" y="1124"/>
                      </a:lnTo>
                      <a:cubicBezTo>
                        <a:pt x="1369" y="1057"/>
                        <a:pt x="1335" y="990"/>
                        <a:pt x="1268" y="923"/>
                      </a:cubicBezTo>
                      <a:cubicBezTo>
                        <a:pt x="1168" y="757"/>
                        <a:pt x="1002" y="590"/>
                        <a:pt x="835" y="456"/>
                      </a:cubicBezTo>
                      <a:cubicBezTo>
                        <a:pt x="668" y="290"/>
                        <a:pt x="468" y="123"/>
                        <a:pt x="268" y="23"/>
                      </a:cubicBezTo>
                      <a:cubicBezTo>
                        <a:pt x="240" y="9"/>
                        <a:pt x="207" y="1"/>
                        <a:pt x="175"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47"/>
                <p:cNvSpPr/>
                <p:nvPr/>
              </p:nvSpPr>
              <p:spPr>
                <a:xfrm>
                  <a:off x="6101643" y="4076226"/>
                  <a:ext cx="35048" cy="22866"/>
                </a:xfrm>
                <a:custGeom>
                  <a:rect b="b" l="l" r="r" t="t"/>
                  <a:pathLst>
                    <a:path extrusionOk="0" h="1100" w="1686">
                      <a:moveTo>
                        <a:pt x="193" y="1"/>
                      </a:moveTo>
                      <a:cubicBezTo>
                        <a:pt x="132" y="1"/>
                        <a:pt x="76" y="24"/>
                        <a:pt x="34" y="87"/>
                      </a:cubicBezTo>
                      <a:cubicBezTo>
                        <a:pt x="1" y="188"/>
                        <a:pt x="34" y="288"/>
                        <a:pt x="101" y="354"/>
                      </a:cubicBezTo>
                      <a:cubicBezTo>
                        <a:pt x="301" y="488"/>
                        <a:pt x="501" y="621"/>
                        <a:pt x="701" y="755"/>
                      </a:cubicBezTo>
                      <a:cubicBezTo>
                        <a:pt x="935" y="888"/>
                        <a:pt x="1135" y="1021"/>
                        <a:pt x="1368" y="1088"/>
                      </a:cubicBezTo>
                      <a:cubicBezTo>
                        <a:pt x="1393" y="1096"/>
                        <a:pt x="1416" y="1100"/>
                        <a:pt x="1438" y="1100"/>
                      </a:cubicBezTo>
                      <a:cubicBezTo>
                        <a:pt x="1597" y="1100"/>
                        <a:pt x="1686" y="905"/>
                        <a:pt x="1569" y="788"/>
                      </a:cubicBezTo>
                      <a:cubicBezTo>
                        <a:pt x="1368" y="588"/>
                        <a:pt x="1168" y="488"/>
                        <a:pt x="935" y="354"/>
                      </a:cubicBezTo>
                      <a:cubicBezTo>
                        <a:pt x="735" y="254"/>
                        <a:pt x="501" y="121"/>
                        <a:pt x="301" y="21"/>
                      </a:cubicBezTo>
                      <a:cubicBezTo>
                        <a:pt x="264" y="9"/>
                        <a:pt x="228" y="1"/>
                        <a:pt x="193"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47"/>
                <p:cNvSpPr/>
                <p:nvPr/>
              </p:nvSpPr>
              <p:spPr>
                <a:xfrm>
                  <a:off x="6581481" y="4067973"/>
                  <a:ext cx="29851" cy="30890"/>
                </a:xfrm>
                <a:custGeom>
                  <a:rect b="b" l="l" r="r" t="t"/>
                  <a:pathLst>
                    <a:path extrusionOk="0" h="1486" w="1436">
                      <a:moveTo>
                        <a:pt x="184" y="1"/>
                      </a:moveTo>
                      <a:cubicBezTo>
                        <a:pt x="143" y="1"/>
                        <a:pt x="101" y="17"/>
                        <a:pt x="68" y="51"/>
                      </a:cubicBezTo>
                      <a:cubicBezTo>
                        <a:pt x="34" y="84"/>
                        <a:pt x="1" y="184"/>
                        <a:pt x="34" y="251"/>
                      </a:cubicBezTo>
                      <a:cubicBezTo>
                        <a:pt x="168" y="484"/>
                        <a:pt x="334" y="718"/>
                        <a:pt x="535" y="918"/>
                      </a:cubicBezTo>
                      <a:cubicBezTo>
                        <a:pt x="601" y="1018"/>
                        <a:pt x="701" y="1118"/>
                        <a:pt x="801" y="1218"/>
                      </a:cubicBezTo>
                      <a:cubicBezTo>
                        <a:pt x="835" y="1285"/>
                        <a:pt x="868" y="1318"/>
                        <a:pt x="935" y="1352"/>
                      </a:cubicBezTo>
                      <a:cubicBezTo>
                        <a:pt x="968" y="1385"/>
                        <a:pt x="1002" y="1418"/>
                        <a:pt x="1035" y="1418"/>
                      </a:cubicBezTo>
                      <a:cubicBezTo>
                        <a:pt x="1068" y="1452"/>
                        <a:pt x="1102" y="1485"/>
                        <a:pt x="1168" y="1485"/>
                      </a:cubicBezTo>
                      <a:cubicBezTo>
                        <a:pt x="1235" y="1485"/>
                        <a:pt x="1302" y="1485"/>
                        <a:pt x="1369" y="1452"/>
                      </a:cubicBezTo>
                      <a:cubicBezTo>
                        <a:pt x="1402" y="1385"/>
                        <a:pt x="1435" y="1318"/>
                        <a:pt x="1402" y="1252"/>
                      </a:cubicBezTo>
                      <a:lnTo>
                        <a:pt x="1402" y="1218"/>
                      </a:lnTo>
                      <a:cubicBezTo>
                        <a:pt x="1402" y="1185"/>
                        <a:pt x="1369" y="1152"/>
                        <a:pt x="1369" y="1118"/>
                      </a:cubicBezTo>
                      <a:cubicBezTo>
                        <a:pt x="1335" y="1085"/>
                        <a:pt x="1302" y="1052"/>
                        <a:pt x="1268" y="1018"/>
                      </a:cubicBezTo>
                      <a:cubicBezTo>
                        <a:pt x="1235" y="985"/>
                        <a:pt x="1168" y="951"/>
                        <a:pt x="1135" y="885"/>
                      </a:cubicBezTo>
                      <a:cubicBezTo>
                        <a:pt x="1035" y="818"/>
                        <a:pt x="935" y="718"/>
                        <a:pt x="835" y="618"/>
                      </a:cubicBezTo>
                      <a:cubicBezTo>
                        <a:pt x="635" y="451"/>
                        <a:pt x="468" y="251"/>
                        <a:pt x="301" y="51"/>
                      </a:cubicBezTo>
                      <a:cubicBezTo>
                        <a:pt x="268" y="17"/>
                        <a:pt x="226" y="1"/>
                        <a:pt x="184"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47"/>
                <p:cNvSpPr/>
                <p:nvPr/>
              </p:nvSpPr>
              <p:spPr>
                <a:xfrm>
                  <a:off x="6613827" y="4055210"/>
                  <a:ext cx="34258" cy="34902"/>
                </a:xfrm>
                <a:custGeom>
                  <a:rect b="b" l="l" r="r" t="t"/>
                  <a:pathLst>
                    <a:path extrusionOk="0" h="1679" w="1648">
                      <a:moveTo>
                        <a:pt x="163" y="0"/>
                      </a:moveTo>
                      <a:cubicBezTo>
                        <a:pt x="67" y="0"/>
                        <a:pt x="1" y="126"/>
                        <a:pt x="79" y="231"/>
                      </a:cubicBezTo>
                      <a:cubicBezTo>
                        <a:pt x="313" y="465"/>
                        <a:pt x="546" y="732"/>
                        <a:pt x="780" y="998"/>
                      </a:cubicBezTo>
                      <a:cubicBezTo>
                        <a:pt x="880" y="1132"/>
                        <a:pt x="1013" y="1232"/>
                        <a:pt x="1147" y="1365"/>
                      </a:cubicBezTo>
                      <a:cubicBezTo>
                        <a:pt x="1147" y="1365"/>
                        <a:pt x="1147" y="1399"/>
                        <a:pt x="1180" y="1399"/>
                      </a:cubicBezTo>
                      <a:lnTo>
                        <a:pt x="1180" y="1432"/>
                      </a:lnTo>
                      <a:lnTo>
                        <a:pt x="1180" y="1465"/>
                      </a:lnTo>
                      <a:cubicBezTo>
                        <a:pt x="1180" y="1465"/>
                        <a:pt x="1180" y="1499"/>
                        <a:pt x="1180" y="1532"/>
                      </a:cubicBezTo>
                      <a:cubicBezTo>
                        <a:pt x="1214" y="1565"/>
                        <a:pt x="1214" y="1599"/>
                        <a:pt x="1247" y="1632"/>
                      </a:cubicBezTo>
                      <a:cubicBezTo>
                        <a:pt x="1292" y="1662"/>
                        <a:pt x="1344" y="1679"/>
                        <a:pt x="1393" y="1679"/>
                      </a:cubicBezTo>
                      <a:cubicBezTo>
                        <a:pt x="1453" y="1679"/>
                        <a:pt x="1510" y="1654"/>
                        <a:pt x="1547" y="1599"/>
                      </a:cubicBezTo>
                      <a:cubicBezTo>
                        <a:pt x="1647" y="1532"/>
                        <a:pt x="1647" y="1399"/>
                        <a:pt x="1614" y="1299"/>
                      </a:cubicBezTo>
                      <a:cubicBezTo>
                        <a:pt x="1580" y="1199"/>
                        <a:pt x="1514" y="1132"/>
                        <a:pt x="1447" y="1065"/>
                      </a:cubicBezTo>
                      <a:cubicBezTo>
                        <a:pt x="1380" y="998"/>
                        <a:pt x="1280" y="932"/>
                        <a:pt x="1214" y="865"/>
                      </a:cubicBezTo>
                      <a:cubicBezTo>
                        <a:pt x="1080" y="732"/>
                        <a:pt x="913" y="565"/>
                        <a:pt x="747" y="431"/>
                      </a:cubicBezTo>
                      <a:cubicBezTo>
                        <a:pt x="580" y="298"/>
                        <a:pt x="413" y="164"/>
                        <a:pt x="246" y="31"/>
                      </a:cubicBezTo>
                      <a:cubicBezTo>
                        <a:pt x="218" y="10"/>
                        <a:pt x="189" y="0"/>
                        <a:pt x="163" y="0"/>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47"/>
                <p:cNvSpPr/>
                <p:nvPr/>
              </p:nvSpPr>
              <p:spPr>
                <a:xfrm>
                  <a:off x="6557825" y="4082254"/>
                  <a:ext cx="34777" cy="34798"/>
                </a:xfrm>
                <a:custGeom>
                  <a:rect b="b" l="l" r="r" t="t"/>
                  <a:pathLst>
                    <a:path extrusionOk="0" h="1674" w="1673">
                      <a:moveTo>
                        <a:pt x="183" y="0"/>
                      </a:moveTo>
                      <a:cubicBezTo>
                        <a:pt x="80" y="0"/>
                        <a:pt x="0" y="119"/>
                        <a:pt x="105" y="198"/>
                      </a:cubicBezTo>
                      <a:cubicBezTo>
                        <a:pt x="338" y="465"/>
                        <a:pt x="572" y="731"/>
                        <a:pt x="805" y="998"/>
                      </a:cubicBezTo>
                      <a:cubicBezTo>
                        <a:pt x="905" y="1098"/>
                        <a:pt x="1039" y="1232"/>
                        <a:pt x="1139" y="1365"/>
                      </a:cubicBezTo>
                      <a:cubicBezTo>
                        <a:pt x="1172" y="1365"/>
                        <a:pt x="1172" y="1399"/>
                        <a:pt x="1206" y="1399"/>
                      </a:cubicBezTo>
                      <a:lnTo>
                        <a:pt x="1206" y="1432"/>
                      </a:lnTo>
                      <a:cubicBezTo>
                        <a:pt x="1206" y="1465"/>
                        <a:pt x="1206" y="1499"/>
                        <a:pt x="1206" y="1499"/>
                      </a:cubicBezTo>
                      <a:cubicBezTo>
                        <a:pt x="1239" y="1532"/>
                        <a:pt x="1239" y="1599"/>
                        <a:pt x="1272" y="1599"/>
                      </a:cubicBezTo>
                      <a:cubicBezTo>
                        <a:pt x="1322" y="1649"/>
                        <a:pt x="1381" y="1674"/>
                        <a:pt x="1435" y="1674"/>
                      </a:cubicBezTo>
                      <a:cubicBezTo>
                        <a:pt x="1489" y="1674"/>
                        <a:pt x="1539" y="1649"/>
                        <a:pt x="1573" y="1599"/>
                      </a:cubicBezTo>
                      <a:cubicBezTo>
                        <a:pt x="1673" y="1532"/>
                        <a:pt x="1673" y="1399"/>
                        <a:pt x="1639" y="1299"/>
                      </a:cubicBezTo>
                      <a:cubicBezTo>
                        <a:pt x="1606" y="1198"/>
                        <a:pt x="1539" y="1132"/>
                        <a:pt x="1472" y="1065"/>
                      </a:cubicBezTo>
                      <a:cubicBezTo>
                        <a:pt x="1406" y="998"/>
                        <a:pt x="1306" y="898"/>
                        <a:pt x="1239" y="832"/>
                      </a:cubicBezTo>
                      <a:cubicBezTo>
                        <a:pt x="1072" y="698"/>
                        <a:pt x="939" y="565"/>
                        <a:pt x="772" y="431"/>
                      </a:cubicBezTo>
                      <a:cubicBezTo>
                        <a:pt x="605" y="298"/>
                        <a:pt x="438" y="164"/>
                        <a:pt x="272" y="31"/>
                      </a:cubicBezTo>
                      <a:cubicBezTo>
                        <a:pt x="243" y="9"/>
                        <a:pt x="212" y="0"/>
                        <a:pt x="183" y="0"/>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47"/>
                <p:cNvSpPr/>
                <p:nvPr/>
              </p:nvSpPr>
              <p:spPr>
                <a:xfrm>
                  <a:off x="6638356" y="4084977"/>
                  <a:ext cx="21" cy="21"/>
                </a:xfrm>
                <a:custGeom>
                  <a:rect b="b" l="l" r="r" t="t"/>
                  <a:pathLst>
                    <a:path extrusionOk="0" h="1" w="1">
                      <a:moveTo>
                        <a:pt x="0" y="0"/>
                      </a:moveTo>
                      <a:lnTo>
                        <a:pt x="0" y="0"/>
                      </a:lnTo>
                      <a:lnTo>
                        <a:pt x="0" y="0"/>
                      </a:lnTo>
                      <a:lnTo>
                        <a:pt x="0" y="0"/>
                      </a:ln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47"/>
                <p:cNvSpPr/>
                <p:nvPr/>
              </p:nvSpPr>
              <p:spPr>
                <a:xfrm>
                  <a:off x="6638356" y="4084977"/>
                  <a:ext cx="21" cy="21"/>
                </a:xfrm>
                <a:custGeom>
                  <a:rect b="b" l="l" r="r" t="t"/>
                  <a:pathLst>
                    <a:path extrusionOk="0" h="1" w="1">
                      <a:moveTo>
                        <a:pt x="0" y="0"/>
                      </a:moveTo>
                      <a:lnTo>
                        <a:pt x="0" y="0"/>
                      </a:ln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47"/>
                <p:cNvSpPr/>
                <p:nvPr/>
              </p:nvSpPr>
              <p:spPr>
                <a:xfrm>
                  <a:off x="6267029" y="2386472"/>
                  <a:ext cx="123436" cy="152954"/>
                </a:xfrm>
                <a:custGeom>
                  <a:rect b="b" l="l" r="r" t="t"/>
                  <a:pathLst>
                    <a:path extrusionOk="0" h="7358" w="5938">
                      <a:moveTo>
                        <a:pt x="5774" y="1"/>
                      </a:moveTo>
                      <a:cubicBezTo>
                        <a:pt x="5744" y="1"/>
                        <a:pt x="5714" y="15"/>
                        <a:pt x="5688" y="50"/>
                      </a:cubicBezTo>
                      <a:cubicBezTo>
                        <a:pt x="5187" y="583"/>
                        <a:pt x="4821" y="1250"/>
                        <a:pt x="4387" y="1851"/>
                      </a:cubicBezTo>
                      <a:cubicBezTo>
                        <a:pt x="3953" y="2485"/>
                        <a:pt x="3453" y="3085"/>
                        <a:pt x="2986" y="3719"/>
                      </a:cubicBezTo>
                      <a:cubicBezTo>
                        <a:pt x="2519" y="4319"/>
                        <a:pt x="2052" y="4886"/>
                        <a:pt x="1552" y="5453"/>
                      </a:cubicBezTo>
                      <a:cubicBezTo>
                        <a:pt x="1051" y="6054"/>
                        <a:pt x="551" y="6621"/>
                        <a:pt x="50" y="7221"/>
                      </a:cubicBezTo>
                      <a:cubicBezTo>
                        <a:pt x="1" y="7271"/>
                        <a:pt x="62" y="7357"/>
                        <a:pt x="124" y="7357"/>
                      </a:cubicBezTo>
                      <a:cubicBezTo>
                        <a:pt x="145" y="7357"/>
                        <a:pt x="167" y="7347"/>
                        <a:pt x="184" y="7321"/>
                      </a:cubicBezTo>
                      <a:cubicBezTo>
                        <a:pt x="784" y="6821"/>
                        <a:pt x="1285" y="6221"/>
                        <a:pt x="1818" y="5654"/>
                      </a:cubicBezTo>
                      <a:cubicBezTo>
                        <a:pt x="2319" y="5086"/>
                        <a:pt x="2786" y="4519"/>
                        <a:pt x="3253" y="3919"/>
                      </a:cubicBezTo>
                      <a:cubicBezTo>
                        <a:pt x="3720" y="3352"/>
                        <a:pt x="4187" y="2751"/>
                        <a:pt x="4620" y="2151"/>
                      </a:cubicBezTo>
                      <a:cubicBezTo>
                        <a:pt x="4854" y="1851"/>
                        <a:pt x="5054" y="1517"/>
                        <a:pt x="5288" y="1184"/>
                      </a:cubicBezTo>
                      <a:cubicBezTo>
                        <a:pt x="5521" y="883"/>
                        <a:pt x="5721" y="550"/>
                        <a:pt x="5888" y="216"/>
                      </a:cubicBezTo>
                      <a:cubicBezTo>
                        <a:pt x="5937" y="118"/>
                        <a:pt x="5859" y="1"/>
                        <a:pt x="57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47"/>
                <p:cNvSpPr/>
                <p:nvPr/>
              </p:nvSpPr>
              <p:spPr>
                <a:xfrm>
                  <a:off x="6457359" y="2025539"/>
                  <a:ext cx="22908" cy="13242"/>
                </a:xfrm>
                <a:custGeom>
                  <a:rect b="b" l="l" r="r" t="t"/>
                  <a:pathLst>
                    <a:path extrusionOk="0" h="637" w="1102">
                      <a:moveTo>
                        <a:pt x="768" y="0"/>
                      </a:moveTo>
                      <a:cubicBezTo>
                        <a:pt x="635" y="0"/>
                        <a:pt x="535" y="0"/>
                        <a:pt x="435" y="67"/>
                      </a:cubicBezTo>
                      <a:cubicBezTo>
                        <a:pt x="335" y="100"/>
                        <a:pt x="234" y="167"/>
                        <a:pt x="168" y="234"/>
                      </a:cubicBezTo>
                      <a:cubicBezTo>
                        <a:pt x="134" y="300"/>
                        <a:pt x="101" y="334"/>
                        <a:pt x="68" y="367"/>
                      </a:cubicBezTo>
                      <a:cubicBezTo>
                        <a:pt x="34" y="434"/>
                        <a:pt x="1" y="500"/>
                        <a:pt x="1" y="567"/>
                      </a:cubicBezTo>
                      <a:cubicBezTo>
                        <a:pt x="1" y="608"/>
                        <a:pt x="52" y="637"/>
                        <a:pt x="99" y="637"/>
                      </a:cubicBezTo>
                      <a:cubicBezTo>
                        <a:pt x="128" y="637"/>
                        <a:pt x="155" y="626"/>
                        <a:pt x="168" y="601"/>
                      </a:cubicBezTo>
                      <a:cubicBezTo>
                        <a:pt x="201" y="567"/>
                        <a:pt x="201" y="534"/>
                        <a:pt x="234" y="467"/>
                      </a:cubicBezTo>
                      <a:cubicBezTo>
                        <a:pt x="268" y="434"/>
                        <a:pt x="268" y="400"/>
                        <a:pt x="301" y="367"/>
                      </a:cubicBezTo>
                      <a:cubicBezTo>
                        <a:pt x="368" y="300"/>
                        <a:pt x="435" y="267"/>
                        <a:pt x="535" y="234"/>
                      </a:cubicBezTo>
                      <a:cubicBezTo>
                        <a:pt x="619" y="170"/>
                        <a:pt x="731" y="147"/>
                        <a:pt x="843" y="147"/>
                      </a:cubicBezTo>
                      <a:cubicBezTo>
                        <a:pt x="908" y="147"/>
                        <a:pt x="974" y="155"/>
                        <a:pt x="1035" y="167"/>
                      </a:cubicBezTo>
                      <a:cubicBezTo>
                        <a:pt x="1068" y="167"/>
                        <a:pt x="1102" y="100"/>
                        <a:pt x="1068" y="67"/>
                      </a:cubicBezTo>
                      <a:cubicBezTo>
                        <a:pt x="968" y="33"/>
                        <a:pt x="868" y="0"/>
                        <a:pt x="7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47"/>
                <p:cNvSpPr/>
                <p:nvPr/>
              </p:nvSpPr>
              <p:spPr>
                <a:xfrm>
                  <a:off x="6105697" y="2575472"/>
                  <a:ext cx="38956" cy="16256"/>
                </a:xfrm>
                <a:custGeom>
                  <a:rect b="b" l="l" r="r" t="t"/>
                  <a:pathLst>
                    <a:path extrusionOk="0" h="782" w="1874">
                      <a:moveTo>
                        <a:pt x="216" y="0"/>
                      </a:moveTo>
                      <a:cubicBezTo>
                        <a:pt x="103" y="0"/>
                        <a:pt x="1" y="126"/>
                        <a:pt x="106" y="231"/>
                      </a:cubicBezTo>
                      <a:cubicBezTo>
                        <a:pt x="423" y="548"/>
                        <a:pt x="887" y="782"/>
                        <a:pt x="1349" y="782"/>
                      </a:cubicBezTo>
                      <a:cubicBezTo>
                        <a:pt x="1469" y="782"/>
                        <a:pt x="1590" y="766"/>
                        <a:pt x="1707" y="731"/>
                      </a:cubicBezTo>
                      <a:cubicBezTo>
                        <a:pt x="1874" y="698"/>
                        <a:pt x="1841" y="498"/>
                        <a:pt x="1674" y="464"/>
                      </a:cubicBezTo>
                      <a:cubicBezTo>
                        <a:pt x="1440" y="464"/>
                        <a:pt x="1173" y="464"/>
                        <a:pt x="940" y="398"/>
                      </a:cubicBezTo>
                      <a:cubicBezTo>
                        <a:pt x="706" y="298"/>
                        <a:pt x="473" y="198"/>
                        <a:pt x="306" y="31"/>
                      </a:cubicBezTo>
                      <a:cubicBezTo>
                        <a:pt x="278" y="9"/>
                        <a:pt x="246" y="0"/>
                        <a:pt x="2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47"/>
                <p:cNvSpPr/>
                <p:nvPr/>
              </p:nvSpPr>
              <p:spPr>
                <a:xfrm>
                  <a:off x="6100666" y="2419919"/>
                  <a:ext cx="25091" cy="33509"/>
                </a:xfrm>
                <a:custGeom>
                  <a:rect b="b" l="l" r="r" t="t"/>
                  <a:pathLst>
                    <a:path extrusionOk="0" h="1612" w="1207">
                      <a:moveTo>
                        <a:pt x="139" y="0"/>
                      </a:moveTo>
                      <a:cubicBezTo>
                        <a:pt x="70" y="0"/>
                        <a:pt x="1" y="71"/>
                        <a:pt x="48" y="142"/>
                      </a:cubicBezTo>
                      <a:cubicBezTo>
                        <a:pt x="215" y="409"/>
                        <a:pt x="348" y="642"/>
                        <a:pt x="515" y="876"/>
                      </a:cubicBezTo>
                      <a:lnTo>
                        <a:pt x="748" y="1243"/>
                      </a:lnTo>
                      <a:cubicBezTo>
                        <a:pt x="815" y="1343"/>
                        <a:pt x="915" y="1476"/>
                        <a:pt x="1015" y="1576"/>
                      </a:cubicBezTo>
                      <a:cubicBezTo>
                        <a:pt x="1040" y="1601"/>
                        <a:pt x="1065" y="1612"/>
                        <a:pt x="1088" y="1612"/>
                      </a:cubicBezTo>
                      <a:cubicBezTo>
                        <a:pt x="1157" y="1612"/>
                        <a:pt x="1207" y="1518"/>
                        <a:pt x="1182" y="1443"/>
                      </a:cubicBezTo>
                      <a:cubicBezTo>
                        <a:pt x="1115" y="1309"/>
                        <a:pt x="1048" y="1209"/>
                        <a:pt x="982" y="1076"/>
                      </a:cubicBezTo>
                      <a:lnTo>
                        <a:pt x="715" y="742"/>
                      </a:lnTo>
                      <a:cubicBezTo>
                        <a:pt x="548" y="509"/>
                        <a:pt x="381" y="275"/>
                        <a:pt x="215" y="42"/>
                      </a:cubicBezTo>
                      <a:cubicBezTo>
                        <a:pt x="195" y="12"/>
                        <a:pt x="167"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47"/>
                <p:cNvSpPr/>
                <p:nvPr/>
              </p:nvSpPr>
              <p:spPr>
                <a:xfrm>
                  <a:off x="6418528" y="2101559"/>
                  <a:ext cx="37833" cy="11101"/>
                </a:xfrm>
                <a:custGeom>
                  <a:rect b="b" l="l" r="r" t="t"/>
                  <a:pathLst>
                    <a:path extrusionOk="0" h="534" w="1820">
                      <a:moveTo>
                        <a:pt x="1659" y="1"/>
                      </a:moveTo>
                      <a:cubicBezTo>
                        <a:pt x="1642" y="1"/>
                        <a:pt x="1623" y="4"/>
                        <a:pt x="1602" y="12"/>
                      </a:cubicBezTo>
                      <a:cubicBezTo>
                        <a:pt x="1369" y="79"/>
                        <a:pt x="1135" y="146"/>
                        <a:pt x="868" y="213"/>
                      </a:cubicBezTo>
                      <a:cubicBezTo>
                        <a:pt x="635" y="279"/>
                        <a:pt x="368" y="279"/>
                        <a:pt x="134" y="313"/>
                      </a:cubicBezTo>
                      <a:cubicBezTo>
                        <a:pt x="1" y="313"/>
                        <a:pt x="1" y="513"/>
                        <a:pt x="134" y="513"/>
                      </a:cubicBezTo>
                      <a:cubicBezTo>
                        <a:pt x="243" y="526"/>
                        <a:pt x="354" y="533"/>
                        <a:pt x="464" y="533"/>
                      </a:cubicBezTo>
                      <a:cubicBezTo>
                        <a:pt x="896" y="533"/>
                        <a:pt x="1331" y="432"/>
                        <a:pt x="1702" y="246"/>
                      </a:cubicBezTo>
                      <a:cubicBezTo>
                        <a:pt x="1819" y="187"/>
                        <a:pt x="1782" y="1"/>
                        <a:pt x="1659"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47"/>
                <p:cNvSpPr/>
                <p:nvPr/>
              </p:nvSpPr>
              <p:spPr>
                <a:xfrm>
                  <a:off x="6651036" y="2315899"/>
                  <a:ext cx="71592" cy="618366"/>
                </a:xfrm>
                <a:custGeom>
                  <a:rect b="b" l="l" r="r" t="t"/>
                  <a:pathLst>
                    <a:path extrusionOk="0" h="29747" w="3444">
                      <a:moveTo>
                        <a:pt x="121" y="1"/>
                      </a:moveTo>
                      <a:cubicBezTo>
                        <a:pt x="60" y="1"/>
                        <a:pt x="0" y="71"/>
                        <a:pt x="24" y="142"/>
                      </a:cubicBezTo>
                      <a:cubicBezTo>
                        <a:pt x="858" y="1743"/>
                        <a:pt x="858" y="3678"/>
                        <a:pt x="1025" y="5446"/>
                      </a:cubicBezTo>
                      <a:cubicBezTo>
                        <a:pt x="1191" y="7381"/>
                        <a:pt x="1325" y="9315"/>
                        <a:pt x="1492" y="11250"/>
                      </a:cubicBezTo>
                      <a:cubicBezTo>
                        <a:pt x="1825" y="15186"/>
                        <a:pt x="2159" y="19089"/>
                        <a:pt x="2492" y="22992"/>
                      </a:cubicBezTo>
                      <a:cubicBezTo>
                        <a:pt x="2693" y="25193"/>
                        <a:pt x="2893" y="27395"/>
                        <a:pt x="3059" y="29597"/>
                      </a:cubicBezTo>
                      <a:cubicBezTo>
                        <a:pt x="3076" y="29697"/>
                        <a:pt x="3176" y="29747"/>
                        <a:pt x="3268" y="29747"/>
                      </a:cubicBezTo>
                      <a:cubicBezTo>
                        <a:pt x="3360" y="29747"/>
                        <a:pt x="3443" y="29697"/>
                        <a:pt x="3426" y="29597"/>
                      </a:cubicBezTo>
                      <a:cubicBezTo>
                        <a:pt x="3093" y="25627"/>
                        <a:pt x="2726" y="21691"/>
                        <a:pt x="2359" y="17755"/>
                      </a:cubicBezTo>
                      <a:lnTo>
                        <a:pt x="2359" y="17721"/>
                      </a:lnTo>
                      <a:cubicBezTo>
                        <a:pt x="1992" y="13785"/>
                        <a:pt x="1658" y="9816"/>
                        <a:pt x="1258" y="5846"/>
                      </a:cubicBezTo>
                      <a:cubicBezTo>
                        <a:pt x="1091" y="3912"/>
                        <a:pt x="1125" y="1810"/>
                        <a:pt x="191" y="42"/>
                      </a:cubicBezTo>
                      <a:cubicBezTo>
                        <a:pt x="171" y="13"/>
                        <a:pt x="146" y="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47"/>
                <p:cNvSpPr/>
                <p:nvPr/>
              </p:nvSpPr>
              <p:spPr>
                <a:xfrm>
                  <a:off x="6456278" y="2957152"/>
                  <a:ext cx="66291" cy="261403"/>
                </a:xfrm>
                <a:custGeom>
                  <a:rect b="b" l="l" r="r" t="t"/>
                  <a:pathLst>
                    <a:path extrusionOk="0" h="12575" w="3189">
                      <a:moveTo>
                        <a:pt x="3035" y="0"/>
                      </a:moveTo>
                      <a:cubicBezTo>
                        <a:pt x="2999" y="0"/>
                        <a:pt x="2967" y="15"/>
                        <a:pt x="2955" y="50"/>
                      </a:cubicBezTo>
                      <a:cubicBezTo>
                        <a:pt x="2755" y="517"/>
                        <a:pt x="2688" y="1084"/>
                        <a:pt x="2555" y="1584"/>
                      </a:cubicBezTo>
                      <a:cubicBezTo>
                        <a:pt x="2421" y="2084"/>
                        <a:pt x="2321" y="2585"/>
                        <a:pt x="2188" y="3085"/>
                      </a:cubicBezTo>
                      <a:cubicBezTo>
                        <a:pt x="1954" y="4119"/>
                        <a:pt x="1687" y="5153"/>
                        <a:pt x="1454" y="6187"/>
                      </a:cubicBezTo>
                      <a:cubicBezTo>
                        <a:pt x="954" y="8289"/>
                        <a:pt x="487" y="10357"/>
                        <a:pt x="20" y="12425"/>
                      </a:cubicBezTo>
                      <a:cubicBezTo>
                        <a:pt x="0" y="12522"/>
                        <a:pt x="71" y="12574"/>
                        <a:pt x="141" y="12574"/>
                      </a:cubicBezTo>
                      <a:cubicBezTo>
                        <a:pt x="190" y="12574"/>
                        <a:pt x="239" y="12547"/>
                        <a:pt x="253" y="12492"/>
                      </a:cubicBezTo>
                      <a:cubicBezTo>
                        <a:pt x="753" y="10424"/>
                        <a:pt x="1254" y="8355"/>
                        <a:pt x="1754" y="6287"/>
                      </a:cubicBezTo>
                      <a:cubicBezTo>
                        <a:pt x="1988" y="5253"/>
                        <a:pt x="2255" y="4186"/>
                        <a:pt x="2488" y="3152"/>
                      </a:cubicBezTo>
                      <a:cubicBezTo>
                        <a:pt x="2588" y="2651"/>
                        <a:pt x="2722" y="2151"/>
                        <a:pt x="2822" y="1651"/>
                      </a:cubicBezTo>
                      <a:cubicBezTo>
                        <a:pt x="2955" y="1150"/>
                        <a:pt x="3155" y="617"/>
                        <a:pt x="3189" y="116"/>
                      </a:cubicBezTo>
                      <a:cubicBezTo>
                        <a:pt x="3189" y="51"/>
                        <a:pt x="3104" y="0"/>
                        <a:pt x="30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47"/>
                <p:cNvSpPr/>
                <p:nvPr/>
              </p:nvSpPr>
              <p:spPr>
                <a:xfrm>
                  <a:off x="6447984" y="3489998"/>
                  <a:ext cx="568289" cy="701890"/>
                </a:xfrm>
                <a:custGeom>
                  <a:rect b="b" l="l" r="r" t="t"/>
                  <a:pathLst>
                    <a:path extrusionOk="0" h="33765" w="27338">
                      <a:moveTo>
                        <a:pt x="22334" y="11743"/>
                      </a:moveTo>
                      <a:cubicBezTo>
                        <a:pt x="22501" y="12644"/>
                        <a:pt x="22701" y="13578"/>
                        <a:pt x="22901" y="14512"/>
                      </a:cubicBezTo>
                      <a:cubicBezTo>
                        <a:pt x="23235" y="16113"/>
                        <a:pt x="23535" y="17714"/>
                        <a:pt x="23869" y="19349"/>
                      </a:cubicBezTo>
                      <a:cubicBezTo>
                        <a:pt x="22835" y="18948"/>
                        <a:pt x="21734" y="18615"/>
                        <a:pt x="20700" y="18248"/>
                      </a:cubicBezTo>
                      <a:cubicBezTo>
                        <a:pt x="19432" y="17814"/>
                        <a:pt x="18165" y="17381"/>
                        <a:pt x="16930" y="16947"/>
                      </a:cubicBezTo>
                      <a:cubicBezTo>
                        <a:pt x="15896" y="16613"/>
                        <a:pt x="14862" y="16246"/>
                        <a:pt x="13828" y="15880"/>
                      </a:cubicBezTo>
                      <a:cubicBezTo>
                        <a:pt x="15463" y="15246"/>
                        <a:pt x="17097" y="14612"/>
                        <a:pt x="18665" y="13811"/>
                      </a:cubicBezTo>
                      <a:cubicBezTo>
                        <a:pt x="19699" y="13311"/>
                        <a:pt x="20700" y="12744"/>
                        <a:pt x="21634" y="12077"/>
                      </a:cubicBezTo>
                      <a:cubicBezTo>
                        <a:pt x="21867" y="11977"/>
                        <a:pt x="22101" y="11843"/>
                        <a:pt x="22334" y="11743"/>
                      </a:cubicBezTo>
                      <a:close/>
                      <a:moveTo>
                        <a:pt x="5289" y="13511"/>
                      </a:moveTo>
                      <a:cubicBezTo>
                        <a:pt x="5422" y="13611"/>
                        <a:pt x="5556" y="13645"/>
                        <a:pt x="5722" y="13711"/>
                      </a:cubicBezTo>
                      <a:cubicBezTo>
                        <a:pt x="6023" y="13845"/>
                        <a:pt x="6356" y="13978"/>
                        <a:pt x="6690" y="14112"/>
                      </a:cubicBezTo>
                      <a:cubicBezTo>
                        <a:pt x="7324" y="14345"/>
                        <a:pt x="7991" y="14545"/>
                        <a:pt x="8624" y="14779"/>
                      </a:cubicBezTo>
                      <a:cubicBezTo>
                        <a:pt x="9759" y="15179"/>
                        <a:pt x="10926" y="15579"/>
                        <a:pt x="12094" y="15980"/>
                      </a:cubicBezTo>
                      <a:cubicBezTo>
                        <a:pt x="12060" y="15980"/>
                        <a:pt x="12027" y="15980"/>
                        <a:pt x="11994" y="16013"/>
                      </a:cubicBezTo>
                      <a:cubicBezTo>
                        <a:pt x="9659" y="16914"/>
                        <a:pt x="7324" y="17848"/>
                        <a:pt x="5122" y="19115"/>
                      </a:cubicBezTo>
                      <a:cubicBezTo>
                        <a:pt x="4655" y="19349"/>
                        <a:pt x="4155" y="19582"/>
                        <a:pt x="3688" y="19816"/>
                      </a:cubicBezTo>
                      <a:cubicBezTo>
                        <a:pt x="4188" y="17714"/>
                        <a:pt x="4755" y="15613"/>
                        <a:pt x="5289" y="13511"/>
                      </a:cubicBezTo>
                      <a:close/>
                      <a:moveTo>
                        <a:pt x="8620" y="0"/>
                      </a:moveTo>
                      <a:cubicBezTo>
                        <a:pt x="8531" y="0"/>
                        <a:pt x="8445" y="49"/>
                        <a:pt x="8391" y="168"/>
                      </a:cubicBezTo>
                      <a:cubicBezTo>
                        <a:pt x="8124" y="669"/>
                        <a:pt x="7991" y="1202"/>
                        <a:pt x="7824" y="1736"/>
                      </a:cubicBezTo>
                      <a:cubicBezTo>
                        <a:pt x="7690" y="2303"/>
                        <a:pt x="7524" y="2837"/>
                        <a:pt x="7357" y="3371"/>
                      </a:cubicBezTo>
                      <a:cubicBezTo>
                        <a:pt x="7057" y="4438"/>
                        <a:pt x="6723" y="5505"/>
                        <a:pt x="6423" y="6573"/>
                      </a:cubicBezTo>
                      <a:cubicBezTo>
                        <a:pt x="5822" y="8708"/>
                        <a:pt x="5255" y="10843"/>
                        <a:pt x="4688" y="13011"/>
                      </a:cubicBezTo>
                      <a:cubicBezTo>
                        <a:pt x="3521" y="17314"/>
                        <a:pt x="2420" y="21684"/>
                        <a:pt x="1486" y="26054"/>
                      </a:cubicBezTo>
                      <a:cubicBezTo>
                        <a:pt x="1219" y="27254"/>
                        <a:pt x="952" y="28489"/>
                        <a:pt x="685" y="29723"/>
                      </a:cubicBezTo>
                      <a:cubicBezTo>
                        <a:pt x="452" y="30924"/>
                        <a:pt x="185" y="32158"/>
                        <a:pt x="18" y="33392"/>
                      </a:cubicBezTo>
                      <a:cubicBezTo>
                        <a:pt x="0" y="33500"/>
                        <a:pt x="100" y="33560"/>
                        <a:pt x="200" y="33560"/>
                      </a:cubicBezTo>
                      <a:cubicBezTo>
                        <a:pt x="285" y="33560"/>
                        <a:pt x="370" y="33517"/>
                        <a:pt x="385" y="33425"/>
                      </a:cubicBezTo>
                      <a:cubicBezTo>
                        <a:pt x="719" y="32358"/>
                        <a:pt x="919" y="31291"/>
                        <a:pt x="1186" y="30190"/>
                      </a:cubicBezTo>
                      <a:cubicBezTo>
                        <a:pt x="1453" y="29122"/>
                        <a:pt x="1686" y="28055"/>
                        <a:pt x="1953" y="26954"/>
                      </a:cubicBezTo>
                      <a:cubicBezTo>
                        <a:pt x="2387" y="25120"/>
                        <a:pt x="2820" y="23285"/>
                        <a:pt x="3287" y="21417"/>
                      </a:cubicBezTo>
                      <a:cubicBezTo>
                        <a:pt x="3454" y="21317"/>
                        <a:pt x="3487" y="21083"/>
                        <a:pt x="3387" y="20950"/>
                      </a:cubicBezTo>
                      <a:cubicBezTo>
                        <a:pt x="3487" y="20883"/>
                        <a:pt x="3554" y="20816"/>
                        <a:pt x="3621" y="20783"/>
                      </a:cubicBezTo>
                      <a:cubicBezTo>
                        <a:pt x="3754" y="20683"/>
                        <a:pt x="3888" y="20583"/>
                        <a:pt x="4021" y="20483"/>
                      </a:cubicBezTo>
                      <a:cubicBezTo>
                        <a:pt x="4321" y="20283"/>
                        <a:pt x="4622" y="20116"/>
                        <a:pt x="4922" y="19916"/>
                      </a:cubicBezTo>
                      <a:cubicBezTo>
                        <a:pt x="5522" y="19549"/>
                        <a:pt x="6156" y="19215"/>
                        <a:pt x="6790" y="18882"/>
                      </a:cubicBezTo>
                      <a:cubicBezTo>
                        <a:pt x="8057" y="18215"/>
                        <a:pt x="9392" y="17647"/>
                        <a:pt x="10726" y="17114"/>
                      </a:cubicBezTo>
                      <a:cubicBezTo>
                        <a:pt x="11460" y="16814"/>
                        <a:pt x="12194" y="16547"/>
                        <a:pt x="12928" y="16246"/>
                      </a:cubicBezTo>
                      <a:cubicBezTo>
                        <a:pt x="15296" y="17047"/>
                        <a:pt x="17631" y="17881"/>
                        <a:pt x="19999" y="18682"/>
                      </a:cubicBezTo>
                      <a:cubicBezTo>
                        <a:pt x="20733" y="18948"/>
                        <a:pt x="21434" y="19182"/>
                        <a:pt x="22134" y="19449"/>
                      </a:cubicBezTo>
                      <a:cubicBezTo>
                        <a:pt x="22768" y="19649"/>
                        <a:pt x="23402" y="19882"/>
                        <a:pt x="24002" y="20083"/>
                      </a:cubicBezTo>
                      <a:cubicBezTo>
                        <a:pt x="24469" y="22284"/>
                        <a:pt x="24903" y="24486"/>
                        <a:pt x="25370" y="26687"/>
                      </a:cubicBezTo>
                      <a:cubicBezTo>
                        <a:pt x="25570" y="27821"/>
                        <a:pt x="25803" y="28956"/>
                        <a:pt x="26037" y="30090"/>
                      </a:cubicBezTo>
                      <a:cubicBezTo>
                        <a:pt x="26137" y="30657"/>
                        <a:pt x="26270" y="31257"/>
                        <a:pt x="26370" y="31824"/>
                      </a:cubicBezTo>
                      <a:cubicBezTo>
                        <a:pt x="26504" y="32391"/>
                        <a:pt x="26571"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2"/>
                        <a:pt x="24936" y="21317"/>
                      </a:cubicBezTo>
                      <a:cubicBezTo>
                        <a:pt x="24869" y="20883"/>
                        <a:pt x="24769" y="20450"/>
                        <a:pt x="24669" y="20016"/>
                      </a:cubicBezTo>
                      <a:cubicBezTo>
                        <a:pt x="24736" y="19916"/>
                        <a:pt x="24703" y="19749"/>
                        <a:pt x="24603" y="19649"/>
                      </a:cubicBezTo>
                      <a:cubicBezTo>
                        <a:pt x="23869" y="16146"/>
                        <a:pt x="23135" y="12644"/>
                        <a:pt x="22401" y="9141"/>
                      </a:cubicBezTo>
                      <a:cubicBezTo>
                        <a:pt x="22167" y="8007"/>
                        <a:pt x="21901" y="6906"/>
                        <a:pt x="21667" y="5772"/>
                      </a:cubicBezTo>
                      <a:cubicBezTo>
                        <a:pt x="21400" y="4605"/>
                        <a:pt x="21200" y="3437"/>
                        <a:pt x="20833" y="2303"/>
                      </a:cubicBezTo>
                      <a:cubicBezTo>
                        <a:pt x="20801" y="2224"/>
                        <a:pt x="20716" y="2182"/>
                        <a:pt x="20636" y="2182"/>
                      </a:cubicBezTo>
                      <a:cubicBezTo>
                        <a:pt x="20548" y="2182"/>
                        <a:pt x="20466" y="2232"/>
                        <a:pt x="20466" y="2337"/>
                      </a:cubicBezTo>
                      <a:cubicBezTo>
                        <a:pt x="20566" y="3371"/>
                        <a:pt x="20800" y="4338"/>
                        <a:pt x="21000" y="5339"/>
                      </a:cubicBezTo>
                      <a:cubicBezTo>
                        <a:pt x="21200" y="6373"/>
                        <a:pt x="21434" y="7407"/>
                        <a:pt x="21634" y="8441"/>
                      </a:cubicBezTo>
                      <a:cubicBezTo>
                        <a:pt x="21834" y="9375"/>
                        <a:pt x="22034" y="10309"/>
                        <a:pt x="22201" y="11243"/>
                      </a:cubicBezTo>
                      <a:cubicBezTo>
                        <a:pt x="21634" y="11476"/>
                        <a:pt x="21100" y="11777"/>
                        <a:pt x="20533" y="12043"/>
                      </a:cubicBezTo>
                      <a:cubicBezTo>
                        <a:pt x="19933" y="12344"/>
                        <a:pt x="19299" y="12644"/>
                        <a:pt x="18698" y="12911"/>
                      </a:cubicBezTo>
                      <a:cubicBezTo>
                        <a:pt x="17431" y="13511"/>
                        <a:pt x="16163" y="14112"/>
                        <a:pt x="14896" y="14679"/>
                      </a:cubicBezTo>
                      <a:cubicBezTo>
                        <a:pt x="14228" y="14979"/>
                        <a:pt x="13595" y="15279"/>
                        <a:pt x="12928" y="15579"/>
                      </a:cubicBezTo>
                      <a:cubicBezTo>
                        <a:pt x="11727" y="15179"/>
                        <a:pt x="10526" y="14779"/>
                        <a:pt x="9325" y="14378"/>
                      </a:cubicBezTo>
                      <a:cubicBezTo>
                        <a:pt x="8624" y="14145"/>
                        <a:pt x="7957" y="13911"/>
                        <a:pt x="7257" y="13678"/>
                      </a:cubicBezTo>
                      <a:cubicBezTo>
                        <a:pt x="6890" y="13578"/>
                        <a:pt x="6523" y="13444"/>
                        <a:pt x="6189" y="13344"/>
                      </a:cubicBezTo>
                      <a:cubicBezTo>
                        <a:pt x="5923" y="13278"/>
                        <a:pt x="5656" y="13178"/>
                        <a:pt x="5389" y="13178"/>
                      </a:cubicBezTo>
                      <a:cubicBezTo>
                        <a:pt x="5889" y="11310"/>
                        <a:pt x="6390" y="9475"/>
                        <a:pt x="6923" y="7607"/>
                      </a:cubicBezTo>
                      <a:cubicBezTo>
                        <a:pt x="7257" y="6439"/>
                        <a:pt x="7590" y="5239"/>
                        <a:pt x="7924" y="4071"/>
                      </a:cubicBezTo>
                      <a:cubicBezTo>
                        <a:pt x="8091" y="3471"/>
                        <a:pt x="8291" y="2870"/>
                        <a:pt x="8458" y="2270"/>
                      </a:cubicBezTo>
                      <a:cubicBezTo>
                        <a:pt x="8658" y="1669"/>
                        <a:pt x="8891" y="1069"/>
                        <a:pt x="8958" y="435"/>
                      </a:cubicBezTo>
                      <a:cubicBezTo>
                        <a:pt x="9003" y="210"/>
                        <a:pt x="8805" y="0"/>
                        <a:pt x="86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47"/>
                <p:cNvSpPr/>
                <p:nvPr/>
              </p:nvSpPr>
              <p:spPr>
                <a:xfrm>
                  <a:off x="6346666" y="2806421"/>
                  <a:ext cx="793043" cy="756436"/>
                </a:xfrm>
                <a:custGeom>
                  <a:rect b="b" l="l" r="r" t="t"/>
                  <a:pathLst>
                    <a:path extrusionOk="0" h="36389" w="38150">
                      <a:moveTo>
                        <a:pt x="28504" y="0"/>
                      </a:moveTo>
                      <a:cubicBezTo>
                        <a:pt x="27240" y="0"/>
                        <a:pt x="25981" y="201"/>
                        <a:pt x="24840" y="562"/>
                      </a:cubicBezTo>
                      <a:cubicBezTo>
                        <a:pt x="20437" y="1963"/>
                        <a:pt x="18836" y="6066"/>
                        <a:pt x="17935" y="10369"/>
                      </a:cubicBezTo>
                      <a:cubicBezTo>
                        <a:pt x="17234" y="13839"/>
                        <a:pt x="16968" y="17441"/>
                        <a:pt x="15833" y="20810"/>
                      </a:cubicBezTo>
                      <a:cubicBezTo>
                        <a:pt x="15400" y="22078"/>
                        <a:pt x="14833" y="23345"/>
                        <a:pt x="14066" y="24480"/>
                      </a:cubicBezTo>
                      <a:cubicBezTo>
                        <a:pt x="12831" y="26348"/>
                        <a:pt x="11163" y="27849"/>
                        <a:pt x="9095" y="28549"/>
                      </a:cubicBezTo>
                      <a:cubicBezTo>
                        <a:pt x="7461" y="29083"/>
                        <a:pt x="5626" y="29116"/>
                        <a:pt x="4125" y="29950"/>
                      </a:cubicBezTo>
                      <a:cubicBezTo>
                        <a:pt x="1" y="32223"/>
                        <a:pt x="2168" y="36331"/>
                        <a:pt x="6072" y="36331"/>
                      </a:cubicBezTo>
                      <a:cubicBezTo>
                        <a:pt x="6178" y="36331"/>
                        <a:pt x="6285" y="36327"/>
                        <a:pt x="6393" y="36321"/>
                      </a:cubicBezTo>
                      <a:cubicBezTo>
                        <a:pt x="8420" y="36208"/>
                        <a:pt x="10457" y="36148"/>
                        <a:pt x="12493" y="36148"/>
                      </a:cubicBezTo>
                      <a:cubicBezTo>
                        <a:pt x="14043" y="36148"/>
                        <a:pt x="15592" y="36183"/>
                        <a:pt x="17134" y="36255"/>
                      </a:cubicBezTo>
                      <a:cubicBezTo>
                        <a:pt x="18513" y="36308"/>
                        <a:pt x="19883" y="36389"/>
                        <a:pt x="21248" y="36389"/>
                      </a:cubicBezTo>
                      <a:cubicBezTo>
                        <a:pt x="22459" y="36389"/>
                        <a:pt x="23666" y="36325"/>
                        <a:pt x="24873" y="36121"/>
                      </a:cubicBezTo>
                      <a:cubicBezTo>
                        <a:pt x="27175" y="35754"/>
                        <a:pt x="30978" y="34420"/>
                        <a:pt x="32012" y="32118"/>
                      </a:cubicBezTo>
                      <a:cubicBezTo>
                        <a:pt x="34447" y="26915"/>
                        <a:pt x="36148" y="21377"/>
                        <a:pt x="37182" y="15707"/>
                      </a:cubicBezTo>
                      <a:cubicBezTo>
                        <a:pt x="37983" y="11203"/>
                        <a:pt x="38149" y="6033"/>
                        <a:pt x="35114" y="2597"/>
                      </a:cubicBezTo>
                      <a:cubicBezTo>
                        <a:pt x="33459" y="766"/>
                        <a:pt x="30973" y="0"/>
                        <a:pt x="285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47"/>
                <p:cNvSpPr/>
                <p:nvPr/>
              </p:nvSpPr>
              <p:spPr>
                <a:xfrm>
                  <a:off x="4801801" y="3523091"/>
                  <a:ext cx="568309" cy="701744"/>
                </a:xfrm>
                <a:custGeom>
                  <a:rect b="b" l="l" r="r" t="t"/>
                  <a:pathLst>
                    <a:path extrusionOk="0" h="33758" w="27339">
                      <a:moveTo>
                        <a:pt x="22302" y="11719"/>
                      </a:moveTo>
                      <a:cubicBezTo>
                        <a:pt x="22502" y="12653"/>
                        <a:pt x="22702" y="13554"/>
                        <a:pt x="22869" y="14488"/>
                      </a:cubicBezTo>
                      <a:cubicBezTo>
                        <a:pt x="23203" y="16089"/>
                        <a:pt x="23536" y="17723"/>
                        <a:pt x="23870" y="19325"/>
                      </a:cubicBezTo>
                      <a:cubicBezTo>
                        <a:pt x="22836" y="18924"/>
                        <a:pt x="21735" y="18591"/>
                        <a:pt x="20701" y="18224"/>
                      </a:cubicBezTo>
                      <a:lnTo>
                        <a:pt x="20668" y="18224"/>
                      </a:lnTo>
                      <a:cubicBezTo>
                        <a:pt x="19433" y="17790"/>
                        <a:pt x="18166" y="17390"/>
                        <a:pt x="16932" y="16956"/>
                      </a:cubicBezTo>
                      <a:cubicBezTo>
                        <a:pt x="15897" y="16589"/>
                        <a:pt x="14863" y="16222"/>
                        <a:pt x="13829" y="15889"/>
                      </a:cubicBezTo>
                      <a:cubicBezTo>
                        <a:pt x="15464" y="15255"/>
                        <a:pt x="17098" y="14588"/>
                        <a:pt x="18666" y="13821"/>
                      </a:cubicBezTo>
                      <a:cubicBezTo>
                        <a:pt x="19700" y="13287"/>
                        <a:pt x="20701" y="12720"/>
                        <a:pt x="21635" y="12053"/>
                      </a:cubicBezTo>
                      <a:cubicBezTo>
                        <a:pt x="21868" y="11953"/>
                        <a:pt x="22102" y="11852"/>
                        <a:pt x="22302" y="11719"/>
                      </a:cubicBezTo>
                      <a:close/>
                      <a:moveTo>
                        <a:pt x="5290" y="13520"/>
                      </a:moveTo>
                      <a:cubicBezTo>
                        <a:pt x="5423" y="13587"/>
                        <a:pt x="5523" y="13654"/>
                        <a:pt x="5690" y="13720"/>
                      </a:cubicBezTo>
                      <a:cubicBezTo>
                        <a:pt x="6024" y="13854"/>
                        <a:pt x="6357" y="13954"/>
                        <a:pt x="6691" y="14087"/>
                      </a:cubicBezTo>
                      <a:cubicBezTo>
                        <a:pt x="7325" y="14321"/>
                        <a:pt x="7958" y="14554"/>
                        <a:pt x="8592" y="14755"/>
                      </a:cubicBezTo>
                      <a:cubicBezTo>
                        <a:pt x="9760" y="15155"/>
                        <a:pt x="10927" y="15555"/>
                        <a:pt x="12095" y="15955"/>
                      </a:cubicBezTo>
                      <a:cubicBezTo>
                        <a:pt x="12061" y="15955"/>
                        <a:pt x="12028" y="15989"/>
                        <a:pt x="11995" y="15989"/>
                      </a:cubicBezTo>
                      <a:cubicBezTo>
                        <a:pt x="9660" y="16889"/>
                        <a:pt x="7325" y="17857"/>
                        <a:pt x="5123" y="19124"/>
                      </a:cubicBezTo>
                      <a:cubicBezTo>
                        <a:pt x="4656" y="19358"/>
                        <a:pt x="4156" y="19591"/>
                        <a:pt x="3655" y="19825"/>
                      </a:cubicBezTo>
                      <a:cubicBezTo>
                        <a:pt x="4189" y="17723"/>
                        <a:pt x="4723" y="15588"/>
                        <a:pt x="5290" y="13520"/>
                      </a:cubicBezTo>
                      <a:close/>
                      <a:moveTo>
                        <a:pt x="8603" y="1"/>
                      </a:moveTo>
                      <a:cubicBezTo>
                        <a:pt x="8508" y="1"/>
                        <a:pt x="8416" y="52"/>
                        <a:pt x="8359" y="177"/>
                      </a:cubicBezTo>
                      <a:cubicBezTo>
                        <a:pt x="8125" y="678"/>
                        <a:pt x="7992" y="1212"/>
                        <a:pt x="7825" y="1745"/>
                      </a:cubicBezTo>
                      <a:cubicBezTo>
                        <a:pt x="7658" y="2279"/>
                        <a:pt x="7491" y="2813"/>
                        <a:pt x="7358" y="3380"/>
                      </a:cubicBezTo>
                      <a:cubicBezTo>
                        <a:pt x="7024" y="4414"/>
                        <a:pt x="6724" y="5481"/>
                        <a:pt x="6424" y="6549"/>
                      </a:cubicBezTo>
                      <a:cubicBezTo>
                        <a:pt x="5824" y="8684"/>
                        <a:pt x="5223" y="10852"/>
                        <a:pt x="4656" y="12987"/>
                      </a:cubicBezTo>
                      <a:cubicBezTo>
                        <a:pt x="3522" y="17323"/>
                        <a:pt x="2421" y="21660"/>
                        <a:pt x="1454" y="26029"/>
                      </a:cubicBezTo>
                      <a:cubicBezTo>
                        <a:pt x="1187" y="27264"/>
                        <a:pt x="920" y="28464"/>
                        <a:pt x="687" y="29699"/>
                      </a:cubicBezTo>
                      <a:cubicBezTo>
                        <a:pt x="453" y="30933"/>
                        <a:pt x="153" y="32134"/>
                        <a:pt x="19" y="33368"/>
                      </a:cubicBezTo>
                      <a:cubicBezTo>
                        <a:pt x="1" y="33498"/>
                        <a:pt x="96" y="33566"/>
                        <a:pt x="196" y="33566"/>
                      </a:cubicBezTo>
                      <a:cubicBezTo>
                        <a:pt x="275" y="33566"/>
                        <a:pt x="357" y="33523"/>
                        <a:pt x="386" y="33435"/>
                      </a:cubicBezTo>
                      <a:cubicBezTo>
                        <a:pt x="720" y="32367"/>
                        <a:pt x="920" y="31266"/>
                        <a:pt x="1187" y="30199"/>
                      </a:cubicBezTo>
                      <a:cubicBezTo>
                        <a:pt x="1420" y="29098"/>
                        <a:pt x="1687" y="28031"/>
                        <a:pt x="1954" y="26963"/>
                      </a:cubicBezTo>
                      <a:cubicBezTo>
                        <a:pt x="2388" y="25095"/>
                        <a:pt x="2821" y="23261"/>
                        <a:pt x="3255" y="21426"/>
                      </a:cubicBezTo>
                      <a:cubicBezTo>
                        <a:pt x="3422" y="21293"/>
                        <a:pt x="3489" y="21059"/>
                        <a:pt x="3389" y="20926"/>
                      </a:cubicBezTo>
                      <a:cubicBezTo>
                        <a:pt x="3455" y="20859"/>
                        <a:pt x="3555" y="20826"/>
                        <a:pt x="3622" y="20759"/>
                      </a:cubicBezTo>
                      <a:cubicBezTo>
                        <a:pt x="3755" y="20659"/>
                        <a:pt x="3889" y="20559"/>
                        <a:pt x="4022" y="20492"/>
                      </a:cubicBezTo>
                      <a:cubicBezTo>
                        <a:pt x="4323" y="20292"/>
                        <a:pt x="4623" y="20092"/>
                        <a:pt x="4923" y="19925"/>
                      </a:cubicBezTo>
                      <a:cubicBezTo>
                        <a:pt x="5523" y="19525"/>
                        <a:pt x="6157" y="19191"/>
                        <a:pt x="6791" y="18858"/>
                      </a:cubicBezTo>
                      <a:cubicBezTo>
                        <a:pt x="8059" y="18224"/>
                        <a:pt x="9393" y="17657"/>
                        <a:pt x="10727" y="17090"/>
                      </a:cubicBezTo>
                      <a:cubicBezTo>
                        <a:pt x="11428" y="16823"/>
                        <a:pt x="12161" y="16522"/>
                        <a:pt x="12895" y="16256"/>
                      </a:cubicBezTo>
                      <a:cubicBezTo>
                        <a:pt x="15264" y="17056"/>
                        <a:pt x="17632" y="17857"/>
                        <a:pt x="20000" y="18691"/>
                      </a:cubicBezTo>
                      <a:cubicBezTo>
                        <a:pt x="20701" y="18924"/>
                        <a:pt x="21435" y="19191"/>
                        <a:pt x="22135" y="19425"/>
                      </a:cubicBezTo>
                      <a:cubicBezTo>
                        <a:pt x="22769" y="19625"/>
                        <a:pt x="23369" y="19892"/>
                        <a:pt x="24003" y="20092"/>
                      </a:cubicBezTo>
                      <a:cubicBezTo>
                        <a:pt x="24437" y="22293"/>
                        <a:pt x="24904" y="24462"/>
                        <a:pt x="25338" y="26663"/>
                      </a:cubicBezTo>
                      <a:cubicBezTo>
                        <a:pt x="25571" y="27797"/>
                        <a:pt x="25805" y="28931"/>
                        <a:pt x="26005" y="30066"/>
                      </a:cubicBezTo>
                      <a:cubicBezTo>
                        <a:pt x="26138" y="30633"/>
                        <a:pt x="26238" y="31233"/>
                        <a:pt x="26372" y="31800"/>
                      </a:cubicBezTo>
                      <a:cubicBezTo>
                        <a:pt x="26472" y="32401"/>
                        <a:pt x="26538" y="33001"/>
                        <a:pt x="26772" y="33568"/>
                      </a:cubicBezTo>
                      <a:cubicBezTo>
                        <a:pt x="26818" y="33691"/>
                        <a:pt x="26942" y="33757"/>
                        <a:pt x="27062" y="33757"/>
                      </a:cubicBezTo>
                      <a:cubicBezTo>
                        <a:pt x="27203" y="33757"/>
                        <a:pt x="27339" y="33666"/>
                        <a:pt x="27339" y="33468"/>
                      </a:cubicBezTo>
                      <a:cubicBezTo>
                        <a:pt x="27306" y="32968"/>
                        <a:pt x="27172" y="32467"/>
                        <a:pt x="27072" y="32000"/>
                      </a:cubicBezTo>
                      <a:lnTo>
                        <a:pt x="27105" y="32000"/>
                      </a:lnTo>
                      <a:cubicBezTo>
                        <a:pt x="27005" y="31500"/>
                        <a:pt x="26905" y="30966"/>
                        <a:pt x="26805" y="30466"/>
                      </a:cubicBezTo>
                      <a:cubicBezTo>
                        <a:pt x="26572" y="29432"/>
                        <a:pt x="26372" y="28398"/>
                        <a:pt x="26171" y="27364"/>
                      </a:cubicBezTo>
                      <a:cubicBezTo>
                        <a:pt x="25771" y="25362"/>
                        <a:pt x="25338" y="23327"/>
                        <a:pt x="24937" y="21326"/>
                      </a:cubicBezTo>
                      <a:cubicBezTo>
                        <a:pt x="24837" y="20859"/>
                        <a:pt x="24770" y="20459"/>
                        <a:pt x="24670" y="20025"/>
                      </a:cubicBezTo>
                      <a:cubicBezTo>
                        <a:pt x="24737" y="19892"/>
                        <a:pt x="24704" y="19725"/>
                        <a:pt x="24604" y="19625"/>
                      </a:cubicBezTo>
                      <a:cubicBezTo>
                        <a:pt x="23870" y="16122"/>
                        <a:pt x="23136" y="12620"/>
                        <a:pt x="22402" y="9117"/>
                      </a:cubicBezTo>
                      <a:cubicBezTo>
                        <a:pt x="22135" y="8016"/>
                        <a:pt x="21902" y="6882"/>
                        <a:pt x="21668" y="5748"/>
                      </a:cubicBezTo>
                      <a:cubicBezTo>
                        <a:pt x="21401" y="4614"/>
                        <a:pt x="21201" y="3413"/>
                        <a:pt x="20801" y="2279"/>
                      </a:cubicBezTo>
                      <a:cubicBezTo>
                        <a:pt x="20787" y="2207"/>
                        <a:pt x="20716" y="2172"/>
                        <a:pt x="20643" y="2172"/>
                      </a:cubicBezTo>
                      <a:cubicBezTo>
                        <a:pt x="20548" y="2172"/>
                        <a:pt x="20448" y="2232"/>
                        <a:pt x="20467" y="2346"/>
                      </a:cubicBezTo>
                      <a:cubicBezTo>
                        <a:pt x="20567" y="3346"/>
                        <a:pt x="20801" y="4347"/>
                        <a:pt x="21001" y="5314"/>
                      </a:cubicBezTo>
                      <a:cubicBezTo>
                        <a:pt x="21201" y="6349"/>
                        <a:pt x="21401" y="7383"/>
                        <a:pt x="21635" y="8417"/>
                      </a:cubicBezTo>
                      <a:cubicBezTo>
                        <a:pt x="21802" y="9351"/>
                        <a:pt x="22002" y="10285"/>
                        <a:pt x="22202" y="11219"/>
                      </a:cubicBezTo>
                      <a:cubicBezTo>
                        <a:pt x="21635" y="11486"/>
                        <a:pt x="21101" y="11752"/>
                        <a:pt x="20534" y="12019"/>
                      </a:cubicBezTo>
                      <a:cubicBezTo>
                        <a:pt x="19900" y="12319"/>
                        <a:pt x="19300" y="12620"/>
                        <a:pt x="18666" y="12920"/>
                      </a:cubicBezTo>
                      <a:cubicBezTo>
                        <a:pt x="17399" y="13520"/>
                        <a:pt x="16164" y="14087"/>
                        <a:pt x="14897" y="14654"/>
                      </a:cubicBezTo>
                      <a:cubicBezTo>
                        <a:pt x="14230" y="14988"/>
                        <a:pt x="13562" y="15255"/>
                        <a:pt x="12895" y="15555"/>
                      </a:cubicBezTo>
                      <a:cubicBezTo>
                        <a:pt x="11728" y="15155"/>
                        <a:pt x="10527" y="14755"/>
                        <a:pt x="9326" y="14354"/>
                      </a:cubicBezTo>
                      <a:cubicBezTo>
                        <a:pt x="8626" y="14121"/>
                        <a:pt x="7925" y="13887"/>
                        <a:pt x="7225" y="13687"/>
                      </a:cubicBezTo>
                      <a:cubicBezTo>
                        <a:pt x="6891" y="13554"/>
                        <a:pt x="6524" y="13454"/>
                        <a:pt x="6157" y="13354"/>
                      </a:cubicBezTo>
                      <a:cubicBezTo>
                        <a:pt x="5949" y="13294"/>
                        <a:pt x="5688" y="13182"/>
                        <a:pt x="5468" y="13182"/>
                      </a:cubicBezTo>
                      <a:cubicBezTo>
                        <a:pt x="5441" y="13182"/>
                        <a:pt x="5415" y="13183"/>
                        <a:pt x="5390" y="13187"/>
                      </a:cubicBezTo>
                      <a:cubicBezTo>
                        <a:pt x="5857" y="11319"/>
                        <a:pt x="6391" y="9451"/>
                        <a:pt x="6891" y="7616"/>
                      </a:cubicBezTo>
                      <a:cubicBezTo>
                        <a:pt x="7225" y="6415"/>
                        <a:pt x="7558" y="5248"/>
                        <a:pt x="7925" y="4080"/>
                      </a:cubicBezTo>
                      <a:cubicBezTo>
                        <a:pt x="8092" y="3480"/>
                        <a:pt x="8259" y="2879"/>
                        <a:pt x="8459" y="2279"/>
                      </a:cubicBezTo>
                      <a:cubicBezTo>
                        <a:pt x="8626" y="1645"/>
                        <a:pt x="8859" y="1045"/>
                        <a:pt x="8959" y="411"/>
                      </a:cubicBezTo>
                      <a:cubicBezTo>
                        <a:pt x="8981" y="191"/>
                        <a:pt x="8786" y="1"/>
                        <a:pt x="86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47"/>
                <p:cNvSpPr/>
                <p:nvPr/>
              </p:nvSpPr>
              <p:spPr>
                <a:xfrm>
                  <a:off x="5779915" y="2963242"/>
                  <a:ext cx="135223" cy="116306"/>
                </a:xfrm>
                <a:custGeom>
                  <a:rect b="b" l="l" r="r" t="t"/>
                  <a:pathLst>
                    <a:path extrusionOk="0" h="5595" w="6505">
                      <a:moveTo>
                        <a:pt x="5066" y="0"/>
                      </a:moveTo>
                      <a:cubicBezTo>
                        <a:pt x="4863" y="0"/>
                        <a:pt x="4670" y="53"/>
                        <a:pt x="4503" y="157"/>
                      </a:cubicBezTo>
                      <a:lnTo>
                        <a:pt x="3036" y="957"/>
                      </a:lnTo>
                      <a:cubicBezTo>
                        <a:pt x="2965" y="981"/>
                        <a:pt x="2894" y="1005"/>
                        <a:pt x="2823" y="1005"/>
                      </a:cubicBezTo>
                      <a:cubicBezTo>
                        <a:pt x="2794" y="1005"/>
                        <a:pt x="2765" y="1001"/>
                        <a:pt x="2735" y="991"/>
                      </a:cubicBezTo>
                      <a:lnTo>
                        <a:pt x="400" y="290"/>
                      </a:lnTo>
                      <a:lnTo>
                        <a:pt x="0" y="3960"/>
                      </a:lnTo>
                      <a:lnTo>
                        <a:pt x="6505" y="5594"/>
                      </a:lnTo>
                      <a:lnTo>
                        <a:pt x="6238" y="1791"/>
                      </a:lnTo>
                      <a:lnTo>
                        <a:pt x="5437" y="57"/>
                      </a:lnTo>
                      <a:cubicBezTo>
                        <a:pt x="5312" y="19"/>
                        <a:pt x="5187" y="0"/>
                        <a:pt x="5066" y="0"/>
                      </a:cubicBezTo>
                      <a:close/>
                    </a:path>
                  </a:pathLst>
                </a:custGeom>
                <a:solidFill>
                  <a:srgbClr val="EDC4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47"/>
                <p:cNvSpPr/>
                <p:nvPr/>
              </p:nvSpPr>
              <p:spPr>
                <a:xfrm>
                  <a:off x="4662816" y="2841802"/>
                  <a:ext cx="728103" cy="790902"/>
                </a:xfrm>
                <a:custGeom>
                  <a:rect b="b" l="l" r="r" t="t"/>
                  <a:pathLst>
                    <a:path extrusionOk="0" h="38047" w="35026">
                      <a:moveTo>
                        <a:pt x="11090" y="1"/>
                      </a:moveTo>
                      <a:cubicBezTo>
                        <a:pt x="9152" y="1"/>
                        <a:pt x="7298" y="510"/>
                        <a:pt x="5872" y="1829"/>
                      </a:cubicBezTo>
                      <a:cubicBezTo>
                        <a:pt x="3937" y="3597"/>
                        <a:pt x="3370" y="6399"/>
                        <a:pt x="3036" y="9001"/>
                      </a:cubicBezTo>
                      <a:cubicBezTo>
                        <a:pt x="1935" y="17841"/>
                        <a:pt x="1" y="32084"/>
                        <a:pt x="10108" y="36254"/>
                      </a:cubicBezTo>
                      <a:cubicBezTo>
                        <a:pt x="12309" y="37188"/>
                        <a:pt x="14745" y="37521"/>
                        <a:pt x="17113" y="37722"/>
                      </a:cubicBezTo>
                      <a:cubicBezTo>
                        <a:pt x="19522" y="37934"/>
                        <a:pt x="21932" y="38046"/>
                        <a:pt x="24342" y="38046"/>
                      </a:cubicBezTo>
                      <a:cubicBezTo>
                        <a:pt x="25335" y="38046"/>
                        <a:pt x="26327" y="38027"/>
                        <a:pt x="27320" y="37988"/>
                      </a:cubicBezTo>
                      <a:cubicBezTo>
                        <a:pt x="29388" y="37888"/>
                        <a:pt x="31423" y="37722"/>
                        <a:pt x="33391" y="37154"/>
                      </a:cubicBezTo>
                      <a:cubicBezTo>
                        <a:pt x="33858" y="37021"/>
                        <a:pt x="34392" y="36821"/>
                        <a:pt x="34659" y="36387"/>
                      </a:cubicBezTo>
                      <a:cubicBezTo>
                        <a:pt x="35026" y="35854"/>
                        <a:pt x="34826" y="35053"/>
                        <a:pt x="34392" y="34553"/>
                      </a:cubicBezTo>
                      <a:cubicBezTo>
                        <a:pt x="33958" y="34052"/>
                        <a:pt x="33324" y="33752"/>
                        <a:pt x="32724" y="33485"/>
                      </a:cubicBezTo>
                      <a:cubicBezTo>
                        <a:pt x="29555" y="31984"/>
                        <a:pt x="24251" y="29916"/>
                        <a:pt x="22317" y="26880"/>
                      </a:cubicBezTo>
                      <a:cubicBezTo>
                        <a:pt x="22283" y="26814"/>
                        <a:pt x="22250" y="26714"/>
                        <a:pt x="22183" y="26647"/>
                      </a:cubicBezTo>
                      <a:lnTo>
                        <a:pt x="22217" y="26647"/>
                      </a:lnTo>
                      <a:cubicBezTo>
                        <a:pt x="21583" y="25446"/>
                        <a:pt x="21750" y="24212"/>
                        <a:pt x="21750" y="22844"/>
                      </a:cubicBezTo>
                      <a:lnTo>
                        <a:pt x="21750" y="16206"/>
                      </a:lnTo>
                      <a:cubicBezTo>
                        <a:pt x="21750" y="12103"/>
                        <a:pt x="23317" y="6432"/>
                        <a:pt x="19982" y="3163"/>
                      </a:cubicBezTo>
                      <a:cubicBezTo>
                        <a:pt x="18914" y="2129"/>
                        <a:pt x="17513" y="1462"/>
                        <a:pt x="16112" y="962"/>
                      </a:cubicBezTo>
                      <a:cubicBezTo>
                        <a:pt x="14528" y="387"/>
                        <a:pt x="12778" y="1"/>
                        <a:pt x="110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47"/>
                <p:cNvSpPr/>
                <p:nvPr/>
              </p:nvSpPr>
              <p:spPr>
                <a:xfrm>
                  <a:off x="5615569" y="3769465"/>
                  <a:ext cx="145637" cy="440362"/>
                </a:xfrm>
                <a:custGeom>
                  <a:rect b="b" l="l" r="r" t="t"/>
                  <a:pathLst>
                    <a:path extrusionOk="0" h="21184" w="7006">
                      <a:moveTo>
                        <a:pt x="4537" y="0"/>
                      </a:moveTo>
                      <a:cubicBezTo>
                        <a:pt x="4070" y="34"/>
                        <a:pt x="3636" y="234"/>
                        <a:pt x="3236" y="467"/>
                      </a:cubicBezTo>
                      <a:cubicBezTo>
                        <a:pt x="2069" y="1201"/>
                        <a:pt x="1235" y="2402"/>
                        <a:pt x="768" y="3703"/>
                      </a:cubicBezTo>
                      <a:cubicBezTo>
                        <a:pt x="301" y="5004"/>
                        <a:pt x="167" y="6405"/>
                        <a:pt x="100" y="7773"/>
                      </a:cubicBezTo>
                      <a:cubicBezTo>
                        <a:pt x="0" y="10008"/>
                        <a:pt x="167" y="12243"/>
                        <a:pt x="467" y="14478"/>
                      </a:cubicBezTo>
                      <a:cubicBezTo>
                        <a:pt x="601" y="15378"/>
                        <a:pt x="534" y="16279"/>
                        <a:pt x="668" y="17179"/>
                      </a:cubicBezTo>
                      <a:cubicBezTo>
                        <a:pt x="801" y="18314"/>
                        <a:pt x="901" y="19448"/>
                        <a:pt x="868" y="20549"/>
                      </a:cubicBezTo>
                      <a:cubicBezTo>
                        <a:pt x="868" y="20710"/>
                        <a:pt x="4805" y="21184"/>
                        <a:pt x="5481" y="21184"/>
                      </a:cubicBezTo>
                      <a:cubicBezTo>
                        <a:pt x="5504" y="21184"/>
                        <a:pt x="5523" y="21183"/>
                        <a:pt x="5538" y="21182"/>
                      </a:cubicBezTo>
                      <a:cubicBezTo>
                        <a:pt x="5771" y="18414"/>
                        <a:pt x="6005" y="15678"/>
                        <a:pt x="6238" y="12943"/>
                      </a:cubicBezTo>
                      <a:cubicBezTo>
                        <a:pt x="6472" y="10241"/>
                        <a:pt x="6505" y="7539"/>
                        <a:pt x="6805" y="4837"/>
                      </a:cubicBezTo>
                      <a:cubicBezTo>
                        <a:pt x="6905" y="3837"/>
                        <a:pt x="7005" y="2802"/>
                        <a:pt x="6705" y="1835"/>
                      </a:cubicBezTo>
                      <a:cubicBezTo>
                        <a:pt x="6405" y="868"/>
                        <a:pt x="5538" y="0"/>
                        <a:pt x="4537"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47"/>
                <p:cNvSpPr/>
                <p:nvPr/>
              </p:nvSpPr>
              <p:spPr>
                <a:xfrm>
                  <a:off x="5053912" y="3233417"/>
                  <a:ext cx="749597" cy="330542"/>
                </a:xfrm>
                <a:custGeom>
                  <a:rect b="b" l="l" r="r" t="t"/>
                  <a:pathLst>
                    <a:path extrusionOk="0" h="15901" w="36060">
                      <a:moveTo>
                        <a:pt x="3502" y="0"/>
                      </a:moveTo>
                      <a:cubicBezTo>
                        <a:pt x="3164" y="0"/>
                        <a:pt x="2890" y="31"/>
                        <a:pt x="2702" y="102"/>
                      </a:cubicBezTo>
                      <a:cubicBezTo>
                        <a:pt x="0" y="1070"/>
                        <a:pt x="2368" y="6540"/>
                        <a:pt x="2435" y="9543"/>
                      </a:cubicBezTo>
                      <a:cubicBezTo>
                        <a:pt x="2535" y="12411"/>
                        <a:pt x="4503" y="15413"/>
                        <a:pt x="7606" y="15513"/>
                      </a:cubicBezTo>
                      <a:lnTo>
                        <a:pt x="7806" y="15513"/>
                      </a:lnTo>
                      <a:cubicBezTo>
                        <a:pt x="12442" y="15513"/>
                        <a:pt x="17112" y="15547"/>
                        <a:pt x="21749" y="15580"/>
                      </a:cubicBezTo>
                      <a:cubicBezTo>
                        <a:pt x="23951" y="15580"/>
                        <a:pt x="26152" y="15814"/>
                        <a:pt x="28354" y="15847"/>
                      </a:cubicBezTo>
                      <a:cubicBezTo>
                        <a:pt x="29048" y="15847"/>
                        <a:pt x="29811" y="15900"/>
                        <a:pt x="30575" y="15900"/>
                      </a:cubicBezTo>
                      <a:cubicBezTo>
                        <a:pt x="31721" y="15900"/>
                        <a:pt x="32870" y="15780"/>
                        <a:pt x="33791" y="15180"/>
                      </a:cubicBezTo>
                      <a:cubicBezTo>
                        <a:pt x="35359" y="14146"/>
                        <a:pt x="36059" y="12278"/>
                        <a:pt x="35792" y="10510"/>
                      </a:cubicBezTo>
                      <a:lnTo>
                        <a:pt x="35792" y="10510"/>
                      </a:lnTo>
                      <a:lnTo>
                        <a:pt x="35826" y="10543"/>
                      </a:lnTo>
                      <a:cubicBezTo>
                        <a:pt x="35759" y="10176"/>
                        <a:pt x="35559" y="9843"/>
                        <a:pt x="35525" y="9476"/>
                      </a:cubicBezTo>
                      <a:cubicBezTo>
                        <a:pt x="35192" y="2571"/>
                        <a:pt x="17379" y="1937"/>
                        <a:pt x="12709" y="1604"/>
                      </a:cubicBezTo>
                      <a:cubicBezTo>
                        <a:pt x="11309" y="1516"/>
                        <a:pt x="5853" y="0"/>
                        <a:pt x="3502"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47"/>
                <p:cNvSpPr/>
                <p:nvPr/>
              </p:nvSpPr>
              <p:spPr>
                <a:xfrm>
                  <a:off x="4847263" y="3269575"/>
                  <a:ext cx="949989" cy="417413"/>
                </a:xfrm>
                <a:custGeom>
                  <a:rect b="b" l="l" r="r" t="t"/>
                  <a:pathLst>
                    <a:path extrusionOk="0" h="20080" w="45700">
                      <a:moveTo>
                        <a:pt x="5116" y="0"/>
                      </a:moveTo>
                      <a:cubicBezTo>
                        <a:pt x="3127" y="0"/>
                        <a:pt x="1212" y="384"/>
                        <a:pt x="468" y="2003"/>
                      </a:cubicBezTo>
                      <a:cubicBezTo>
                        <a:pt x="1" y="3037"/>
                        <a:pt x="1" y="4204"/>
                        <a:pt x="167" y="5338"/>
                      </a:cubicBezTo>
                      <a:cubicBezTo>
                        <a:pt x="301" y="6339"/>
                        <a:pt x="568" y="7306"/>
                        <a:pt x="1068" y="8207"/>
                      </a:cubicBezTo>
                      <a:cubicBezTo>
                        <a:pt x="2002" y="9942"/>
                        <a:pt x="3803" y="11076"/>
                        <a:pt x="5605" y="11976"/>
                      </a:cubicBezTo>
                      <a:cubicBezTo>
                        <a:pt x="9608" y="13911"/>
                        <a:pt x="13410" y="14078"/>
                        <a:pt x="17713" y="14612"/>
                      </a:cubicBezTo>
                      <a:cubicBezTo>
                        <a:pt x="21549" y="15112"/>
                        <a:pt x="25319" y="16446"/>
                        <a:pt x="29222" y="16846"/>
                      </a:cubicBezTo>
                      <a:cubicBezTo>
                        <a:pt x="32824" y="17180"/>
                        <a:pt x="35926" y="19148"/>
                        <a:pt x="39429" y="19949"/>
                      </a:cubicBezTo>
                      <a:cubicBezTo>
                        <a:pt x="39629" y="19982"/>
                        <a:pt x="39796" y="20015"/>
                        <a:pt x="39963" y="20049"/>
                      </a:cubicBezTo>
                      <a:cubicBezTo>
                        <a:pt x="40161" y="20070"/>
                        <a:pt x="40355" y="20080"/>
                        <a:pt x="40547" y="20080"/>
                      </a:cubicBezTo>
                      <a:cubicBezTo>
                        <a:pt x="42807" y="20080"/>
                        <a:pt x="44577" y="18650"/>
                        <a:pt x="45100" y="16313"/>
                      </a:cubicBezTo>
                      <a:cubicBezTo>
                        <a:pt x="45700" y="13511"/>
                        <a:pt x="44132" y="10909"/>
                        <a:pt x="41197" y="8941"/>
                      </a:cubicBezTo>
                      <a:cubicBezTo>
                        <a:pt x="37694" y="6639"/>
                        <a:pt x="23651" y="3203"/>
                        <a:pt x="21716" y="2470"/>
                      </a:cubicBezTo>
                      <a:cubicBezTo>
                        <a:pt x="17713" y="868"/>
                        <a:pt x="13677" y="501"/>
                        <a:pt x="9441" y="301"/>
                      </a:cubicBezTo>
                      <a:cubicBezTo>
                        <a:pt x="8319" y="242"/>
                        <a:pt x="6695" y="0"/>
                        <a:pt x="5116" y="0"/>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47"/>
                <p:cNvSpPr/>
                <p:nvPr/>
              </p:nvSpPr>
              <p:spPr>
                <a:xfrm>
                  <a:off x="5445673" y="3417782"/>
                  <a:ext cx="349500" cy="675490"/>
                </a:xfrm>
                <a:custGeom>
                  <a:rect b="b" l="l" r="r" t="t"/>
                  <a:pathLst>
                    <a:path extrusionOk="0" h="32495" w="16813">
                      <a:moveTo>
                        <a:pt x="5734" y="1"/>
                      </a:moveTo>
                      <a:cubicBezTo>
                        <a:pt x="4102" y="1"/>
                        <a:pt x="2519" y="925"/>
                        <a:pt x="1669" y="2542"/>
                      </a:cubicBezTo>
                      <a:cubicBezTo>
                        <a:pt x="1" y="5710"/>
                        <a:pt x="1869" y="9847"/>
                        <a:pt x="2369" y="13082"/>
                      </a:cubicBezTo>
                      <a:cubicBezTo>
                        <a:pt x="2703" y="15351"/>
                        <a:pt x="2636" y="17586"/>
                        <a:pt x="3170" y="19854"/>
                      </a:cubicBezTo>
                      <a:cubicBezTo>
                        <a:pt x="3704" y="22222"/>
                        <a:pt x="4504" y="24557"/>
                        <a:pt x="5338" y="26826"/>
                      </a:cubicBezTo>
                      <a:cubicBezTo>
                        <a:pt x="5772" y="28060"/>
                        <a:pt x="6305" y="29528"/>
                        <a:pt x="7173" y="30662"/>
                      </a:cubicBezTo>
                      <a:cubicBezTo>
                        <a:pt x="7640" y="31262"/>
                        <a:pt x="8173" y="31762"/>
                        <a:pt x="8874" y="32096"/>
                      </a:cubicBezTo>
                      <a:cubicBezTo>
                        <a:pt x="9449" y="32368"/>
                        <a:pt x="10166" y="32494"/>
                        <a:pt x="10921" y="32494"/>
                      </a:cubicBezTo>
                      <a:cubicBezTo>
                        <a:pt x="12485" y="32494"/>
                        <a:pt x="14211" y="31951"/>
                        <a:pt x="15178" y="31029"/>
                      </a:cubicBezTo>
                      <a:cubicBezTo>
                        <a:pt x="16813" y="29528"/>
                        <a:pt x="15278" y="25525"/>
                        <a:pt x="14978" y="23623"/>
                      </a:cubicBezTo>
                      <a:cubicBezTo>
                        <a:pt x="14511" y="20755"/>
                        <a:pt x="14011" y="17886"/>
                        <a:pt x="13444" y="15017"/>
                      </a:cubicBezTo>
                      <a:cubicBezTo>
                        <a:pt x="12577" y="10514"/>
                        <a:pt x="12410" y="4009"/>
                        <a:pt x="8440" y="940"/>
                      </a:cubicBezTo>
                      <a:cubicBezTo>
                        <a:pt x="7606" y="300"/>
                        <a:pt x="6662" y="1"/>
                        <a:pt x="5734"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47"/>
                <p:cNvSpPr/>
                <p:nvPr/>
              </p:nvSpPr>
              <p:spPr>
                <a:xfrm>
                  <a:off x="5143360" y="2676624"/>
                  <a:ext cx="536026" cy="483746"/>
                </a:xfrm>
                <a:custGeom>
                  <a:rect b="b" l="l" r="r" t="t"/>
                  <a:pathLst>
                    <a:path extrusionOk="0" h="23271" w="25786">
                      <a:moveTo>
                        <a:pt x="2485" y="1"/>
                      </a:moveTo>
                      <a:cubicBezTo>
                        <a:pt x="1859" y="1"/>
                        <a:pt x="1342" y="233"/>
                        <a:pt x="1134" y="869"/>
                      </a:cubicBezTo>
                      <a:cubicBezTo>
                        <a:pt x="0" y="4138"/>
                        <a:pt x="1768" y="8307"/>
                        <a:pt x="3369" y="11310"/>
                      </a:cubicBezTo>
                      <a:cubicBezTo>
                        <a:pt x="4537" y="13578"/>
                        <a:pt x="5804" y="17080"/>
                        <a:pt x="7706" y="18748"/>
                      </a:cubicBezTo>
                      <a:cubicBezTo>
                        <a:pt x="11141" y="21750"/>
                        <a:pt x="15978" y="22451"/>
                        <a:pt x="20281" y="23218"/>
                      </a:cubicBezTo>
                      <a:cubicBezTo>
                        <a:pt x="20494" y="23254"/>
                        <a:pt x="20704" y="23270"/>
                        <a:pt x="20913" y="23270"/>
                      </a:cubicBezTo>
                      <a:cubicBezTo>
                        <a:pt x="22248" y="23270"/>
                        <a:pt x="23525" y="22619"/>
                        <a:pt x="24851" y="22418"/>
                      </a:cubicBezTo>
                      <a:cubicBezTo>
                        <a:pt x="25018" y="22017"/>
                        <a:pt x="25785" y="16947"/>
                        <a:pt x="25518" y="16914"/>
                      </a:cubicBezTo>
                      <a:cubicBezTo>
                        <a:pt x="23650" y="16647"/>
                        <a:pt x="21382" y="15880"/>
                        <a:pt x="19614" y="15413"/>
                      </a:cubicBezTo>
                      <a:cubicBezTo>
                        <a:pt x="17212" y="14745"/>
                        <a:pt x="14644" y="14378"/>
                        <a:pt x="12943" y="12244"/>
                      </a:cubicBezTo>
                      <a:cubicBezTo>
                        <a:pt x="10541" y="9175"/>
                        <a:pt x="10207" y="5172"/>
                        <a:pt x="7539" y="2403"/>
                      </a:cubicBezTo>
                      <a:cubicBezTo>
                        <a:pt x="7205" y="2070"/>
                        <a:pt x="6038" y="1469"/>
                        <a:pt x="5671" y="1202"/>
                      </a:cubicBezTo>
                      <a:cubicBezTo>
                        <a:pt x="4974" y="695"/>
                        <a:pt x="3567" y="1"/>
                        <a:pt x="2485"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47"/>
                <p:cNvSpPr/>
                <p:nvPr/>
              </p:nvSpPr>
              <p:spPr>
                <a:xfrm>
                  <a:off x="4836870" y="2666355"/>
                  <a:ext cx="465993" cy="689168"/>
                </a:xfrm>
                <a:custGeom>
                  <a:rect b="b" l="l" r="r" t="t"/>
                  <a:pathLst>
                    <a:path extrusionOk="0" h="33153" w="22417">
                      <a:moveTo>
                        <a:pt x="14987" y="0"/>
                      </a:moveTo>
                      <a:cubicBezTo>
                        <a:pt x="13073" y="0"/>
                        <a:pt x="11168" y="218"/>
                        <a:pt x="9307" y="929"/>
                      </a:cubicBezTo>
                      <a:cubicBezTo>
                        <a:pt x="4070" y="2997"/>
                        <a:pt x="2802" y="7467"/>
                        <a:pt x="2202" y="12638"/>
                      </a:cubicBezTo>
                      <a:cubicBezTo>
                        <a:pt x="1935" y="14806"/>
                        <a:pt x="2202" y="16073"/>
                        <a:pt x="1935" y="18242"/>
                      </a:cubicBezTo>
                      <a:cubicBezTo>
                        <a:pt x="1368" y="23045"/>
                        <a:pt x="0" y="28449"/>
                        <a:pt x="367" y="33152"/>
                      </a:cubicBezTo>
                      <a:cubicBezTo>
                        <a:pt x="7105" y="32185"/>
                        <a:pt x="14444" y="30851"/>
                        <a:pt x="20748" y="28249"/>
                      </a:cubicBezTo>
                      <a:cubicBezTo>
                        <a:pt x="20815" y="28249"/>
                        <a:pt x="20515" y="25247"/>
                        <a:pt x="20515" y="24946"/>
                      </a:cubicBezTo>
                      <a:cubicBezTo>
                        <a:pt x="20482" y="23846"/>
                        <a:pt x="20515" y="22711"/>
                        <a:pt x="20582" y="21611"/>
                      </a:cubicBezTo>
                      <a:cubicBezTo>
                        <a:pt x="20748" y="19376"/>
                        <a:pt x="21049" y="17174"/>
                        <a:pt x="21349" y="14973"/>
                      </a:cubicBezTo>
                      <a:cubicBezTo>
                        <a:pt x="21582" y="13038"/>
                        <a:pt x="21816" y="11103"/>
                        <a:pt x="21949" y="9168"/>
                      </a:cubicBezTo>
                      <a:cubicBezTo>
                        <a:pt x="22083" y="7234"/>
                        <a:pt x="21883" y="5299"/>
                        <a:pt x="21983" y="3398"/>
                      </a:cubicBezTo>
                      <a:cubicBezTo>
                        <a:pt x="21983" y="3331"/>
                        <a:pt x="21983" y="3298"/>
                        <a:pt x="21983" y="3231"/>
                      </a:cubicBezTo>
                      <a:cubicBezTo>
                        <a:pt x="21983" y="2931"/>
                        <a:pt x="22416" y="3164"/>
                        <a:pt x="22283" y="2897"/>
                      </a:cubicBezTo>
                      <a:cubicBezTo>
                        <a:pt x="22116" y="2597"/>
                        <a:pt x="21416" y="1830"/>
                        <a:pt x="21149" y="1630"/>
                      </a:cubicBezTo>
                      <a:cubicBezTo>
                        <a:pt x="19714" y="662"/>
                        <a:pt x="17980" y="62"/>
                        <a:pt x="16245" y="29"/>
                      </a:cubicBezTo>
                      <a:cubicBezTo>
                        <a:pt x="15826" y="11"/>
                        <a:pt x="15406" y="0"/>
                        <a:pt x="14987" y="0"/>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47"/>
                <p:cNvSpPr/>
                <p:nvPr/>
              </p:nvSpPr>
              <p:spPr>
                <a:xfrm>
                  <a:off x="5087879" y="2444262"/>
                  <a:ext cx="178918" cy="276287"/>
                </a:xfrm>
                <a:custGeom>
                  <a:rect b="b" l="l" r="r" t="t"/>
                  <a:pathLst>
                    <a:path extrusionOk="0" h="13291" w="8607">
                      <a:moveTo>
                        <a:pt x="5096" y="0"/>
                      </a:moveTo>
                      <a:cubicBezTo>
                        <a:pt x="4219" y="0"/>
                        <a:pt x="3244" y="375"/>
                        <a:pt x="2469" y="539"/>
                      </a:cubicBezTo>
                      <a:cubicBezTo>
                        <a:pt x="968" y="839"/>
                        <a:pt x="1" y="2306"/>
                        <a:pt x="301" y="3808"/>
                      </a:cubicBezTo>
                      <a:cubicBezTo>
                        <a:pt x="401" y="4208"/>
                        <a:pt x="468" y="4608"/>
                        <a:pt x="568" y="5042"/>
                      </a:cubicBezTo>
                      <a:cubicBezTo>
                        <a:pt x="701" y="5609"/>
                        <a:pt x="634" y="6076"/>
                        <a:pt x="1001" y="6576"/>
                      </a:cubicBezTo>
                      <a:cubicBezTo>
                        <a:pt x="1135" y="6743"/>
                        <a:pt x="1302" y="6910"/>
                        <a:pt x="1368" y="7143"/>
                      </a:cubicBezTo>
                      <a:cubicBezTo>
                        <a:pt x="1402" y="7243"/>
                        <a:pt x="1402" y="7377"/>
                        <a:pt x="1402" y="7510"/>
                      </a:cubicBezTo>
                      <a:cubicBezTo>
                        <a:pt x="1435" y="8644"/>
                        <a:pt x="1001" y="9812"/>
                        <a:pt x="701" y="10913"/>
                      </a:cubicBezTo>
                      <a:cubicBezTo>
                        <a:pt x="601" y="11346"/>
                        <a:pt x="601" y="11780"/>
                        <a:pt x="701" y="12180"/>
                      </a:cubicBezTo>
                      <a:cubicBezTo>
                        <a:pt x="1455" y="12995"/>
                        <a:pt x="2727" y="13291"/>
                        <a:pt x="3852" y="13291"/>
                      </a:cubicBezTo>
                      <a:cubicBezTo>
                        <a:pt x="3971" y="13291"/>
                        <a:pt x="4088" y="13287"/>
                        <a:pt x="4204" y="13281"/>
                      </a:cubicBezTo>
                      <a:cubicBezTo>
                        <a:pt x="4671" y="13248"/>
                        <a:pt x="5171" y="13148"/>
                        <a:pt x="5671" y="12981"/>
                      </a:cubicBezTo>
                      <a:cubicBezTo>
                        <a:pt x="5838" y="12681"/>
                        <a:pt x="5972" y="12380"/>
                        <a:pt x="6038" y="12013"/>
                      </a:cubicBezTo>
                      <a:cubicBezTo>
                        <a:pt x="6172" y="10979"/>
                        <a:pt x="6205" y="9879"/>
                        <a:pt x="6272" y="8845"/>
                      </a:cubicBezTo>
                      <a:cubicBezTo>
                        <a:pt x="6305" y="8678"/>
                        <a:pt x="6305" y="8544"/>
                        <a:pt x="6372" y="8444"/>
                      </a:cubicBezTo>
                      <a:cubicBezTo>
                        <a:pt x="6439" y="8277"/>
                        <a:pt x="6605" y="8211"/>
                        <a:pt x="6705" y="8111"/>
                      </a:cubicBezTo>
                      <a:cubicBezTo>
                        <a:pt x="8607" y="6743"/>
                        <a:pt x="7906" y="4008"/>
                        <a:pt x="7306" y="2106"/>
                      </a:cubicBezTo>
                      <a:cubicBezTo>
                        <a:pt x="7139" y="1573"/>
                        <a:pt x="6939" y="1006"/>
                        <a:pt x="6572" y="605"/>
                      </a:cubicBezTo>
                      <a:cubicBezTo>
                        <a:pt x="6170" y="152"/>
                        <a:pt x="5653" y="0"/>
                        <a:pt x="5096"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47"/>
                <p:cNvSpPr/>
                <p:nvPr/>
              </p:nvSpPr>
              <p:spPr>
                <a:xfrm>
                  <a:off x="4992194" y="3109067"/>
                  <a:ext cx="414669" cy="91818"/>
                </a:xfrm>
                <a:custGeom>
                  <a:rect b="b" l="l" r="r" t="t"/>
                  <a:pathLst>
                    <a:path extrusionOk="0" h="4417" w="19948">
                      <a:moveTo>
                        <a:pt x="2832" y="1"/>
                      </a:moveTo>
                      <a:cubicBezTo>
                        <a:pt x="2533" y="1"/>
                        <a:pt x="2242" y="40"/>
                        <a:pt x="1968" y="147"/>
                      </a:cubicBezTo>
                      <a:cubicBezTo>
                        <a:pt x="1535" y="314"/>
                        <a:pt x="1168" y="647"/>
                        <a:pt x="868" y="981"/>
                      </a:cubicBezTo>
                      <a:cubicBezTo>
                        <a:pt x="401" y="1514"/>
                        <a:pt x="0" y="2248"/>
                        <a:pt x="67" y="2982"/>
                      </a:cubicBezTo>
                      <a:cubicBezTo>
                        <a:pt x="231" y="4243"/>
                        <a:pt x="1544" y="4355"/>
                        <a:pt x="2617" y="4355"/>
                      </a:cubicBezTo>
                      <a:cubicBezTo>
                        <a:pt x="2851" y="4355"/>
                        <a:pt x="3073" y="4350"/>
                        <a:pt x="3269" y="4350"/>
                      </a:cubicBezTo>
                      <a:cubicBezTo>
                        <a:pt x="5882" y="4350"/>
                        <a:pt x="8521" y="4270"/>
                        <a:pt x="11136" y="4270"/>
                      </a:cubicBezTo>
                      <a:cubicBezTo>
                        <a:pt x="12661" y="4270"/>
                        <a:pt x="14179" y="4297"/>
                        <a:pt x="15678" y="4383"/>
                      </a:cubicBezTo>
                      <a:cubicBezTo>
                        <a:pt x="15889" y="4394"/>
                        <a:pt x="16101" y="4398"/>
                        <a:pt x="16311" y="4398"/>
                      </a:cubicBezTo>
                      <a:cubicBezTo>
                        <a:pt x="16731" y="4398"/>
                        <a:pt x="17146" y="4383"/>
                        <a:pt x="17546" y="4383"/>
                      </a:cubicBezTo>
                      <a:cubicBezTo>
                        <a:pt x="18313" y="4350"/>
                        <a:pt x="19214" y="4417"/>
                        <a:pt x="19948" y="4250"/>
                      </a:cubicBezTo>
                      <a:cubicBezTo>
                        <a:pt x="19948" y="2882"/>
                        <a:pt x="18614" y="1848"/>
                        <a:pt x="17446" y="1514"/>
                      </a:cubicBezTo>
                      <a:cubicBezTo>
                        <a:pt x="16445" y="1214"/>
                        <a:pt x="15478" y="1181"/>
                        <a:pt x="14477" y="1181"/>
                      </a:cubicBezTo>
                      <a:cubicBezTo>
                        <a:pt x="13777" y="1181"/>
                        <a:pt x="13043" y="1181"/>
                        <a:pt x="12309" y="1148"/>
                      </a:cubicBezTo>
                      <a:cubicBezTo>
                        <a:pt x="11342" y="1047"/>
                        <a:pt x="10374" y="781"/>
                        <a:pt x="9407" y="647"/>
                      </a:cubicBezTo>
                      <a:cubicBezTo>
                        <a:pt x="7773" y="380"/>
                        <a:pt x="6105" y="480"/>
                        <a:pt x="4470" y="214"/>
                      </a:cubicBezTo>
                      <a:cubicBezTo>
                        <a:pt x="3934" y="128"/>
                        <a:pt x="3370" y="1"/>
                        <a:pt x="2832"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47"/>
                <p:cNvSpPr/>
                <p:nvPr/>
              </p:nvSpPr>
              <p:spPr>
                <a:xfrm>
                  <a:off x="4809139" y="2676645"/>
                  <a:ext cx="409119" cy="535943"/>
                </a:xfrm>
                <a:custGeom>
                  <a:rect b="b" l="l" r="r" t="t"/>
                  <a:pathLst>
                    <a:path extrusionOk="0" h="25782" w="19681">
                      <a:moveTo>
                        <a:pt x="12576" y="1"/>
                      </a:moveTo>
                      <a:lnTo>
                        <a:pt x="12576" y="1"/>
                      </a:lnTo>
                      <a:cubicBezTo>
                        <a:pt x="10774" y="201"/>
                        <a:pt x="9040" y="1001"/>
                        <a:pt x="7572" y="2069"/>
                      </a:cubicBezTo>
                      <a:cubicBezTo>
                        <a:pt x="3869" y="4804"/>
                        <a:pt x="1368" y="9107"/>
                        <a:pt x="500" y="13577"/>
                      </a:cubicBezTo>
                      <a:cubicBezTo>
                        <a:pt x="0" y="16212"/>
                        <a:pt x="100" y="19014"/>
                        <a:pt x="1334" y="21382"/>
                      </a:cubicBezTo>
                      <a:cubicBezTo>
                        <a:pt x="3197" y="24879"/>
                        <a:pt x="6981" y="25687"/>
                        <a:pt x="10584" y="25687"/>
                      </a:cubicBezTo>
                      <a:cubicBezTo>
                        <a:pt x="10659" y="25687"/>
                        <a:pt x="10733" y="25686"/>
                        <a:pt x="10808" y="25686"/>
                      </a:cubicBezTo>
                      <a:cubicBezTo>
                        <a:pt x="11200" y="25686"/>
                        <a:pt x="13000" y="25782"/>
                        <a:pt x="14767" y="25782"/>
                      </a:cubicBezTo>
                      <a:cubicBezTo>
                        <a:pt x="16607" y="25782"/>
                        <a:pt x="18410" y="25677"/>
                        <a:pt x="18547" y="25252"/>
                      </a:cubicBezTo>
                      <a:cubicBezTo>
                        <a:pt x="18580" y="25152"/>
                        <a:pt x="18780" y="24618"/>
                        <a:pt x="18813" y="24518"/>
                      </a:cubicBezTo>
                      <a:cubicBezTo>
                        <a:pt x="18980" y="23651"/>
                        <a:pt x="19547" y="21583"/>
                        <a:pt x="19681" y="20715"/>
                      </a:cubicBezTo>
                      <a:lnTo>
                        <a:pt x="7405" y="19715"/>
                      </a:lnTo>
                      <a:cubicBezTo>
                        <a:pt x="7706" y="17847"/>
                        <a:pt x="8273" y="15945"/>
                        <a:pt x="8706" y="14244"/>
                      </a:cubicBezTo>
                      <a:cubicBezTo>
                        <a:pt x="9940" y="9474"/>
                        <a:pt x="11708" y="4837"/>
                        <a:pt x="12576"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47"/>
                <p:cNvSpPr/>
                <p:nvPr/>
              </p:nvSpPr>
              <p:spPr>
                <a:xfrm>
                  <a:off x="4953363" y="2428837"/>
                  <a:ext cx="305119" cy="299257"/>
                </a:xfrm>
                <a:custGeom>
                  <a:rect b="b" l="l" r="r" t="t"/>
                  <a:pathLst>
                    <a:path extrusionOk="0" h="14396" w="14678">
                      <a:moveTo>
                        <a:pt x="12356" y="0"/>
                      </a:moveTo>
                      <a:cubicBezTo>
                        <a:pt x="11957" y="0"/>
                        <a:pt x="11553" y="76"/>
                        <a:pt x="11175" y="213"/>
                      </a:cubicBezTo>
                      <a:cubicBezTo>
                        <a:pt x="10641" y="447"/>
                        <a:pt x="10174" y="780"/>
                        <a:pt x="9641" y="980"/>
                      </a:cubicBezTo>
                      <a:cubicBezTo>
                        <a:pt x="9040" y="1180"/>
                        <a:pt x="8373" y="1214"/>
                        <a:pt x="7739" y="1381"/>
                      </a:cubicBezTo>
                      <a:cubicBezTo>
                        <a:pt x="6438" y="1681"/>
                        <a:pt x="5337" y="2682"/>
                        <a:pt x="4870" y="3949"/>
                      </a:cubicBezTo>
                      <a:cubicBezTo>
                        <a:pt x="4637" y="4616"/>
                        <a:pt x="4537" y="5350"/>
                        <a:pt x="4203" y="5951"/>
                      </a:cubicBezTo>
                      <a:cubicBezTo>
                        <a:pt x="3736" y="6818"/>
                        <a:pt x="2836" y="7352"/>
                        <a:pt x="2269" y="8119"/>
                      </a:cubicBezTo>
                      <a:cubicBezTo>
                        <a:pt x="2002" y="8419"/>
                        <a:pt x="1835" y="8786"/>
                        <a:pt x="1635" y="9120"/>
                      </a:cubicBezTo>
                      <a:cubicBezTo>
                        <a:pt x="1268" y="9687"/>
                        <a:pt x="801" y="10187"/>
                        <a:pt x="501" y="10754"/>
                      </a:cubicBezTo>
                      <a:cubicBezTo>
                        <a:pt x="167" y="11354"/>
                        <a:pt x="0" y="12088"/>
                        <a:pt x="267" y="12689"/>
                      </a:cubicBezTo>
                      <a:cubicBezTo>
                        <a:pt x="467" y="13156"/>
                        <a:pt x="901" y="13489"/>
                        <a:pt x="1335" y="13689"/>
                      </a:cubicBezTo>
                      <a:cubicBezTo>
                        <a:pt x="1802" y="13890"/>
                        <a:pt x="2335" y="13990"/>
                        <a:pt x="2802" y="14156"/>
                      </a:cubicBezTo>
                      <a:cubicBezTo>
                        <a:pt x="3169" y="14303"/>
                        <a:pt x="3535" y="14396"/>
                        <a:pt x="3914" y="14396"/>
                      </a:cubicBezTo>
                      <a:cubicBezTo>
                        <a:pt x="4053" y="14396"/>
                        <a:pt x="4194" y="14383"/>
                        <a:pt x="4337" y="14357"/>
                      </a:cubicBezTo>
                      <a:cubicBezTo>
                        <a:pt x="5504" y="14123"/>
                        <a:pt x="6438" y="13222"/>
                        <a:pt x="7005" y="12188"/>
                      </a:cubicBezTo>
                      <a:cubicBezTo>
                        <a:pt x="7539" y="11154"/>
                        <a:pt x="7873" y="9853"/>
                        <a:pt x="8173" y="8753"/>
                      </a:cubicBezTo>
                      <a:cubicBezTo>
                        <a:pt x="8373" y="8052"/>
                        <a:pt x="8306" y="7352"/>
                        <a:pt x="8240" y="6684"/>
                      </a:cubicBezTo>
                      <a:cubicBezTo>
                        <a:pt x="8206" y="6184"/>
                        <a:pt x="7973" y="5550"/>
                        <a:pt x="8406" y="5150"/>
                      </a:cubicBezTo>
                      <a:cubicBezTo>
                        <a:pt x="8573" y="4983"/>
                        <a:pt x="8840" y="4950"/>
                        <a:pt x="9073" y="4950"/>
                      </a:cubicBezTo>
                      <a:cubicBezTo>
                        <a:pt x="9219" y="4968"/>
                        <a:pt x="9375" y="4996"/>
                        <a:pt x="9525" y="4996"/>
                      </a:cubicBezTo>
                      <a:cubicBezTo>
                        <a:pt x="9649" y="4996"/>
                        <a:pt x="9768" y="4977"/>
                        <a:pt x="9874" y="4917"/>
                      </a:cubicBezTo>
                      <a:cubicBezTo>
                        <a:pt x="10174" y="4750"/>
                        <a:pt x="10174" y="4316"/>
                        <a:pt x="10241" y="3983"/>
                      </a:cubicBezTo>
                      <a:cubicBezTo>
                        <a:pt x="10441" y="3215"/>
                        <a:pt x="11175" y="2982"/>
                        <a:pt x="11909" y="2915"/>
                      </a:cubicBezTo>
                      <a:cubicBezTo>
                        <a:pt x="12476" y="2882"/>
                        <a:pt x="13043" y="2915"/>
                        <a:pt x="13577" y="2815"/>
                      </a:cubicBezTo>
                      <a:cubicBezTo>
                        <a:pt x="14210" y="2682"/>
                        <a:pt x="14544" y="2348"/>
                        <a:pt x="14577" y="1948"/>
                      </a:cubicBezTo>
                      <a:cubicBezTo>
                        <a:pt x="14677" y="1314"/>
                        <a:pt x="14144" y="547"/>
                        <a:pt x="13443" y="213"/>
                      </a:cubicBezTo>
                      <a:cubicBezTo>
                        <a:pt x="13103" y="67"/>
                        <a:pt x="12732" y="0"/>
                        <a:pt x="123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47"/>
                <p:cNvSpPr/>
                <p:nvPr/>
              </p:nvSpPr>
              <p:spPr>
                <a:xfrm>
                  <a:off x="5385348" y="3186999"/>
                  <a:ext cx="427869" cy="15279"/>
                </a:xfrm>
                <a:custGeom>
                  <a:rect b="b" l="l" r="r" t="t"/>
                  <a:pathLst>
                    <a:path extrusionOk="0" h="735" w="20583">
                      <a:moveTo>
                        <a:pt x="701" y="0"/>
                      </a:moveTo>
                      <a:cubicBezTo>
                        <a:pt x="301" y="0"/>
                        <a:pt x="1" y="334"/>
                        <a:pt x="1" y="734"/>
                      </a:cubicBezTo>
                      <a:lnTo>
                        <a:pt x="20582" y="734"/>
                      </a:lnTo>
                      <a:lnTo>
                        <a:pt x="20582" y="0"/>
                      </a:lnTo>
                      <a:close/>
                    </a:path>
                  </a:pathLst>
                </a:custGeom>
                <a:solidFill>
                  <a:srgbClr val="4764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47"/>
                <p:cNvSpPr/>
                <p:nvPr/>
              </p:nvSpPr>
              <p:spPr>
                <a:xfrm>
                  <a:off x="5458852" y="2947776"/>
                  <a:ext cx="504824" cy="239243"/>
                </a:xfrm>
                <a:custGeom>
                  <a:rect b="b" l="l" r="r" t="t"/>
                  <a:pathLst>
                    <a:path extrusionOk="0" h="11509" w="24285">
                      <a:moveTo>
                        <a:pt x="4604" y="0"/>
                      </a:moveTo>
                      <a:cubicBezTo>
                        <a:pt x="4170" y="0"/>
                        <a:pt x="3803" y="267"/>
                        <a:pt x="3670" y="634"/>
                      </a:cubicBezTo>
                      <a:lnTo>
                        <a:pt x="1" y="11508"/>
                      </a:lnTo>
                      <a:lnTo>
                        <a:pt x="20615" y="11508"/>
                      </a:lnTo>
                      <a:lnTo>
                        <a:pt x="24118" y="1168"/>
                      </a:lnTo>
                      <a:cubicBezTo>
                        <a:pt x="24285" y="567"/>
                        <a:pt x="23818" y="0"/>
                        <a:pt x="23184" y="0"/>
                      </a:cubicBez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47"/>
                <p:cNvSpPr/>
                <p:nvPr/>
              </p:nvSpPr>
              <p:spPr>
                <a:xfrm>
                  <a:off x="5456774" y="3186999"/>
                  <a:ext cx="430634" cy="15279"/>
                </a:xfrm>
                <a:custGeom>
                  <a:rect b="b" l="l" r="r" t="t"/>
                  <a:pathLst>
                    <a:path extrusionOk="0" h="735" w="20716">
                      <a:moveTo>
                        <a:pt x="1" y="0"/>
                      </a:moveTo>
                      <a:lnTo>
                        <a:pt x="1" y="734"/>
                      </a:lnTo>
                      <a:lnTo>
                        <a:pt x="20715" y="734"/>
                      </a:lnTo>
                      <a:lnTo>
                        <a:pt x="20715" y="0"/>
                      </a:lnTo>
                      <a:close/>
                    </a:path>
                  </a:pathLst>
                </a:custGeom>
                <a:solidFill>
                  <a:srgbClr val="4764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47"/>
                <p:cNvSpPr/>
                <p:nvPr/>
              </p:nvSpPr>
              <p:spPr>
                <a:xfrm>
                  <a:off x="5698075" y="3045540"/>
                  <a:ext cx="34694" cy="30599"/>
                </a:xfrm>
                <a:custGeom>
                  <a:rect b="b" l="l" r="r" t="t"/>
                  <a:pathLst>
                    <a:path extrusionOk="0" h="1472" w="1669">
                      <a:moveTo>
                        <a:pt x="868" y="1"/>
                      </a:moveTo>
                      <a:cubicBezTo>
                        <a:pt x="435" y="1"/>
                        <a:pt x="68" y="334"/>
                        <a:pt x="34" y="734"/>
                      </a:cubicBezTo>
                      <a:cubicBezTo>
                        <a:pt x="1" y="1135"/>
                        <a:pt x="368" y="1435"/>
                        <a:pt x="768" y="1468"/>
                      </a:cubicBezTo>
                      <a:cubicBezTo>
                        <a:pt x="794" y="1470"/>
                        <a:pt x="819" y="1471"/>
                        <a:pt x="844" y="1471"/>
                      </a:cubicBezTo>
                      <a:cubicBezTo>
                        <a:pt x="1218" y="1471"/>
                        <a:pt x="1573" y="1245"/>
                        <a:pt x="1635" y="901"/>
                      </a:cubicBezTo>
                      <a:cubicBezTo>
                        <a:pt x="1669" y="501"/>
                        <a:pt x="1435" y="134"/>
                        <a:pt x="1035" y="34"/>
                      </a:cubicBezTo>
                      <a:lnTo>
                        <a:pt x="935" y="34"/>
                      </a:lnTo>
                      <a:cubicBezTo>
                        <a:pt x="935" y="1"/>
                        <a:pt x="902" y="1"/>
                        <a:pt x="868"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47"/>
                <p:cNvSpPr/>
                <p:nvPr/>
              </p:nvSpPr>
              <p:spPr>
                <a:xfrm>
                  <a:off x="5105901" y="2519242"/>
                  <a:ext cx="52551" cy="52260"/>
                </a:xfrm>
                <a:custGeom>
                  <a:rect b="b" l="l" r="r" t="t"/>
                  <a:pathLst>
                    <a:path extrusionOk="0" h="2514" w="2528">
                      <a:moveTo>
                        <a:pt x="1402" y="0"/>
                      </a:moveTo>
                      <a:cubicBezTo>
                        <a:pt x="1235" y="0"/>
                        <a:pt x="1035" y="67"/>
                        <a:pt x="868" y="134"/>
                      </a:cubicBezTo>
                      <a:cubicBezTo>
                        <a:pt x="1" y="434"/>
                        <a:pt x="34" y="1602"/>
                        <a:pt x="568" y="2202"/>
                      </a:cubicBezTo>
                      <a:cubicBezTo>
                        <a:pt x="769" y="2421"/>
                        <a:pt x="1000" y="2513"/>
                        <a:pt x="1231" y="2513"/>
                      </a:cubicBezTo>
                      <a:cubicBezTo>
                        <a:pt x="1880" y="2513"/>
                        <a:pt x="2527" y="1781"/>
                        <a:pt x="2503" y="1068"/>
                      </a:cubicBezTo>
                      <a:cubicBezTo>
                        <a:pt x="2469" y="534"/>
                        <a:pt x="1969" y="0"/>
                        <a:pt x="1402"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47"/>
                <p:cNvSpPr/>
                <p:nvPr/>
              </p:nvSpPr>
              <p:spPr>
                <a:xfrm>
                  <a:off x="5723747" y="3758343"/>
                  <a:ext cx="146323" cy="295453"/>
                </a:xfrm>
                <a:custGeom>
                  <a:rect b="b" l="l" r="r" t="t"/>
                  <a:pathLst>
                    <a:path extrusionOk="0" h="14213" w="7039">
                      <a:moveTo>
                        <a:pt x="3768" y="1"/>
                      </a:moveTo>
                      <a:cubicBezTo>
                        <a:pt x="3746" y="1"/>
                        <a:pt x="3724" y="1"/>
                        <a:pt x="3703" y="2"/>
                      </a:cubicBezTo>
                      <a:cubicBezTo>
                        <a:pt x="2702" y="35"/>
                        <a:pt x="1268" y="1369"/>
                        <a:pt x="801" y="2270"/>
                      </a:cubicBezTo>
                      <a:cubicBezTo>
                        <a:pt x="0" y="3738"/>
                        <a:pt x="667" y="6006"/>
                        <a:pt x="1034" y="7507"/>
                      </a:cubicBezTo>
                      <a:cubicBezTo>
                        <a:pt x="1234" y="8374"/>
                        <a:pt x="1434" y="9242"/>
                        <a:pt x="1668" y="10109"/>
                      </a:cubicBezTo>
                      <a:cubicBezTo>
                        <a:pt x="1868" y="10910"/>
                        <a:pt x="2068" y="11744"/>
                        <a:pt x="2268" y="12577"/>
                      </a:cubicBezTo>
                      <a:cubicBezTo>
                        <a:pt x="2640" y="14155"/>
                        <a:pt x="3125" y="14212"/>
                        <a:pt x="4551" y="14212"/>
                      </a:cubicBezTo>
                      <a:cubicBezTo>
                        <a:pt x="4662" y="14212"/>
                        <a:pt x="4780" y="14212"/>
                        <a:pt x="4904" y="14212"/>
                      </a:cubicBezTo>
                      <a:cubicBezTo>
                        <a:pt x="7038" y="14212"/>
                        <a:pt x="6505" y="12244"/>
                        <a:pt x="6505" y="10676"/>
                      </a:cubicBezTo>
                      <a:cubicBezTo>
                        <a:pt x="6505" y="8475"/>
                        <a:pt x="6805" y="3704"/>
                        <a:pt x="6672" y="1469"/>
                      </a:cubicBezTo>
                      <a:cubicBezTo>
                        <a:pt x="6656" y="1263"/>
                        <a:pt x="6622" y="1190"/>
                        <a:pt x="6573" y="1190"/>
                      </a:cubicBezTo>
                      <a:cubicBezTo>
                        <a:pt x="6454" y="1190"/>
                        <a:pt x="6250" y="1631"/>
                        <a:pt x="6039" y="1631"/>
                      </a:cubicBezTo>
                      <a:cubicBezTo>
                        <a:pt x="5960" y="1631"/>
                        <a:pt x="5881" y="1570"/>
                        <a:pt x="5804" y="1403"/>
                      </a:cubicBezTo>
                      <a:cubicBezTo>
                        <a:pt x="5414" y="654"/>
                        <a:pt x="4642" y="1"/>
                        <a:pt x="3768"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47"/>
                <p:cNvSpPr/>
                <p:nvPr/>
              </p:nvSpPr>
              <p:spPr>
                <a:xfrm>
                  <a:off x="5758400" y="3963662"/>
                  <a:ext cx="307904" cy="118551"/>
                </a:xfrm>
                <a:custGeom>
                  <a:rect b="b" l="l" r="r" t="t"/>
                  <a:pathLst>
                    <a:path extrusionOk="0" h="5703" w="14812">
                      <a:moveTo>
                        <a:pt x="4875" y="1"/>
                      </a:moveTo>
                      <a:cubicBezTo>
                        <a:pt x="4197" y="1"/>
                        <a:pt x="3213" y="318"/>
                        <a:pt x="2703" y="399"/>
                      </a:cubicBezTo>
                      <a:cubicBezTo>
                        <a:pt x="1802" y="499"/>
                        <a:pt x="902" y="632"/>
                        <a:pt x="1" y="766"/>
                      </a:cubicBezTo>
                      <a:cubicBezTo>
                        <a:pt x="101" y="1867"/>
                        <a:pt x="234" y="2934"/>
                        <a:pt x="401" y="4001"/>
                      </a:cubicBezTo>
                      <a:cubicBezTo>
                        <a:pt x="501" y="4468"/>
                        <a:pt x="535" y="5035"/>
                        <a:pt x="701" y="5436"/>
                      </a:cubicBezTo>
                      <a:cubicBezTo>
                        <a:pt x="768" y="5536"/>
                        <a:pt x="802" y="5636"/>
                        <a:pt x="868" y="5703"/>
                      </a:cubicBezTo>
                      <a:cubicBezTo>
                        <a:pt x="1369" y="5603"/>
                        <a:pt x="1869" y="5536"/>
                        <a:pt x="2369" y="5502"/>
                      </a:cubicBezTo>
                      <a:cubicBezTo>
                        <a:pt x="3604" y="5369"/>
                        <a:pt x="4871" y="5336"/>
                        <a:pt x="6105" y="5269"/>
                      </a:cubicBezTo>
                      <a:cubicBezTo>
                        <a:pt x="7206" y="5169"/>
                        <a:pt x="8307" y="5069"/>
                        <a:pt x="9408" y="4935"/>
                      </a:cubicBezTo>
                      <a:cubicBezTo>
                        <a:pt x="11109" y="4769"/>
                        <a:pt x="13110" y="4935"/>
                        <a:pt x="14478" y="3701"/>
                      </a:cubicBezTo>
                      <a:cubicBezTo>
                        <a:pt x="14578" y="3634"/>
                        <a:pt x="14678" y="3534"/>
                        <a:pt x="14711" y="3434"/>
                      </a:cubicBezTo>
                      <a:cubicBezTo>
                        <a:pt x="14812" y="3067"/>
                        <a:pt x="14445" y="2801"/>
                        <a:pt x="14111" y="2667"/>
                      </a:cubicBezTo>
                      <a:cubicBezTo>
                        <a:pt x="12610" y="2067"/>
                        <a:pt x="10942" y="2133"/>
                        <a:pt x="9341" y="1867"/>
                      </a:cubicBezTo>
                      <a:cubicBezTo>
                        <a:pt x="8507" y="1700"/>
                        <a:pt x="7673" y="1466"/>
                        <a:pt x="6873" y="1133"/>
                      </a:cubicBezTo>
                      <a:cubicBezTo>
                        <a:pt x="6506" y="966"/>
                        <a:pt x="6039" y="799"/>
                        <a:pt x="5738" y="532"/>
                      </a:cubicBezTo>
                      <a:cubicBezTo>
                        <a:pt x="5572" y="432"/>
                        <a:pt x="5472" y="132"/>
                        <a:pt x="5305" y="65"/>
                      </a:cubicBezTo>
                      <a:cubicBezTo>
                        <a:pt x="5187" y="19"/>
                        <a:pt x="5040" y="1"/>
                        <a:pt x="48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47"/>
                <p:cNvSpPr/>
                <p:nvPr/>
              </p:nvSpPr>
              <p:spPr>
                <a:xfrm>
                  <a:off x="5595468" y="3303001"/>
                  <a:ext cx="294704" cy="622087"/>
                </a:xfrm>
                <a:custGeom>
                  <a:rect b="b" l="l" r="r" t="t"/>
                  <a:pathLst>
                    <a:path extrusionOk="0" h="29926" w="14177">
                      <a:moveTo>
                        <a:pt x="1364" y="1"/>
                      </a:moveTo>
                      <a:cubicBezTo>
                        <a:pt x="1286" y="1"/>
                        <a:pt x="1209" y="9"/>
                        <a:pt x="1134" y="28"/>
                      </a:cubicBezTo>
                      <a:cubicBezTo>
                        <a:pt x="300" y="194"/>
                        <a:pt x="100" y="1295"/>
                        <a:pt x="234" y="2129"/>
                      </a:cubicBezTo>
                      <a:cubicBezTo>
                        <a:pt x="400" y="3563"/>
                        <a:pt x="0" y="4864"/>
                        <a:pt x="100" y="6332"/>
                      </a:cubicBezTo>
                      <a:cubicBezTo>
                        <a:pt x="200" y="7700"/>
                        <a:pt x="534" y="9067"/>
                        <a:pt x="901" y="10402"/>
                      </a:cubicBezTo>
                      <a:cubicBezTo>
                        <a:pt x="1801" y="13804"/>
                        <a:pt x="1901" y="17774"/>
                        <a:pt x="2902" y="21143"/>
                      </a:cubicBezTo>
                      <a:cubicBezTo>
                        <a:pt x="2902" y="21209"/>
                        <a:pt x="2935" y="21243"/>
                        <a:pt x="2935" y="21276"/>
                      </a:cubicBezTo>
                      <a:cubicBezTo>
                        <a:pt x="3569" y="23745"/>
                        <a:pt x="4036" y="26213"/>
                        <a:pt x="4603" y="28681"/>
                      </a:cubicBezTo>
                      <a:cubicBezTo>
                        <a:pt x="4670" y="29015"/>
                        <a:pt x="4703" y="29816"/>
                        <a:pt x="5137" y="29916"/>
                      </a:cubicBezTo>
                      <a:cubicBezTo>
                        <a:pt x="5162" y="29923"/>
                        <a:pt x="5189" y="29926"/>
                        <a:pt x="5217" y="29926"/>
                      </a:cubicBezTo>
                      <a:cubicBezTo>
                        <a:pt x="5590" y="29926"/>
                        <a:pt x="6158" y="29335"/>
                        <a:pt x="6438" y="29148"/>
                      </a:cubicBezTo>
                      <a:cubicBezTo>
                        <a:pt x="7172" y="28681"/>
                        <a:pt x="7906" y="28748"/>
                        <a:pt x="8773" y="28648"/>
                      </a:cubicBezTo>
                      <a:cubicBezTo>
                        <a:pt x="9874" y="28515"/>
                        <a:pt x="10908" y="28214"/>
                        <a:pt x="11909" y="27814"/>
                      </a:cubicBezTo>
                      <a:cubicBezTo>
                        <a:pt x="12676" y="27481"/>
                        <a:pt x="13443" y="27014"/>
                        <a:pt x="13843" y="26280"/>
                      </a:cubicBezTo>
                      <a:cubicBezTo>
                        <a:pt x="14110" y="25779"/>
                        <a:pt x="14143" y="25179"/>
                        <a:pt x="14177" y="24578"/>
                      </a:cubicBezTo>
                      <a:cubicBezTo>
                        <a:pt x="14177" y="23011"/>
                        <a:pt x="13877" y="21510"/>
                        <a:pt x="13676" y="19975"/>
                      </a:cubicBezTo>
                      <a:cubicBezTo>
                        <a:pt x="13476" y="18407"/>
                        <a:pt x="13209" y="16840"/>
                        <a:pt x="12876" y="15272"/>
                      </a:cubicBezTo>
                      <a:cubicBezTo>
                        <a:pt x="12009" y="11236"/>
                        <a:pt x="11008" y="5865"/>
                        <a:pt x="7906" y="2896"/>
                      </a:cubicBezTo>
                      <a:cubicBezTo>
                        <a:pt x="7105" y="2129"/>
                        <a:pt x="6171" y="1562"/>
                        <a:pt x="5137" y="1128"/>
                      </a:cubicBezTo>
                      <a:cubicBezTo>
                        <a:pt x="4103" y="695"/>
                        <a:pt x="3036" y="395"/>
                        <a:pt x="1968" y="128"/>
                      </a:cubicBezTo>
                      <a:cubicBezTo>
                        <a:pt x="1776" y="56"/>
                        <a:pt x="1566" y="1"/>
                        <a:pt x="1364" y="1"/>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47"/>
                <p:cNvSpPr/>
                <p:nvPr/>
              </p:nvSpPr>
              <p:spPr>
                <a:xfrm rot="2078284">
                  <a:off x="5162159" y="2609088"/>
                  <a:ext cx="63109" cy="20828"/>
                </a:xfrm>
                <a:custGeom>
                  <a:rect b="b" l="l" r="r" t="t"/>
                  <a:pathLst>
                    <a:path extrusionOk="0" h="1002" w="3036">
                      <a:moveTo>
                        <a:pt x="2535" y="1"/>
                      </a:moveTo>
                      <a:cubicBezTo>
                        <a:pt x="2269" y="101"/>
                        <a:pt x="2035" y="201"/>
                        <a:pt x="1768" y="301"/>
                      </a:cubicBezTo>
                      <a:cubicBezTo>
                        <a:pt x="1568" y="368"/>
                        <a:pt x="1368" y="434"/>
                        <a:pt x="1168" y="501"/>
                      </a:cubicBezTo>
                      <a:cubicBezTo>
                        <a:pt x="968" y="534"/>
                        <a:pt x="801" y="601"/>
                        <a:pt x="601" y="601"/>
                      </a:cubicBezTo>
                      <a:cubicBezTo>
                        <a:pt x="501" y="601"/>
                        <a:pt x="367" y="634"/>
                        <a:pt x="267" y="668"/>
                      </a:cubicBezTo>
                      <a:cubicBezTo>
                        <a:pt x="0" y="801"/>
                        <a:pt x="134" y="935"/>
                        <a:pt x="300" y="1001"/>
                      </a:cubicBezTo>
                      <a:lnTo>
                        <a:pt x="334" y="1001"/>
                      </a:lnTo>
                      <a:cubicBezTo>
                        <a:pt x="1234" y="968"/>
                        <a:pt x="2168" y="901"/>
                        <a:pt x="3036" y="668"/>
                      </a:cubicBezTo>
                      <a:cubicBezTo>
                        <a:pt x="3036" y="434"/>
                        <a:pt x="2836" y="234"/>
                        <a:pt x="2702" y="34"/>
                      </a:cubicBezTo>
                      <a:cubicBezTo>
                        <a:pt x="2669" y="34"/>
                        <a:pt x="2669" y="1"/>
                        <a:pt x="2635"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47"/>
                <p:cNvSpPr/>
                <p:nvPr/>
              </p:nvSpPr>
              <p:spPr>
                <a:xfrm>
                  <a:off x="5596549" y="3500953"/>
                  <a:ext cx="141584" cy="414149"/>
                </a:xfrm>
                <a:custGeom>
                  <a:rect b="b" l="l" r="r" t="t"/>
                  <a:pathLst>
                    <a:path extrusionOk="0" h="19923" w="6811">
                      <a:moveTo>
                        <a:pt x="154" y="1"/>
                      </a:moveTo>
                      <a:cubicBezTo>
                        <a:pt x="72" y="1"/>
                        <a:pt x="0" y="79"/>
                        <a:pt x="48" y="175"/>
                      </a:cubicBezTo>
                      <a:cubicBezTo>
                        <a:pt x="1316" y="2443"/>
                        <a:pt x="1616" y="5112"/>
                        <a:pt x="2183" y="7614"/>
                      </a:cubicBezTo>
                      <a:cubicBezTo>
                        <a:pt x="2817" y="10249"/>
                        <a:pt x="3517" y="12884"/>
                        <a:pt x="4351" y="15486"/>
                      </a:cubicBezTo>
                      <a:cubicBezTo>
                        <a:pt x="4818" y="16954"/>
                        <a:pt x="5319" y="18421"/>
                        <a:pt x="5886" y="19856"/>
                      </a:cubicBezTo>
                      <a:cubicBezTo>
                        <a:pt x="5919" y="19889"/>
                        <a:pt x="5952" y="19923"/>
                        <a:pt x="6019" y="19923"/>
                      </a:cubicBezTo>
                      <a:cubicBezTo>
                        <a:pt x="6253" y="19856"/>
                        <a:pt x="6486" y="19756"/>
                        <a:pt x="6720" y="19689"/>
                      </a:cubicBezTo>
                      <a:cubicBezTo>
                        <a:pt x="6811" y="19659"/>
                        <a:pt x="6791" y="19518"/>
                        <a:pt x="6686" y="19518"/>
                      </a:cubicBezTo>
                      <a:cubicBezTo>
                        <a:pt x="6676" y="19518"/>
                        <a:pt x="6665" y="19519"/>
                        <a:pt x="6653" y="19522"/>
                      </a:cubicBezTo>
                      <a:lnTo>
                        <a:pt x="6052" y="19689"/>
                      </a:lnTo>
                      <a:cubicBezTo>
                        <a:pt x="5152" y="17120"/>
                        <a:pt x="4284" y="14519"/>
                        <a:pt x="3551" y="11883"/>
                      </a:cubicBezTo>
                      <a:cubicBezTo>
                        <a:pt x="2817" y="9282"/>
                        <a:pt x="2283" y="6646"/>
                        <a:pt x="1683" y="4044"/>
                      </a:cubicBezTo>
                      <a:cubicBezTo>
                        <a:pt x="1349" y="2643"/>
                        <a:pt x="982" y="1276"/>
                        <a:pt x="248" y="42"/>
                      </a:cubicBezTo>
                      <a:cubicBezTo>
                        <a:pt x="220" y="13"/>
                        <a:pt x="186"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47"/>
                <p:cNvSpPr/>
                <p:nvPr/>
              </p:nvSpPr>
              <p:spPr>
                <a:xfrm>
                  <a:off x="5197450" y="3342282"/>
                  <a:ext cx="403569" cy="159024"/>
                </a:xfrm>
                <a:custGeom>
                  <a:rect b="b" l="l" r="r" t="t"/>
                  <a:pathLst>
                    <a:path extrusionOk="0" h="7650" w="19414">
                      <a:moveTo>
                        <a:pt x="204" y="0"/>
                      </a:moveTo>
                      <a:cubicBezTo>
                        <a:pt x="0" y="0"/>
                        <a:pt x="10" y="337"/>
                        <a:pt x="234" y="369"/>
                      </a:cubicBezTo>
                      <a:cubicBezTo>
                        <a:pt x="3136" y="803"/>
                        <a:pt x="6038" y="1403"/>
                        <a:pt x="8906" y="2137"/>
                      </a:cubicBezTo>
                      <a:cubicBezTo>
                        <a:pt x="10274" y="2471"/>
                        <a:pt x="11675" y="2871"/>
                        <a:pt x="13043" y="3271"/>
                      </a:cubicBezTo>
                      <a:cubicBezTo>
                        <a:pt x="14344" y="3672"/>
                        <a:pt x="15678" y="4072"/>
                        <a:pt x="16845" y="4739"/>
                      </a:cubicBezTo>
                      <a:cubicBezTo>
                        <a:pt x="17412" y="5073"/>
                        <a:pt x="17946" y="5473"/>
                        <a:pt x="18346" y="5973"/>
                      </a:cubicBezTo>
                      <a:cubicBezTo>
                        <a:pt x="18780" y="6474"/>
                        <a:pt x="18980" y="7007"/>
                        <a:pt x="19214" y="7575"/>
                      </a:cubicBezTo>
                      <a:cubicBezTo>
                        <a:pt x="19230" y="7625"/>
                        <a:pt x="19280" y="7650"/>
                        <a:pt x="19326" y="7650"/>
                      </a:cubicBezTo>
                      <a:cubicBezTo>
                        <a:pt x="19372" y="7650"/>
                        <a:pt x="19414" y="7625"/>
                        <a:pt x="19414" y="7575"/>
                      </a:cubicBezTo>
                      <a:cubicBezTo>
                        <a:pt x="19414" y="6574"/>
                        <a:pt x="18580" y="5606"/>
                        <a:pt x="17746" y="4939"/>
                      </a:cubicBezTo>
                      <a:cubicBezTo>
                        <a:pt x="16712" y="4139"/>
                        <a:pt x="15411" y="3672"/>
                        <a:pt x="14143" y="3271"/>
                      </a:cubicBezTo>
                      <a:cubicBezTo>
                        <a:pt x="11241" y="2337"/>
                        <a:pt x="8306" y="1570"/>
                        <a:pt x="5304" y="936"/>
                      </a:cubicBezTo>
                      <a:cubicBezTo>
                        <a:pt x="3636" y="603"/>
                        <a:pt x="1935" y="269"/>
                        <a:pt x="234" y="2"/>
                      </a:cubicBezTo>
                      <a:cubicBezTo>
                        <a:pt x="223" y="1"/>
                        <a:pt x="214"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47"/>
                <p:cNvSpPr/>
                <p:nvPr/>
              </p:nvSpPr>
              <p:spPr>
                <a:xfrm>
                  <a:off x="5897780" y="3977028"/>
                  <a:ext cx="13200" cy="33260"/>
                </a:xfrm>
                <a:custGeom>
                  <a:rect b="b" l="l" r="r" t="t"/>
                  <a:pathLst>
                    <a:path extrusionOk="0" h="1600" w="635">
                      <a:moveTo>
                        <a:pt x="586" y="1"/>
                      </a:moveTo>
                      <a:cubicBezTo>
                        <a:pt x="568" y="1"/>
                        <a:pt x="548" y="9"/>
                        <a:pt x="534" y="23"/>
                      </a:cubicBezTo>
                      <a:cubicBezTo>
                        <a:pt x="468" y="89"/>
                        <a:pt x="434" y="156"/>
                        <a:pt x="401" y="189"/>
                      </a:cubicBezTo>
                      <a:cubicBezTo>
                        <a:pt x="368" y="256"/>
                        <a:pt x="334" y="323"/>
                        <a:pt x="301" y="390"/>
                      </a:cubicBezTo>
                      <a:cubicBezTo>
                        <a:pt x="234" y="523"/>
                        <a:pt x="168" y="690"/>
                        <a:pt x="134" y="823"/>
                      </a:cubicBezTo>
                      <a:cubicBezTo>
                        <a:pt x="101" y="923"/>
                        <a:pt x="34" y="1057"/>
                        <a:pt x="1" y="1157"/>
                      </a:cubicBezTo>
                      <a:cubicBezTo>
                        <a:pt x="1" y="1257"/>
                        <a:pt x="1" y="1357"/>
                        <a:pt x="34" y="1457"/>
                      </a:cubicBezTo>
                      <a:cubicBezTo>
                        <a:pt x="89" y="1539"/>
                        <a:pt x="166" y="1599"/>
                        <a:pt x="248" y="1599"/>
                      </a:cubicBezTo>
                      <a:cubicBezTo>
                        <a:pt x="266" y="1599"/>
                        <a:pt x="283" y="1596"/>
                        <a:pt x="301" y="1590"/>
                      </a:cubicBezTo>
                      <a:cubicBezTo>
                        <a:pt x="434" y="1590"/>
                        <a:pt x="534" y="1524"/>
                        <a:pt x="534" y="1390"/>
                      </a:cubicBezTo>
                      <a:lnTo>
                        <a:pt x="534" y="1357"/>
                      </a:lnTo>
                      <a:lnTo>
                        <a:pt x="534" y="1290"/>
                      </a:lnTo>
                      <a:cubicBezTo>
                        <a:pt x="534" y="1290"/>
                        <a:pt x="534" y="1257"/>
                        <a:pt x="501" y="1224"/>
                      </a:cubicBezTo>
                      <a:lnTo>
                        <a:pt x="501" y="1190"/>
                      </a:lnTo>
                      <a:lnTo>
                        <a:pt x="501" y="1157"/>
                      </a:lnTo>
                      <a:cubicBezTo>
                        <a:pt x="501" y="1157"/>
                        <a:pt x="534" y="1123"/>
                        <a:pt x="534" y="1123"/>
                      </a:cubicBezTo>
                      <a:lnTo>
                        <a:pt x="534" y="1023"/>
                      </a:lnTo>
                      <a:lnTo>
                        <a:pt x="568" y="790"/>
                      </a:lnTo>
                      <a:cubicBezTo>
                        <a:pt x="601" y="690"/>
                        <a:pt x="601" y="556"/>
                        <a:pt x="635" y="456"/>
                      </a:cubicBezTo>
                      <a:cubicBezTo>
                        <a:pt x="635" y="323"/>
                        <a:pt x="635" y="189"/>
                        <a:pt x="635" y="56"/>
                      </a:cubicBezTo>
                      <a:cubicBezTo>
                        <a:pt x="635" y="17"/>
                        <a:pt x="612" y="1"/>
                        <a:pt x="586" y="1"/>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47"/>
                <p:cNvSpPr/>
                <p:nvPr/>
              </p:nvSpPr>
              <p:spPr>
                <a:xfrm>
                  <a:off x="5926218" y="3980271"/>
                  <a:ext cx="12493" cy="30183"/>
                </a:xfrm>
                <a:custGeom>
                  <a:rect b="b" l="l" r="r" t="t"/>
                  <a:pathLst>
                    <a:path extrusionOk="0" h="1452" w="601">
                      <a:moveTo>
                        <a:pt x="301" y="0"/>
                      </a:moveTo>
                      <a:cubicBezTo>
                        <a:pt x="201" y="0"/>
                        <a:pt x="134" y="67"/>
                        <a:pt x="134" y="167"/>
                      </a:cubicBezTo>
                      <a:lnTo>
                        <a:pt x="134" y="234"/>
                      </a:lnTo>
                      <a:cubicBezTo>
                        <a:pt x="134" y="234"/>
                        <a:pt x="134" y="267"/>
                        <a:pt x="134" y="267"/>
                      </a:cubicBezTo>
                      <a:cubicBezTo>
                        <a:pt x="100" y="334"/>
                        <a:pt x="100" y="367"/>
                        <a:pt x="100" y="400"/>
                      </a:cubicBezTo>
                      <a:cubicBezTo>
                        <a:pt x="67" y="500"/>
                        <a:pt x="67" y="601"/>
                        <a:pt x="67" y="701"/>
                      </a:cubicBezTo>
                      <a:lnTo>
                        <a:pt x="0" y="1001"/>
                      </a:lnTo>
                      <a:cubicBezTo>
                        <a:pt x="0" y="1068"/>
                        <a:pt x="0" y="1134"/>
                        <a:pt x="34" y="1201"/>
                      </a:cubicBezTo>
                      <a:cubicBezTo>
                        <a:pt x="34" y="1301"/>
                        <a:pt x="100" y="1368"/>
                        <a:pt x="201" y="1401"/>
                      </a:cubicBezTo>
                      <a:cubicBezTo>
                        <a:pt x="234" y="1434"/>
                        <a:pt x="276" y="1451"/>
                        <a:pt x="317" y="1451"/>
                      </a:cubicBezTo>
                      <a:cubicBezTo>
                        <a:pt x="359" y="1451"/>
                        <a:pt x="401" y="1434"/>
                        <a:pt x="434" y="1401"/>
                      </a:cubicBezTo>
                      <a:cubicBezTo>
                        <a:pt x="501" y="1368"/>
                        <a:pt x="567" y="1301"/>
                        <a:pt x="601" y="1201"/>
                      </a:cubicBezTo>
                      <a:cubicBezTo>
                        <a:pt x="601" y="1134"/>
                        <a:pt x="601" y="1068"/>
                        <a:pt x="601" y="1001"/>
                      </a:cubicBezTo>
                      <a:cubicBezTo>
                        <a:pt x="601" y="901"/>
                        <a:pt x="567" y="834"/>
                        <a:pt x="567" y="734"/>
                      </a:cubicBezTo>
                      <a:cubicBezTo>
                        <a:pt x="567" y="634"/>
                        <a:pt x="534" y="534"/>
                        <a:pt x="501" y="434"/>
                      </a:cubicBezTo>
                      <a:cubicBezTo>
                        <a:pt x="501" y="367"/>
                        <a:pt x="501" y="334"/>
                        <a:pt x="501" y="300"/>
                      </a:cubicBezTo>
                      <a:cubicBezTo>
                        <a:pt x="501" y="267"/>
                        <a:pt x="467" y="267"/>
                        <a:pt x="467" y="234"/>
                      </a:cubicBezTo>
                      <a:cubicBezTo>
                        <a:pt x="467" y="234"/>
                        <a:pt x="467" y="234"/>
                        <a:pt x="467" y="200"/>
                      </a:cubicBezTo>
                      <a:lnTo>
                        <a:pt x="467" y="167"/>
                      </a:lnTo>
                      <a:cubicBezTo>
                        <a:pt x="467" y="100"/>
                        <a:pt x="401" y="0"/>
                        <a:pt x="301"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47"/>
                <p:cNvSpPr/>
                <p:nvPr/>
              </p:nvSpPr>
              <p:spPr>
                <a:xfrm>
                  <a:off x="5960184" y="3989521"/>
                  <a:ext cx="13200" cy="29352"/>
                </a:xfrm>
                <a:custGeom>
                  <a:rect b="b" l="l" r="r" t="t"/>
                  <a:pathLst>
                    <a:path extrusionOk="0" h="1412" w="635">
                      <a:moveTo>
                        <a:pt x="248" y="0"/>
                      </a:moveTo>
                      <a:cubicBezTo>
                        <a:pt x="223" y="0"/>
                        <a:pt x="195" y="8"/>
                        <a:pt x="168" y="22"/>
                      </a:cubicBezTo>
                      <a:cubicBezTo>
                        <a:pt x="134" y="55"/>
                        <a:pt x="101" y="122"/>
                        <a:pt x="101" y="156"/>
                      </a:cubicBezTo>
                      <a:cubicBezTo>
                        <a:pt x="134" y="189"/>
                        <a:pt x="134" y="222"/>
                        <a:pt x="134" y="222"/>
                      </a:cubicBezTo>
                      <a:cubicBezTo>
                        <a:pt x="134" y="256"/>
                        <a:pt x="134" y="256"/>
                        <a:pt x="134" y="256"/>
                      </a:cubicBezTo>
                      <a:lnTo>
                        <a:pt x="134" y="289"/>
                      </a:lnTo>
                      <a:cubicBezTo>
                        <a:pt x="134" y="322"/>
                        <a:pt x="134" y="356"/>
                        <a:pt x="134" y="389"/>
                      </a:cubicBezTo>
                      <a:cubicBezTo>
                        <a:pt x="134" y="400"/>
                        <a:pt x="134" y="413"/>
                        <a:pt x="134" y="422"/>
                      </a:cubicBezTo>
                      <a:lnTo>
                        <a:pt x="134" y="522"/>
                      </a:lnTo>
                      <a:lnTo>
                        <a:pt x="134" y="589"/>
                      </a:lnTo>
                      <a:lnTo>
                        <a:pt x="134" y="623"/>
                      </a:lnTo>
                      <a:cubicBezTo>
                        <a:pt x="134" y="689"/>
                        <a:pt x="101" y="789"/>
                        <a:pt x="68" y="856"/>
                      </a:cubicBezTo>
                      <a:cubicBezTo>
                        <a:pt x="34" y="956"/>
                        <a:pt x="34" y="1056"/>
                        <a:pt x="34" y="1156"/>
                      </a:cubicBezTo>
                      <a:cubicBezTo>
                        <a:pt x="1" y="1256"/>
                        <a:pt x="101" y="1356"/>
                        <a:pt x="168" y="1390"/>
                      </a:cubicBezTo>
                      <a:cubicBezTo>
                        <a:pt x="209" y="1404"/>
                        <a:pt x="251" y="1412"/>
                        <a:pt x="290" y="1412"/>
                      </a:cubicBezTo>
                      <a:cubicBezTo>
                        <a:pt x="345" y="1412"/>
                        <a:pt x="395" y="1395"/>
                        <a:pt x="435" y="1356"/>
                      </a:cubicBezTo>
                      <a:cubicBezTo>
                        <a:pt x="468" y="1290"/>
                        <a:pt x="535" y="1256"/>
                        <a:pt x="568" y="1190"/>
                      </a:cubicBezTo>
                      <a:cubicBezTo>
                        <a:pt x="601" y="1123"/>
                        <a:pt x="635" y="1023"/>
                        <a:pt x="635" y="923"/>
                      </a:cubicBezTo>
                      <a:cubicBezTo>
                        <a:pt x="635" y="823"/>
                        <a:pt x="635" y="723"/>
                        <a:pt x="601" y="589"/>
                      </a:cubicBezTo>
                      <a:lnTo>
                        <a:pt x="601" y="623"/>
                      </a:lnTo>
                      <a:cubicBezTo>
                        <a:pt x="601" y="522"/>
                        <a:pt x="568" y="422"/>
                        <a:pt x="535" y="322"/>
                      </a:cubicBezTo>
                      <a:cubicBezTo>
                        <a:pt x="501" y="256"/>
                        <a:pt x="468" y="222"/>
                        <a:pt x="435" y="156"/>
                      </a:cubicBezTo>
                      <a:cubicBezTo>
                        <a:pt x="401" y="156"/>
                        <a:pt x="401" y="122"/>
                        <a:pt x="401" y="122"/>
                      </a:cubicBezTo>
                      <a:cubicBezTo>
                        <a:pt x="368" y="89"/>
                        <a:pt x="368" y="55"/>
                        <a:pt x="334" y="55"/>
                      </a:cubicBezTo>
                      <a:cubicBezTo>
                        <a:pt x="315" y="16"/>
                        <a:pt x="284" y="0"/>
                        <a:pt x="248"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47"/>
                <p:cNvSpPr/>
                <p:nvPr/>
              </p:nvSpPr>
              <p:spPr>
                <a:xfrm>
                  <a:off x="5122739" y="2529573"/>
                  <a:ext cx="24799" cy="19145"/>
                </a:xfrm>
                <a:custGeom>
                  <a:rect b="b" l="l" r="r" t="t"/>
                  <a:pathLst>
                    <a:path extrusionOk="0" h="921" w="1193">
                      <a:moveTo>
                        <a:pt x="391" y="0"/>
                      </a:moveTo>
                      <a:cubicBezTo>
                        <a:pt x="280" y="0"/>
                        <a:pt x="167" y="32"/>
                        <a:pt x="58" y="104"/>
                      </a:cubicBezTo>
                      <a:cubicBezTo>
                        <a:pt x="1" y="133"/>
                        <a:pt x="42" y="211"/>
                        <a:pt x="97" y="211"/>
                      </a:cubicBezTo>
                      <a:cubicBezTo>
                        <a:pt x="106" y="211"/>
                        <a:pt x="116" y="209"/>
                        <a:pt x="125" y="204"/>
                      </a:cubicBezTo>
                      <a:cubicBezTo>
                        <a:pt x="171" y="185"/>
                        <a:pt x="223" y="177"/>
                        <a:pt x="277" y="177"/>
                      </a:cubicBezTo>
                      <a:cubicBezTo>
                        <a:pt x="414" y="177"/>
                        <a:pt x="562" y="232"/>
                        <a:pt x="659" y="304"/>
                      </a:cubicBezTo>
                      <a:cubicBezTo>
                        <a:pt x="725" y="371"/>
                        <a:pt x="792" y="471"/>
                        <a:pt x="859" y="538"/>
                      </a:cubicBezTo>
                      <a:cubicBezTo>
                        <a:pt x="892" y="638"/>
                        <a:pt x="925" y="771"/>
                        <a:pt x="959" y="871"/>
                      </a:cubicBezTo>
                      <a:cubicBezTo>
                        <a:pt x="982" y="906"/>
                        <a:pt x="1017" y="921"/>
                        <a:pt x="1054" y="921"/>
                      </a:cubicBezTo>
                      <a:cubicBezTo>
                        <a:pt x="1122" y="921"/>
                        <a:pt x="1192" y="870"/>
                        <a:pt x="1192" y="804"/>
                      </a:cubicBezTo>
                      <a:cubicBezTo>
                        <a:pt x="1166" y="412"/>
                        <a:pt x="792" y="0"/>
                        <a:pt x="391" y="0"/>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47"/>
                <p:cNvSpPr/>
                <p:nvPr/>
              </p:nvSpPr>
              <p:spPr>
                <a:xfrm>
                  <a:off x="4884951" y="3180700"/>
                  <a:ext cx="297074" cy="50306"/>
                </a:xfrm>
                <a:custGeom>
                  <a:rect b="b" l="l" r="r" t="t"/>
                  <a:pathLst>
                    <a:path extrusionOk="0" h="2420" w="14291">
                      <a:moveTo>
                        <a:pt x="222" y="0"/>
                      </a:moveTo>
                      <a:cubicBezTo>
                        <a:pt x="49" y="0"/>
                        <a:pt x="1" y="239"/>
                        <a:pt x="189" y="270"/>
                      </a:cubicBezTo>
                      <a:cubicBezTo>
                        <a:pt x="3825" y="1204"/>
                        <a:pt x="7561" y="1871"/>
                        <a:pt x="11264" y="2272"/>
                      </a:cubicBezTo>
                      <a:cubicBezTo>
                        <a:pt x="11800" y="2346"/>
                        <a:pt x="12347" y="2420"/>
                        <a:pt x="12893" y="2420"/>
                      </a:cubicBezTo>
                      <a:cubicBezTo>
                        <a:pt x="13331" y="2420"/>
                        <a:pt x="13768" y="2372"/>
                        <a:pt x="14199" y="2238"/>
                      </a:cubicBezTo>
                      <a:cubicBezTo>
                        <a:pt x="14290" y="2177"/>
                        <a:pt x="14271" y="2034"/>
                        <a:pt x="14166" y="2034"/>
                      </a:cubicBezTo>
                      <a:cubicBezTo>
                        <a:pt x="14155" y="2034"/>
                        <a:pt x="14144" y="2035"/>
                        <a:pt x="14132" y="2038"/>
                      </a:cubicBezTo>
                      <a:cubicBezTo>
                        <a:pt x="13768" y="2155"/>
                        <a:pt x="13392" y="2195"/>
                        <a:pt x="13013" y="2195"/>
                      </a:cubicBezTo>
                      <a:cubicBezTo>
                        <a:pt x="12525" y="2195"/>
                        <a:pt x="12034" y="2128"/>
                        <a:pt x="11564" y="2071"/>
                      </a:cubicBezTo>
                      <a:cubicBezTo>
                        <a:pt x="10597" y="1938"/>
                        <a:pt x="9663" y="1805"/>
                        <a:pt x="8729" y="1671"/>
                      </a:cubicBezTo>
                      <a:cubicBezTo>
                        <a:pt x="6927" y="1404"/>
                        <a:pt x="5126" y="1071"/>
                        <a:pt x="3325" y="704"/>
                      </a:cubicBezTo>
                      <a:cubicBezTo>
                        <a:pt x="2291" y="470"/>
                        <a:pt x="1290" y="237"/>
                        <a:pt x="256" y="3"/>
                      </a:cubicBezTo>
                      <a:cubicBezTo>
                        <a:pt x="244" y="1"/>
                        <a:pt x="233" y="0"/>
                        <a:pt x="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47"/>
                <p:cNvSpPr/>
                <p:nvPr/>
              </p:nvSpPr>
              <p:spPr>
                <a:xfrm>
                  <a:off x="4972071" y="2815838"/>
                  <a:ext cx="250136" cy="299132"/>
                </a:xfrm>
                <a:custGeom>
                  <a:rect b="b" l="l" r="r" t="t"/>
                  <a:pathLst>
                    <a:path extrusionOk="0" h="14390" w="12033">
                      <a:moveTo>
                        <a:pt x="3309" y="0"/>
                      </a:moveTo>
                      <a:cubicBezTo>
                        <a:pt x="3283" y="0"/>
                        <a:pt x="3257" y="12"/>
                        <a:pt x="3237" y="43"/>
                      </a:cubicBezTo>
                      <a:cubicBezTo>
                        <a:pt x="2770" y="610"/>
                        <a:pt x="2469" y="1310"/>
                        <a:pt x="2136" y="1944"/>
                      </a:cubicBezTo>
                      <a:cubicBezTo>
                        <a:pt x="1802" y="2611"/>
                        <a:pt x="1502" y="3245"/>
                        <a:pt x="1202" y="3912"/>
                      </a:cubicBezTo>
                      <a:cubicBezTo>
                        <a:pt x="668" y="5246"/>
                        <a:pt x="234" y="6647"/>
                        <a:pt x="134" y="8082"/>
                      </a:cubicBezTo>
                      <a:cubicBezTo>
                        <a:pt x="68" y="8682"/>
                        <a:pt x="1" y="9449"/>
                        <a:pt x="301" y="10016"/>
                      </a:cubicBezTo>
                      <a:cubicBezTo>
                        <a:pt x="635" y="10550"/>
                        <a:pt x="1369" y="10684"/>
                        <a:pt x="1902" y="10884"/>
                      </a:cubicBezTo>
                      <a:cubicBezTo>
                        <a:pt x="3470" y="11417"/>
                        <a:pt x="5038" y="11985"/>
                        <a:pt x="6606" y="12552"/>
                      </a:cubicBezTo>
                      <a:cubicBezTo>
                        <a:pt x="7440" y="12852"/>
                        <a:pt x="8307" y="13152"/>
                        <a:pt x="9141" y="13452"/>
                      </a:cubicBezTo>
                      <a:cubicBezTo>
                        <a:pt x="10041" y="13752"/>
                        <a:pt x="10909" y="14119"/>
                        <a:pt x="11809" y="14386"/>
                      </a:cubicBezTo>
                      <a:cubicBezTo>
                        <a:pt x="11820" y="14389"/>
                        <a:pt x="11829" y="14390"/>
                        <a:pt x="11839" y="14390"/>
                      </a:cubicBezTo>
                      <a:cubicBezTo>
                        <a:pt x="11957" y="14390"/>
                        <a:pt x="12033" y="14214"/>
                        <a:pt x="11909" y="14153"/>
                      </a:cubicBezTo>
                      <a:cubicBezTo>
                        <a:pt x="11242" y="13853"/>
                        <a:pt x="10508" y="13619"/>
                        <a:pt x="9808" y="13386"/>
                      </a:cubicBezTo>
                      <a:cubicBezTo>
                        <a:pt x="9074" y="13119"/>
                        <a:pt x="8340" y="12852"/>
                        <a:pt x="7606" y="12585"/>
                      </a:cubicBezTo>
                      <a:cubicBezTo>
                        <a:pt x="6172" y="12085"/>
                        <a:pt x="4704" y="11551"/>
                        <a:pt x="3237" y="11017"/>
                      </a:cubicBezTo>
                      <a:cubicBezTo>
                        <a:pt x="2536" y="10784"/>
                        <a:pt x="1836" y="10550"/>
                        <a:pt x="1135" y="10283"/>
                      </a:cubicBezTo>
                      <a:cubicBezTo>
                        <a:pt x="768" y="10117"/>
                        <a:pt x="535" y="9916"/>
                        <a:pt x="468" y="9516"/>
                      </a:cubicBezTo>
                      <a:cubicBezTo>
                        <a:pt x="368" y="9216"/>
                        <a:pt x="401" y="8849"/>
                        <a:pt x="401" y="8515"/>
                      </a:cubicBezTo>
                      <a:cubicBezTo>
                        <a:pt x="468" y="7114"/>
                        <a:pt x="835" y="5713"/>
                        <a:pt x="1335" y="4412"/>
                      </a:cubicBezTo>
                      <a:cubicBezTo>
                        <a:pt x="1635" y="3645"/>
                        <a:pt x="1969" y="2911"/>
                        <a:pt x="2336" y="2211"/>
                      </a:cubicBezTo>
                      <a:cubicBezTo>
                        <a:pt x="2703" y="1510"/>
                        <a:pt x="3137" y="843"/>
                        <a:pt x="3403" y="109"/>
                      </a:cubicBezTo>
                      <a:cubicBezTo>
                        <a:pt x="3427" y="63"/>
                        <a:pt x="3369" y="0"/>
                        <a:pt x="33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47"/>
                <p:cNvSpPr/>
                <p:nvPr/>
              </p:nvSpPr>
              <p:spPr>
                <a:xfrm>
                  <a:off x="5270933" y="2833196"/>
                  <a:ext cx="18064" cy="190871"/>
                </a:xfrm>
                <a:custGeom>
                  <a:rect b="b" l="l" r="r" t="t"/>
                  <a:pathLst>
                    <a:path extrusionOk="0" h="9182" w="869">
                      <a:moveTo>
                        <a:pt x="707" y="0"/>
                      </a:moveTo>
                      <a:cubicBezTo>
                        <a:pt x="656" y="0"/>
                        <a:pt x="588" y="48"/>
                        <a:pt x="568" y="108"/>
                      </a:cubicBezTo>
                      <a:cubicBezTo>
                        <a:pt x="535" y="742"/>
                        <a:pt x="568" y="1409"/>
                        <a:pt x="535" y="2043"/>
                      </a:cubicBezTo>
                      <a:cubicBezTo>
                        <a:pt x="535" y="2744"/>
                        <a:pt x="501" y="3411"/>
                        <a:pt x="468" y="4078"/>
                      </a:cubicBezTo>
                      <a:cubicBezTo>
                        <a:pt x="401" y="5412"/>
                        <a:pt x="134" y="7881"/>
                        <a:pt x="1" y="9181"/>
                      </a:cubicBezTo>
                      <a:cubicBezTo>
                        <a:pt x="268" y="7881"/>
                        <a:pt x="635" y="5412"/>
                        <a:pt x="735" y="4078"/>
                      </a:cubicBezTo>
                      <a:cubicBezTo>
                        <a:pt x="768" y="3411"/>
                        <a:pt x="801" y="2710"/>
                        <a:pt x="801" y="2043"/>
                      </a:cubicBezTo>
                      <a:cubicBezTo>
                        <a:pt x="835" y="1409"/>
                        <a:pt x="868" y="709"/>
                        <a:pt x="768" y="75"/>
                      </a:cubicBezTo>
                      <a:cubicBezTo>
                        <a:pt x="768" y="22"/>
                        <a:pt x="741" y="0"/>
                        <a:pt x="70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47"/>
                <p:cNvSpPr/>
                <p:nvPr/>
              </p:nvSpPr>
              <p:spPr>
                <a:xfrm>
                  <a:off x="5480575" y="3583957"/>
                  <a:ext cx="25901" cy="48539"/>
                </a:xfrm>
                <a:custGeom>
                  <a:rect b="b" l="l" r="r" t="t"/>
                  <a:pathLst>
                    <a:path extrusionOk="0" h="2335" w="1246">
                      <a:moveTo>
                        <a:pt x="1061" y="1"/>
                      </a:moveTo>
                      <a:cubicBezTo>
                        <a:pt x="1010" y="1"/>
                        <a:pt x="959" y="26"/>
                        <a:pt x="924" y="85"/>
                      </a:cubicBezTo>
                      <a:cubicBezTo>
                        <a:pt x="724" y="418"/>
                        <a:pt x="590" y="785"/>
                        <a:pt x="457" y="1119"/>
                      </a:cubicBezTo>
                      <a:cubicBezTo>
                        <a:pt x="290" y="1486"/>
                        <a:pt x="157" y="1853"/>
                        <a:pt x="23" y="2186"/>
                      </a:cubicBezTo>
                      <a:cubicBezTo>
                        <a:pt x="1" y="2275"/>
                        <a:pt x="68" y="2335"/>
                        <a:pt x="134" y="2335"/>
                      </a:cubicBezTo>
                      <a:cubicBezTo>
                        <a:pt x="168" y="2335"/>
                        <a:pt x="201" y="2320"/>
                        <a:pt x="223" y="2286"/>
                      </a:cubicBezTo>
                      <a:cubicBezTo>
                        <a:pt x="390" y="1953"/>
                        <a:pt x="590" y="1619"/>
                        <a:pt x="757" y="1252"/>
                      </a:cubicBezTo>
                      <a:cubicBezTo>
                        <a:pt x="924" y="919"/>
                        <a:pt x="1091" y="585"/>
                        <a:pt x="1224" y="218"/>
                      </a:cubicBezTo>
                      <a:cubicBezTo>
                        <a:pt x="1246" y="88"/>
                        <a:pt x="1155" y="1"/>
                        <a:pt x="106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47"/>
                <p:cNvSpPr/>
                <p:nvPr/>
              </p:nvSpPr>
              <p:spPr>
                <a:xfrm>
                  <a:off x="5201877" y="2571751"/>
                  <a:ext cx="40536" cy="12535"/>
                </a:xfrm>
                <a:custGeom>
                  <a:rect b="b" l="l" r="r" t="t"/>
                  <a:pathLst>
                    <a:path extrusionOk="0" h="603" w="1950">
                      <a:moveTo>
                        <a:pt x="1858" y="1"/>
                      </a:moveTo>
                      <a:cubicBezTo>
                        <a:pt x="1846" y="1"/>
                        <a:pt x="1834" y="3"/>
                        <a:pt x="1822" y="10"/>
                      </a:cubicBezTo>
                      <a:cubicBezTo>
                        <a:pt x="1688" y="76"/>
                        <a:pt x="1588" y="210"/>
                        <a:pt x="1455" y="276"/>
                      </a:cubicBezTo>
                      <a:cubicBezTo>
                        <a:pt x="1321" y="343"/>
                        <a:pt x="1155" y="377"/>
                        <a:pt x="1021" y="410"/>
                      </a:cubicBezTo>
                      <a:cubicBezTo>
                        <a:pt x="921" y="432"/>
                        <a:pt x="817" y="443"/>
                        <a:pt x="714" y="443"/>
                      </a:cubicBezTo>
                      <a:cubicBezTo>
                        <a:pt x="506" y="443"/>
                        <a:pt x="298" y="399"/>
                        <a:pt x="121" y="310"/>
                      </a:cubicBezTo>
                      <a:cubicBezTo>
                        <a:pt x="101" y="297"/>
                        <a:pt x="84" y="291"/>
                        <a:pt x="70" y="291"/>
                      </a:cubicBezTo>
                      <a:cubicBezTo>
                        <a:pt x="11" y="291"/>
                        <a:pt x="0" y="383"/>
                        <a:pt x="54" y="410"/>
                      </a:cubicBezTo>
                      <a:cubicBezTo>
                        <a:pt x="277" y="534"/>
                        <a:pt x="518" y="602"/>
                        <a:pt x="763" y="602"/>
                      </a:cubicBezTo>
                      <a:cubicBezTo>
                        <a:pt x="849" y="602"/>
                        <a:pt x="935" y="594"/>
                        <a:pt x="1021" y="577"/>
                      </a:cubicBezTo>
                      <a:cubicBezTo>
                        <a:pt x="1188" y="577"/>
                        <a:pt x="1355" y="510"/>
                        <a:pt x="1522" y="443"/>
                      </a:cubicBezTo>
                      <a:cubicBezTo>
                        <a:pt x="1688" y="377"/>
                        <a:pt x="1855" y="276"/>
                        <a:pt x="1922" y="110"/>
                      </a:cubicBezTo>
                      <a:cubicBezTo>
                        <a:pt x="1949" y="55"/>
                        <a:pt x="1910" y="1"/>
                        <a:pt x="1858"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47"/>
                <p:cNvSpPr/>
                <p:nvPr/>
              </p:nvSpPr>
              <p:spPr>
                <a:xfrm>
                  <a:off x="4855578" y="3100315"/>
                  <a:ext cx="29851" cy="31930"/>
                </a:xfrm>
                <a:custGeom>
                  <a:rect b="b" l="l" r="r" t="t"/>
                  <a:pathLst>
                    <a:path extrusionOk="0" h="1536" w="1436">
                      <a:moveTo>
                        <a:pt x="134" y="1"/>
                      </a:moveTo>
                      <a:cubicBezTo>
                        <a:pt x="84" y="1"/>
                        <a:pt x="34" y="34"/>
                        <a:pt x="34" y="101"/>
                      </a:cubicBezTo>
                      <a:cubicBezTo>
                        <a:pt x="1" y="434"/>
                        <a:pt x="134" y="801"/>
                        <a:pt x="368" y="1068"/>
                      </a:cubicBezTo>
                      <a:cubicBezTo>
                        <a:pt x="468" y="1202"/>
                        <a:pt x="601" y="1335"/>
                        <a:pt x="768" y="1402"/>
                      </a:cubicBezTo>
                      <a:cubicBezTo>
                        <a:pt x="835" y="1435"/>
                        <a:pt x="935" y="1468"/>
                        <a:pt x="1035" y="1502"/>
                      </a:cubicBezTo>
                      <a:cubicBezTo>
                        <a:pt x="1068" y="1535"/>
                        <a:pt x="1102" y="1535"/>
                        <a:pt x="1168" y="1535"/>
                      </a:cubicBezTo>
                      <a:lnTo>
                        <a:pt x="1302" y="1535"/>
                      </a:lnTo>
                      <a:cubicBezTo>
                        <a:pt x="1435" y="1502"/>
                        <a:pt x="1402" y="1335"/>
                        <a:pt x="1302" y="1302"/>
                      </a:cubicBezTo>
                      <a:cubicBezTo>
                        <a:pt x="1269" y="1268"/>
                        <a:pt x="1235" y="1268"/>
                        <a:pt x="1202" y="1235"/>
                      </a:cubicBezTo>
                      <a:lnTo>
                        <a:pt x="1102" y="1235"/>
                      </a:lnTo>
                      <a:cubicBezTo>
                        <a:pt x="1035" y="1202"/>
                        <a:pt x="968" y="1202"/>
                        <a:pt x="902" y="1168"/>
                      </a:cubicBezTo>
                      <a:cubicBezTo>
                        <a:pt x="768" y="1102"/>
                        <a:pt x="635" y="1001"/>
                        <a:pt x="535" y="901"/>
                      </a:cubicBezTo>
                      <a:cubicBezTo>
                        <a:pt x="335" y="668"/>
                        <a:pt x="234" y="401"/>
                        <a:pt x="234" y="101"/>
                      </a:cubicBezTo>
                      <a:cubicBezTo>
                        <a:pt x="234" y="34"/>
                        <a:pt x="184" y="1"/>
                        <a:pt x="134"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47"/>
                <p:cNvSpPr/>
                <p:nvPr/>
              </p:nvSpPr>
              <p:spPr>
                <a:xfrm>
                  <a:off x="7327233" y="3485840"/>
                  <a:ext cx="568289" cy="701890"/>
                </a:xfrm>
                <a:custGeom>
                  <a:rect b="b" l="l" r="r" t="t"/>
                  <a:pathLst>
                    <a:path extrusionOk="0" h="33765" w="27338">
                      <a:moveTo>
                        <a:pt x="22301" y="11743"/>
                      </a:moveTo>
                      <a:cubicBezTo>
                        <a:pt x="22501" y="12644"/>
                        <a:pt x="22701" y="13578"/>
                        <a:pt x="22868" y="14512"/>
                      </a:cubicBezTo>
                      <a:cubicBezTo>
                        <a:pt x="23201" y="16113"/>
                        <a:pt x="23535" y="17714"/>
                        <a:pt x="23869" y="19349"/>
                      </a:cubicBezTo>
                      <a:cubicBezTo>
                        <a:pt x="22834" y="18948"/>
                        <a:pt x="21734" y="18615"/>
                        <a:pt x="20700" y="18248"/>
                      </a:cubicBezTo>
                      <a:lnTo>
                        <a:pt x="20666" y="18248"/>
                      </a:lnTo>
                      <a:cubicBezTo>
                        <a:pt x="19432" y="17814"/>
                        <a:pt x="18164" y="17380"/>
                        <a:pt x="16930" y="16947"/>
                      </a:cubicBezTo>
                      <a:cubicBezTo>
                        <a:pt x="15896" y="16613"/>
                        <a:pt x="14862" y="16246"/>
                        <a:pt x="13828" y="15879"/>
                      </a:cubicBezTo>
                      <a:cubicBezTo>
                        <a:pt x="15463" y="15246"/>
                        <a:pt x="17097" y="14612"/>
                        <a:pt x="18665" y="13811"/>
                      </a:cubicBezTo>
                      <a:cubicBezTo>
                        <a:pt x="19699" y="13311"/>
                        <a:pt x="20700" y="12744"/>
                        <a:pt x="21634" y="12077"/>
                      </a:cubicBezTo>
                      <a:cubicBezTo>
                        <a:pt x="21867" y="11977"/>
                        <a:pt x="22101" y="11843"/>
                        <a:pt x="22301" y="11743"/>
                      </a:cubicBezTo>
                      <a:close/>
                      <a:moveTo>
                        <a:pt x="5289" y="13511"/>
                      </a:moveTo>
                      <a:cubicBezTo>
                        <a:pt x="5389" y="13611"/>
                        <a:pt x="5522" y="13644"/>
                        <a:pt x="5689" y="13711"/>
                      </a:cubicBezTo>
                      <a:cubicBezTo>
                        <a:pt x="6022" y="13845"/>
                        <a:pt x="6356" y="13978"/>
                        <a:pt x="6690" y="14111"/>
                      </a:cubicBezTo>
                      <a:cubicBezTo>
                        <a:pt x="7323" y="14345"/>
                        <a:pt x="7957" y="14545"/>
                        <a:pt x="8591" y="14779"/>
                      </a:cubicBezTo>
                      <a:cubicBezTo>
                        <a:pt x="9758" y="15179"/>
                        <a:pt x="10926" y="15579"/>
                        <a:pt x="12060" y="15979"/>
                      </a:cubicBezTo>
                      <a:cubicBezTo>
                        <a:pt x="12060" y="15979"/>
                        <a:pt x="12027" y="15979"/>
                        <a:pt x="11993" y="16013"/>
                      </a:cubicBezTo>
                      <a:cubicBezTo>
                        <a:pt x="9658" y="16913"/>
                        <a:pt x="7323" y="17847"/>
                        <a:pt x="5122" y="19115"/>
                      </a:cubicBezTo>
                      <a:cubicBezTo>
                        <a:pt x="4621" y="19349"/>
                        <a:pt x="4154" y="19582"/>
                        <a:pt x="3654" y="19816"/>
                      </a:cubicBezTo>
                      <a:cubicBezTo>
                        <a:pt x="4188" y="17714"/>
                        <a:pt x="4722" y="15613"/>
                        <a:pt x="5289" y="13511"/>
                      </a:cubicBezTo>
                      <a:close/>
                      <a:moveTo>
                        <a:pt x="8603" y="0"/>
                      </a:moveTo>
                      <a:cubicBezTo>
                        <a:pt x="8512" y="0"/>
                        <a:pt x="8423" y="49"/>
                        <a:pt x="8357" y="168"/>
                      </a:cubicBezTo>
                      <a:cubicBezTo>
                        <a:pt x="8124" y="669"/>
                        <a:pt x="7991" y="1202"/>
                        <a:pt x="7824" y="1736"/>
                      </a:cubicBezTo>
                      <a:cubicBezTo>
                        <a:pt x="7657" y="2303"/>
                        <a:pt x="7524" y="2837"/>
                        <a:pt x="7357" y="3370"/>
                      </a:cubicBezTo>
                      <a:cubicBezTo>
                        <a:pt x="7023" y="4438"/>
                        <a:pt x="6723" y="5505"/>
                        <a:pt x="6423" y="6573"/>
                      </a:cubicBezTo>
                      <a:cubicBezTo>
                        <a:pt x="5822" y="8708"/>
                        <a:pt x="5222" y="10842"/>
                        <a:pt x="4655" y="13011"/>
                      </a:cubicBezTo>
                      <a:cubicBezTo>
                        <a:pt x="3521" y="17314"/>
                        <a:pt x="2420" y="21684"/>
                        <a:pt x="1453" y="26053"/>
                      </a:cubicBezTo>
                      <a:cubicBezTo>
                        <a:pt x="1186" y="27254"/>
                        <a:pt x="919" y="28488"/>
                        <a:pt x="685" y="29723"/>
                      </a:cubicBezTo>
                      <a:cubicBezTo>
                        <a:pt x="452" y="30924"/>
                        <a:pt x="152" y="32158"/>
                        <a:pt x="18" y="33392"/>
                      </a:cubicBezTo>
                      <a:cubicBezTo>
                        <a:pt x="0" y="33500"/>
                        <a:pt x="90" y="33560"/>
                        <a:pt x="186" y="33560"/>
                      </a:cubicBezTo>
                      <a:cubicBezTo>
                        <a:pt x="268" y="33560"/>
                        <a:pt x="355" y="33517"/>
                        <a:pt x="385" y="33425"/>
                      </a:cubicBezTo>
                      <a:cubicBezTo>
                        <a:pt x="719" y="32358"/>
                        <a:pt x="919" y="31290"/>
                        <a:pt x="1186" y="30190"/>
                      </a:cubicBezTo>
                      <a:cubicBezTo>
                        <a:pt x="1453" y="29122"/>
                        <a:pt x="1686" y="28055"/>
                        <a:pt x="1953" y="26954"/>
                      </a:cubicBezTo>
                      <a:cubicBezTo>
                        <a:pt x="2387" y="25119"/>
                        <a:pt x="2820" y="23285"/>
                        <a:pt x="3287" y="21417"/>
                      </a:cubicBezTo>
                      <a:cubicBezTo>
                        <a:pt x="3421" y="21317"/>
                        <a:pt x="3487" y="21083"/>
                        <a:pt x="3387" y="20950"/>
                      </a:cubicBezTo>
                      <a:cubicBezTo>
                        <a:pt x="3454" y="20883"/>
                        <a:pt x="3554" y="20816"/>
                        <a:pt x="3621" y="20783"/>
                      </a:cubicBezTo>
                      <a:cubicBezTo>
                        <a:pt x="3754" y="20683"/>
                        <a:pt x="3888" y="20583"/>
                        <a:pt x="4021" y="20483"/>
                      </a:cubicBezTo>
                      <a:cubicBezTo>
                        <a:pt x="4321" y="20283"/>
                        <a:pt x="4621" y="20116"/>
                        <a:pt x="4922" y="19916"/>
                      </a:cubicBezTo>
                      <a:cubicBezTo>
                        <a:pt x="5522" y="19549"/>
                        <a:pt x="6156" y="19215"/>
                        <a:pt x="6790" y="18882"/>
                      </a:cubicBezTo>
                      <a:cubicBezTo>
                        <a:pt x="8057" y="18214"/>
                        <a:pt x="9392" y="17647"/>
                        <a:pt x="10726" y="17114"/>
                      </a:cubicBezTo>
                      <a:cubicBezTo>
                        <a:pt x="11460" y="16813"/>
                        <a:pt x="12160" y="16547"/>
                        <a:pt x="12894" y="16246"/>
                      </a:cubicBezTo>
                      <a:cubicBezTo>
                        <a:pt x="15262" y="17047"/>
                        <a:pt x="17631" y="17881"/>
                        <a:pt x="19999" y="18681"/>
                      </a:cubicBezTo>
                      <a:cubicBezTo>
                        <a:pt x="20700" y="18948"/>
                        <a:pt x="21433" y="19182"/>
                        <a:pt x="22134" y="19449"/>
                      </a:cubicBezTo>
                      <a:cubicBezTo>
                        <a:pt x="22768" y="19649"/>
                        <a:pt x="23368" y="19882"/>
                        <a:pt x="24002" y="20082"/>
                      </a:cubicBezTo>
                      <a:cubicBezTo>
                        <a:pt x="24469" y="22284"/>
                        <a:pt x="24903" y="24486"/>
                        <a:pt x="25336" y="26687"/>
                      </a:cubicBezTo>
                      <a:cubicBezTo>
                        <a:pt x="25570" y="27821"/>
                        <a:pt x="25803" y="28955"/>
                        <a:pt x="26037" y="30090"/>
                      </a:cubicBezTo>
                      <a:cubicBezTo>
                        <a:pt x="26137" y="30657"/>
                        <a:pt x="26270" y="31257"/>
                        <a:pt x="26370" y="31824"/>
                      </a:cubicBezTo>
                      <a:cubicBezTo>
                        <a:pt x="26470" y="32391"/>
                        <a:pt x="26570"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1"/>
                        <a:pt x="24936" y="21317"/>
                      </a:cubicBezTo>
                      <a:cubicBezTo>
                        <a:pt x="24836" y="20883"/>
                        <a:pt x="24769" y="20449"/>
                        <a:pt x="24669" y="20016"/>
                      </a:cubicBezTo>
                      <a:cubicBezTo>
                        <a:pt x="24736" y="19916"/>
                        <a:pt x="24702" y="19749"/>
                        <a:pt x="24602" y="19649"/>
                      </a:cubicBezTo>
                      <a:cubicBezTo>
                        <a:pt x="23869" y="16146"/>
                        <a:pt x="23135" y="12644"/>
                        <a:pt x="22401" y="9141"/>
                      </a:cubicBezTo>
                      <a:cubicBezTo>
                        <a:pt x="22134" y="8007"/>
                        <a:pt x="21900" y="6906"/>
                        <a:pt x="21667" y="5772"/>
                      </a:cubicBezTo>
                      <a:cubicBezTo>
                        <a:pt x="21400" y="4605"/>
                        <a:pt x="21200" y="3437"/>
                        <a:pt x="20800" y="2303"/>
                      </a:cubicBezTo>
                      <a:cubicBezTo>
                        <a:pt x="20784" y="2223"/>
                        <a:pt x="20700" y="2182"/>
                        <a:pt x="20619" y="2182"/>
                      </a:cubicBezTo>
                      <a:cubicBezTo>
                        <a:pt x="20532" y="2182"/>
                        <a:pt x="20449" y="2232"/>
                        <a:pt x="20466" y="2336"/>
                      </a:cubicBezTo>
                      <a:cubicBezTo>
                        <a:pt x="20566" y="3370"/>
                        <a:pt x="20800" y="4338"/>
                        <a:pt x="21000" y="5339"/>
                      </a:cubicBezTo>
                      <a:cubicBezTo>
                        <a:pt x="21200" y="6373"/>
                        <a:pt x="21400" y="7407"/>
                        <a:pt x="21634" y="8441"/>
                      </a:cubicBezTo>
                      <a:cubicBezTo>
                        <a:pt x="21834" y="9375"/>
                        <a:pt x="22001" y="10309"/>
                        <a:pt x="22201" y="11243"/>
                      </a:cubicBezTo>
                      <a:cubicBezTo>
                        <a:pt x="21634" y="11476"/>
                        <a:pt x="21100" y="11776"/>
                        <a:pt x="20533" y="12043"/>
                      </a:cubicBezTo>
                      <a:cubicBezTo>
                        <a:pt x="19932" y="12344"/>
                        <a:pt x="19299" y="12644"/>
                        <a:pt x="18665" y="12911"/>
                      </a:cubicBezTo>
                      <a:cubicBezTo>
                        <a:pt x="17431" y="13511"/>
                        <a:pt x="16163" y="14111"/>
                        <a:pt x="14895" y="14679"/>
                      </a:cubicBezTo>
                      <a:cubicBezTo>
                        <a:pt x="14228" y="14979"/>
                        <a:pt x="13561" y="15279"/>
                        <a:pt x="12927" y="15579"/>
                      </a:cubicBezTo>
                      <a:cubicBezTo>
                        <a:pt x="11727" y="15179"/>
                        <a:pt x="10526" y="14779"/>
                        <a:pt x="9325" y="14378"/>
                      </a:cubicBezTo>
                      <a:cubicBezTo>
                        <a:pt x="8624" y="14145"/>
                        <a:pt x="7924" y="13911"/>
                        <a:pt x="7257" y="13678"/>
                      </a:cubicBezTo>
                      <a:cubicBezTo>
                        <a:pt x="6890" y="13578"/>
                        <a:pt x="6523" y="13444"/>
                        <a:pt x="6156" y="13344"/>
                      </a:cubicBezTo>
                      <a:cubicBezTo>
                        <a:pt x="5922" y="13278"/>
                        <a:pt x="5656" y="13177"/>
                        <a:pt x="5389" y="13177"/>
                      </a:cubicBezTo>
                      <a:cubicBezTo>
                        <a:pt x="5889" y="11309"/>
                        <a:pt x="6389" y="9475"/>
                        <a:pt x="6890" y="7607"/>
                      </a:cubicBezTo>
                      <a:cubicBezTo>
                        <a:pt x="7223" y="6439"/>
                        <a:pt x="7590" y="5238"/>
                        <a:pt x="7924" y="4071"/>
                      </a:cubicBezTo>
                      <a:cubicBezTo>
                        <a:pt x="8091" y="3471"/>
                        <a:pt x="8257" y="2870"/>
                        <a:pt x="8458" y="2270"/>
                      </a:cubicBezTo>
                      <a:cubicBezTo>
                        <a:pt x="8624" y="1669"/>
                        <a:pt x="8858" y="1069"/>
                        <a:pt x="8958" y="435"/>
                      </a:cubicBezTo>
                      <a:cubicBezTo>
                        <a:pt x="8980" y="210"/>
                        <a:pt x="8790" y="0"/>
                        <a:pt x="86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47"/>
                <p:cNvSpPr/>
                <p:nvPr/>
              </p:nvSpPr>
              <p:spPr>
                <a:xfrm>
                  <a:off x="7021802" y="2743061"/>
                  <a:ext cx="472230" cy="427537"/>
                </a:xfrm>
                <a:custGeom>
                  <a:rect b="b" l="l" r="r" t="t"/>
                  <a:pathLst>
                    <a:path extrusionOk="0" h="20567" w="22717">
                      <a:moveTo>
                        <a:pt x="18845" y="1"/>
                      </a:moveTo>
                      <a:cubicBezTo>
                        <a:pt x="17687" y="1"/>
                        <a:pt x="16865" y="1107"/>
                        <a:pt x="16379" y="2443"/>
                      </a:cubicBezTo>
                      <a:cubicBezTo>
                        <a:pt x="16012" y="3410"/>
                        <a:pt x="15812" y="4444"/>
                        <a:pt x="15578" y="5445"/>
                      </a:cubicBezTo>
                      <a:cubicBezTo>
                        <a:pt x="15245" y="6846"/>
                        <a:pt x="14878" y="7947"/>
                        <a:pt x="14244" y="9281"/>
                      </a:cubicBezTo>
                      <a:cubicBezTo>
                        <a:pt x="13811" y="10115"/>
                        <a:pt x="13410" y="10982"/>
                        <a:pt x="12877" y="11750"/>
                      </a:cubicBezTo>
                      <a:cubicBezTo>
                        <a:pt x="12243" y="12650"/>
                        <a:pt x="11476" y="13451"/>
                        <a:pt x="10608" y="14118"/>
                      </a:cubicBezTo>
                      <a:cubicBezTo>
                        <a:pt x="8974" y="15385"/>
                        <a:pt x="7039" y="16286"/>
                        <a:pt x="5104" y="17020"/>
                      </a:cubicBezTo>
                      <a:cubicBezTo>
                        <a:pt x="4004" y="17420"/>
                        <a:pt x="2903" y="17821"/>
                        <a:pt x="1769" y="18154"/>
                      </a:cubicBezTo>
                      <a:cubicBezTo>
                        <a:pt x="1001" y="18388"/>
                        <a:pt x="1" y="18855"/>
                        <a:pt x="201" y="19488"/>
                      </a:cubicBezTo>
                      <a:lnTo>
                        <a:pt x="201" y="19455"/>
                      </a:lnTo>
                      <a:cubicBezTo>
                        <a:pt x="268" y="19689"/>
                        <a:pt x="501" y="19955"/>
                        <a:pt x="968" y="20222"/>
                      </a:cubicBezTo>
                      <a:cubicBezTo>
                        <a:pt x="1483" y="20493"/>
                        <a:pt x="2063" y="20566"/>
                        <a:pt x="2620" y="20566"/>
                      </a:cubicBezTo>
                      <a:cubicBezTo>
                        <a:pt x="2750" y="20566"/>
                        <a:pt x="2877" y="20562"/>
                        <a:pt x="3003" y="20556"/>
                      </a:cubicBezTo>
                      <a:cubicBezTo>
                        <a:pt x="6505" y="20489"/>
                        <a:pt x="9974" y="20089"/>
                        <a:pt x="13377" y="19355"/>
                      </a:cubicBezTo>
                      <a:cubicBezTo>
                        <a:pt x="14444" y="19121"/>
                        <a:pt x="15612" y="18821"/>
                        <a:pt x="16446" y="18054"/>
                      </a:cubicBezTo>
                      <a:cubicBezTo>
                        <a:pt x="16946" y="17554"/>
                        <a:pt x="17313" y="16920"/>
                        <a:pt x="17647" y="16253"/>
                      </a:cubicBezTo>
                      <a:cubicBezTo>
                        <a:pt x="19114" y="13417"/>
                        <a:pt x="20115" y="10382"/>
                        <a:pt x="21116" y="7346"/>
                      </a:cubicBezTo>
                      <a:cubicBezTo>
                        <a:pt x="21883" y="5078"/>
                        <a:pt x="22717" y="2109"/>
                        <a:pt x="20282" y="508"/>
                      </a:cubicBezTo>
                      <a:cubicBezTo>
                        <a:pt x="19756" y="155"/>
                        <a:pt x="19277" y="1"/>
                        <a:pt x="18845"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47"/>
                <p:cNvSpPr/>
                <p:nvPr/>
              </p:nvSpPr>
              <p:spPr>
                <a:xfrm>
                  <a:off x="7261025" y="2768318"/>
                  <a:ext cx="757933" cy="790382"/>
                </a:xfrm>
                <a:custGeom>
                  <a:rect b="b" l="l" r="r" t="t"/>
                  <a:pathLst>
                    <a:path extrusionOk="0" h="38022" w="36461">
                      <a:moveTo>
                        <a:pt x="24563" y="0"/>
                      </a:moveTo>
                      <a:cubicBezTo>
                        <a:pt x="22813" y="0"/>
                        <a:pt x="21065" y="485"/>
                        <a:pt x="19481" y="1595"/>
                      </a:cubicBezTo>
                      <a:cubicBezTo>
                        <a:pt x="13911" y="5464"/>
                        <a:pt x="14978" y="11569"/>
                        <a:pt x="14978" y="17406"/>
                      </a:cubicBezTo>
                      <a:cubicBezTo>
                        <a:pt x="14978" y="20975"/>
                        <a:pt x="15512" y="24711"/>
                        <a:pt x="14511" y="27580"/>
                      </a:cubicBezTo>
                      <a:cubicBezTo>
                        <a:pt x="13811" y="29615"/>
                        <a:pt x="12310" y="31216"/>
                        <a:pt x="9274" y="32017"/>
                      </a:cubicBezTo>
                      <a:cubicBezTo>
                        <a:pt x="7006" y="32650"/>
                        <a:pt x="4738" y="33251"/>
                        <a:pt x="2436" y="33885"/>
                      </a:cubicBezTo>
                      <a:cubicBezTo>
                        <a:pt x="1702" y="34085"/>
                        <a:pt x="902" y="34318"/>
                        <a:pt x="535" y="34985"/>
                      </a:cubicBezTo>
                      <a:cubicBezTo>
                        <a:pt x="1" y="35886"/>
                        <a:pt x="668" y="37120"/>
                        <a:pt x="1602" y="37587"/>
                      </a:cubicBezTo>
                      <a:cubicBezTo>
                        <a:pt x="2216" y="37916"/>
                        <a:pt x="2901" y="38000"/>
                        <a:pt x="3602" y="38000"/>
                      </a:cubicBezTo>
                      <a:cubicBezTo>
                        <a:pt x="3968" y="38000"/>
                        <a:pt x="4338" y="37977"/>
                        <a:pt x="4704" y="37954"/>
                      </a:cubicBezTo>
                      <a:cubicBezTo>
                        <a:pt x="6731" y="37841"/>
                        <a:pt x="8768" y="37781"/>
                        <a:pt x="10804" y="37781"/>
                      </a:cubicBezTo>
                      <a:cubicBezTo>
                        <a:pt x="12354" y="37781"/>
                        <a:pt x="13903" y="37815"/>
                        <a:pt x="15445" y="37887"/>
                      </a:cubicBezTo>
                      <a:cubicBezTo>
                        <a:pt x="16807" y="37941"/>
                        <a:pt x="18177" y="38022"/>
                        <a:pt x="19547" y="38022"/>
                      </a:cubicBezTo>
                      <a:cubicBezTo>
                        <a:pt x="20762" y="38022"/>
                        <a:pt x="21977" y="37958"/>
                        <a:pt x="23184" y="37754"/>
                      </a:cubicBezTo>
                      <a:cubicBezTo>
                        <a:pt x="25486" y="37387"/>
                        <a:pt x="29255" y="36053"/>
                        <a:pt x="30323" y="33751"/>
                      </a:cubicBezTo>
                      <a:cubicBezTo>
                        <a:pt x="32724" y="28547"/>
                        <a:pt x="34459" y="23010"/>
                        <a:pt x="35493" y="17339"/>
                      </a:cubicBezTo>
                      <a:cubicBezTo>
                        <a:pt x="36294" y="12836"/>
                        <a:pt x="36460" y="7666"/>
                        <a:pt x="33391" y="4230"/>
                      </a:cubicBezTo>
                      <a:cubicBezTo>
                        <a:pt x="31168" y="1723"/>
                        <a:pt x="27863" y="0"/>
                        <a:pt x="2456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47"/>
                <p:cNvSpPr/>
                <p:nvPr/>
              </p:nvSpPr>
              <p:spPr>
                <a:xfrm>
                  <a:off x="7137609" y="3910154"/>
                  <a:ext cx="136615" cy="244503"/>
                </a:xfrm>
                <a:custGeom>
                  <a:rect b="b" l="l" r="r" t="t"/>
                  <a:pathLst>
                    <a:path extrusionOk="0" h="11762" w="6572">
                      <a:moveTo>
                        <a:pt x="3447" y="0"/>
                      </a:moveTo>
                      <a:cubicBezTo>
                        <a:pt x="2922" y="0"/>
                        <a:pt x="2407" y="200"/>
                        <a:pt x="2035" y="571"/>
                      </a:cubicBezTo>
                      <a:cubicBezTo>
                        <a:pt x="1635" y="971"/>
                        <a:pt x="701" y="771"/>
                        <a:pt x="534" y="1305"/>
                      </a:cubicBezTo>
                      <a:cubicBezTo>
                        <a:pt x="0" y="3173"/>
                        <a:pt x="534" y="5875"/>
                        <a:pt x="334" y="7810"/>
                      </a:cubicBezTo>
                      <a:cubicBezTo>
                        <a:pt x="301" y="8410"/>
                        <a:pt x="234" y="8977"/>
                        <a:pt x="167" y="9544"/>
                      </a:cubicBezTo>
                      <a:cubicBezTo>
                        <a:pt x="134" y="9844"/>
                        <a:pt x="134" y="10145"/>
                        <a:pt x="234" y="10411"/>
                      </a:cubicBezTo>
                      <a:cubicBezTo>
                        <a:pt x="367" y="10745"/>
                        <a:pt x="667" y="11312"/>
                        <a:pt x="968" y="11546"/>
                      </a:cubicBezTo>
                      <a:cubicBezTo>
                        <a:pt x="1210" y="11715"/>
                        <a:pt x="1522" y="11762"/>
                        <a:pt x="1828" y="11762"/>
                      </a:cubicBezTo>
                      <a:cubicBezTo>
                        <a:pt x="1944" y="11762"/>
                        <a:pt x="2059" y="11755"/>
                        <a:pt x="2169" y="11746"/>
                      </a:cubicBezTo>
                      <a:lnTo>
                        <a:pt x="4203" y="11679"/>
                      </a:lnTo>
                      <a:cubicBezTo>
                        <a:pt x="4737" y="11646"/>
                        <a:pt x="5337" y="11612"/>
                        <a:pt x="5704" y="11212"/>
                      </a:cubicBezTo>
                      <a:cubicBezTo>
                        <a:pt x="5971" y="10945"/>
                        <a:pt x="6038" y="10545"/>
                        <a:pt x="6138" y="10178"/>
                      </a:cubicBezTo>
                      <a:cubicBezTo>
                        <a:pt x="6271" y="9511"/>
                        <a:pt x="6338" y="8844"/>
                        <a:pt x="6372" y="8210"/>
                      </a:cubicBezTo>
                      <a:lnTo>
                        <a:pt x="6405" y="8210"/>
                      </a:lnTo>
                      <a:cubicBezTo>
                        <a:pt x="6472" y="7243"/>
                        <a:pt x="6472" y="6309"/>
                        <a:pt x="6538" y="5341"/>
                      </a:cubicBezTo>
                      <a:cubicBezTo>
                        <a:pt x="6572" y="4441"/>
                        <a:pt x="6505" y="3473"/>
                        <a:pt x="6372" y="2573"/>
                      </a:cubicBezTo>
                      <a:cubicBezTo>
                        <a:pt x="6338" y="2106"/>
                        <a:pt x="6238" y="1672"/>
                        <a:pt x="6005" y="1272"/>
                      </a:cubicBezTo>
                      <a:cubicBezTo>
                        <a:pt x="5804" y="938"/>
                        <a:pt x="5504" y="705"/>
                        <a:pt x="5171" y="504"/>
                      </a:cubicBezTo>
                      <a:cubicBezTo>
                        <a:pt x="4704" y="204"/>
                        <a:pt x="4137" y="4"/>
                        <a:pt x="3570" y="4"/>
                      </a:cubicBezTo>
                      <a:cubicBezTo>
                        <a:pt x="3529" y="2"/>
                        <a:pt x="3488" y="0"/>
                        <a:pt x="3447"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47"/>
                <p:cNvSpPr/>
                <p:nvPr/>
              </p:nvSpPr>
              <p:spPr>
                <a:xfrm>
                  <a:off x="6965634" y="4075083"/>
                  <a:ext cx="309297" cy="123208"/>
                </a:xfrm>
                <a:custGeom>
                  <a:rect b="b" l="l" r="r" t="t"/>
                  <a:pathLst>
                    <a:path extrusionOk="0" h="5927" w="14879">
                      <a:moveTo>
                        <a:pt x="8521" y="0"/>
                      </a:moveTo>
                      <a:cubicBezTo>
                        <a:pt x="8302" y="0"/>
                        <a:pt x="8107" y="70"/>
                        <a:pt x="7973" y="276"/>
                      </a:cubicBezTo>
                      <a:cubicBezTo>
                        <a:pt x="7840" y="509"/>
                        <a:pt x="7806" y="810"/>
                        <a:pt x="7673" y="1043"/>
                      </a:cubicBezTo>
                      <a:cubicBezTo>
                        <a:pt x="7339" y="1677"/>
                        <a:pt x="6539" y="1910"/>
                        <a:pt x="5838" y="2077"/>
                      </a:cubicBezTo>
                      <a:cubicBezTo>
                        <a:pt x="4304" y="2444"/>
                        <a:pt x="2769" y="2944"/>
                        <a:pt x="1302" y="3578"/>
                      </a:cubicBezTo>
                      <a:cubicBezTo>
                        <a:pt x="901" y="3745"/>
                        <a:pt x="501" y="3945"/>
                        <a:pt x="268" y="4312"/>
                      </a:cubicBezTo>
                      <a:cubicBezTo>
                        <a:pt x="1" y="4746"/>
                        <a:pt x="67" y="5213"/>
                        <a:pt x="468" y="5546"/>
                      </a:cubicBezTo>
                      <a:cubicBezTo>
                        <a:pt x="748" y="5784"/>
                        <a:pt x="1043" y="5826"/>
                        <a:pt x="1360" y="5826"/>
                      </a:cubicBezTo>
                      <a:cubicBezTo>
                        <a:pt x="1534" y="5826"/>
                        <a:pt x="1714" y="5813"/>
                        <a:pt x="1902" y="5813"/>
                      </a:cubicBezTo>
                      <a:cubicBezTo>
                        <a:pt x="2469" y="5847"/>
                        <a:pt x="3070" y="5880"/>
                        <a:pt x="3637" y="5913"/>
                      </a:cubicBezTo>
                      <a:cubicBezTo>
                        <a:pt x="3923" y="5922"/>
                        <a:pt x="4209" y="5926"/>
                        <a:pt x="4495" y="5926"/>
                      </a:cubicBezTo>
                      <a:cubicBezTo>
                        <a:pt x="6344" y="5926"/>
                        <a:pt x="8197" y="5753"/>
                        <a:pt x="10075" y="5580"/>
                      </a:cubicBezTo>
                      <a:cubicBezTo>
                        <a:pt x="11009" y="5480"/>
                        <a:pt x="11943" y="5413"/>
                        <a:pt x="12877" y="5313"/>
                      </a:cubicBezTo>
                      <a:cubicBezTo>
                        <a:pt x="13227" y="5272"/>
                        <a:pt x="13603" y="5243"/>
                        <a:pt x="13973" y="5243"/>
                      </a:cubicBezTo>
                      <a:cubicBezTo>
                        <a:pt x="14202" y="5243"/>
                        <a:pt x="14428" y="5254"/>
                        <a:pt x="14645" y="5279"/>
                      </a:cubicBezTo>
                      <a:cubicBezTo>
                        <a:pt x="14745" y="5113"/>
                        <a:pt x="14778" y="4879"/>
                        <a:pt x="14778" y="4679"/>
                      </a:cubicBezTo>
                      <a:cubicBezTo>
                        <a:pt x="14778" y="3512"/>
                        <a:pt x="14878" y="2311"/>
                        <a:pt x="14778" y="1143"/>
                      </a:cubicBezTo>
                      <a:cubicBezTo>
                        <a:pt x="14759" y="778"/>
                        <a:pt x="14574" y="701"/>
                        <a:pt x="14318" y="701"/>
                      </a:cubicBezTo>
                      <a:cubicBezTo>
                        <a:pt x="14130" y="701"/>
                        <a:pt x="13904" y="743"/>
                        <a:pt x="13677" y="743"/>
                      </a:cubicBezTo>
                      <a:cubicBezTo>
                        <a:pt x="13077" y="743"/>
                        <a:pt x="12443" y="676"/>
                        <a:pt x="11809" y="609"/>
                      </a:cubicBezTo>
                      <a:cubicBezTo>
                        <a:pt x="11109" y="543"/>
                        <a:pt x="10375" y="443"/>
                        <a:pt x="9674" y="276"/>
                      </a:cubicBezTo>
                      <a:cubicBezTo>
                        <a:pt x="9356" y="212"/>
                        <a:pt x="8903" y="0"/>
                        <a:pt x="8521" y="0"/>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47"/>
                <p:cNvSpPr/>
                <p:nvPr/>
              </p:nvSpPr>
              <p:spPr>
                <a:xfrm>
                  <a:off x="7463516" y="3081606"/>
                  <a:ext cx="707" cy="1393"/>
                </a:xfrm>
                <a:custGeom>
                  <a:rect b="b" l="l" r="r" t="t"/>
                  <a:pathLst>
                    <a:path extrusionOk="0" h="67" w="34">
                      <a:moveTo>
                        <a:pt x="34" y="0"/>
                      </a:moveTo>
                      <a:lnTo>
                        <a:pt x="0" y="67"/>
                      </a:lnTo>
                      <a:cubicBezTo>
                        <a:pt x="34" y="67"/>
                        <a:pt x="34" y="33"/>
                        <a:pt x="34" y="0"/>
                      </a:cubicBezTo>
                      <a:close/>
                    </a:path>
                  </a:pathLst>
                </a:custGeom>
                <a:solidFill>
                  <a:srgbClr val="7A48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47"/>
                <p:cNvSpPr/>
                <p:nvPr/>
              </p:nvSpPr>
              <p:spPr>
                <a:xfrm>
                  <a:off x="7488481" y="2716162"/>
                  <a:ext cx="1393" cy="6964"/>
                </a:xfrm>
                <a:custGeom>
                  <a:rect b="b" l="l" r="r" t="t"/>
                  <a:pathLst>
                    <a:path extrusionOk="0" h="335" w="67">
                      <a:moveTo>
                        <a:pt x="67" y="1"/>
                      </a:moveTo>
                      <a:lnTo>
                        <a:pt x="0" y="334"/>
                      </a:lnTo>
                      <a:lnTo>
                        <a:pt x="0" y="334"/>
                      </a:lnTo>
                      <a:close/>
                    </a:path>
                  </a:pathLst>
                </a:custGeom>
                <a:solidFill>
                  <a:srgbClr val="7A48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47"/>
                <p:cNvSpPr/>
                <p:nvPr/>
              </p:nvSpPr>
              <p:spPr>
                <a:xfrm>
                  <a:off x="7338687" y="2635673"/>
                  <a:ext cx="184926" cy="266350"/>
                </a:xfrm>
                <a:custGeom>
                  <a:rect b="b" l="l" r="r" t="t"/>
                  <a:pathLst>
                    <a:path extrusionOk="0" h="12813" w="8896">
                      <a:moveTo>
                        <a:pt x="5812" y="1"/>
                      </a:moveTo>
                      <a:cubicBezTo>
                        <a:pt x="5195" y="1"/>
                        <a:pt x="4561" y="206"/>
                        <a:pt x="4004" y="671"/>
                      </a:cubicBezTo>
                      <a:cubicBezTo>
                        <a:pt x="3603" y="971"/>
                        <a:pt x="3270" y="1304"/>
                        <a:pt x="2970" y="1671"/>
                      </a:cubicBezTo>
                      <a:cubicBezTo>
                        <a:pt x="2436" y="2305"/>
                        <a:pt x="2036" y="3006"/>
                        <a:pt x="1735" y="3773"/>
                      </a:cubicBezTo>
                      <a:cubicBezTo>
                        <a:pt x="1035" y="5541"/>
                        <a:pt x="401" y="8543"/>
                        <a:pt x="1" y="10378"/>
                      </a:cubicBezTo>
                      <a:cubicBezTo>
                        <a:pt x="1836" y="11678"/>
                        <a:pt x="4171" y="11845"/>
                        <a:pt x="6172" y="12813"/>
                      </a:cubicBezTo>
                      <a:cubicBezTo>
                        <a:pt x="7540" y="10378"/>
                        <a:pt x="7840" y="7709"/>
                        <a:pt x="8307" y="5007"/>
                      </a:cubicBezTo>
                      <a:cubicBezTo>
                        <a:pt x="8407" y="4440"/>
                        <a:pt x="8507" y="3840"/>
                        <a:pt x="8607" y="3239"/>
                      </a:cubicBezTo>
                      <a:cubicBezTo>
                        <a:pt x="8896" y="1385"/>
                        <a:pt x="7413" y="1"/>
                        <a:pt x="5812"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47"/>
                <p:cNvSpPr/>
                <p:nvPr/>
              </p:nvSpPr>
              <p:spPr>
                <a:xfrm>
                  <a:off x="6934432" y="3177499"/>
                  <a:ext cx="680271" cy="790985"/>
                </a:xfrm>
                <a:custGeom>
                  <a:rect b="b" l="l" r="r" t="t"/>
                  <a:pathLst>
                    <a:path extrusionOk="0" h="38051" w="32725">
                      <a:moveTo>
                        <a:pt x="29486" y="1"/>
                      </a:moveTo>
                      <a:cubicBezTo>
                        <a:pt x="29260" y="1"/>
                        <a:pt x="29013" y="67"/>
                        <a:pt x="28788" y="124"/>
                      </a:cubicBezTo>
                      <a:cubicBezTo>
                        <a:pt x="24151" y="1492"/>
                        <a:pt x="19515" y="2859"/>
                        <a:pt x="15078" y="4761"/>
                      </a:cubicBezTo>
                      <a:cubicBezTo>
                        <a:pt x="11009" y="6462"/>
                        <a:pt x="7106" y="8030"/>
                        <a:pt x="4104" y="11365"/>
                      </a:cubicBezTo>
                      <a:cubicBezTo>
                        <a:pt x="1" y="15935"/>
                        <a:pt x="3403" y="22707"/>
                        <a:pt x="5238" y="27443"/>
                      </a:cubicBezTo>
                      <a:cubicBezTo>
                        <a:pt x="6505" y="30746"/>
                        <a:pt x="11042" y="34749"/>
                        <a:pt x="12309" y="38051"/>
                      </a:cubicBezTo>
                      <a:cubicBezTo>
                        <a:pt x="12243" y="37884"/>
                        <a:pt x="20949" y="33915"/>
                        <a:pt x="21383" y="33715"/>
                      </a:cubicBezTo>
                      <a:cubicBezTo>
                        <a:pt x="21816" y="33481"/>
                        <a:pt x="18847" y="26943"/>
                        <a:pt x="18714" y="26176"/>
                      </a:cubicBezTo>
                      <a:cubicBezTo>
                        <a:pt x="18280" y="23441"/>
                        <a:pt x="15245" y="21939"/>
                        <a:pt x="14678" y="19238"/>
                      </a:cubicBezTo>
                      <a:cubicBezTo>
                        <a:pt x="14444" y="18170"/>
                        <a:pt x="14244" y="16802"/>
                        <a:pt x="13977" y="15335"/>
                      </a:cubicBezTo>
                      <a:cubicBezTo>
                        <a:pt x="14811" y="15168"/>
                        <a:pt x="15645" y="15035"/>
                        <a:pt x="16479" y="15001"/>
                      </a:cubicBezTo>
                      <a:cubicBezTo>
                        <a:pt x="17249" y="14967"/>
                        <a:pt x="18021" y="14954"/>
                        <a:pt x="18795" y="14954"/>
                      </a:cubicBezTo>
                      <a:cubicBezTo>
                        <a:pt x="21459" y="14954"/>
                        <a:pt x="24143" y="15110"/>
                        <a:pt x="26800" y="15110"/>
                      </a:cubicBezTo>
                      <a:cubicBezTo>
                        <a:pt x="27152" y="15110"/>
                        <a:pt x="27503" y="15107"/>
                        <a:pt x="27854" y="15101"/>
                      </a:cubicBezTo>
                      <a:lnTo>
                        <a:pt x="28054" y="15101"/>
                      </a:lnTo>
                      <a:cubicBezTo>
                        <a:pt x="30723" y="15035"/>
                        <a:pt x="32724" y="12166"/>
                        <a:pt x="32524" y="8630"/>
                      </a:cubicBezTo>
                      <a:cubicBezTo>
                        <a:pt x="32457" y="7329"/>
                        <a:pt x="31923" y="6328"/>
                        <a:pt x="31523" y="5161"/>
                      </a:cubicBezTo>
                      <a:cubicBezTo>
                        <a:pt x="31023" y="3760"/>
                        <a:pt x="30723" y="2292"/>
                        <a:pt x="30356" y="891"/>
                      </a:cubicBezTo>
                      <a:cubicBezTo>
                        <a:pt x="30256" y="624"/>
                        <a:pt x="30189" y="324"/>
                        <a:pt x="29955" y="157"/>
                      </a:cubicBezTo>
                      <a:cubicBezTo>
                        <a:pt x="29824" y="41"/>
                        <a:pt x="29662" y="1"/>
                        <a:pt x="29486"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47"/>
                <p:cNvSpPr/>
                <p:nvPr/>
              </p:nvSpPr>
              <p:spPr>
                <a:xfrm>
                  <a:off x="7094621" y="3100232"/>
                  <a:ext cx="746812" cy="887086"/>
                </a:xfrm>
                <a:custGeom>
                  <a:rect b="b" l="l" r="r" t="t"/>
                  <a:pathLst>
                    <a:path extrusionOk="0" h="42674" w="35926">
                      <a:moveTo>
                        <a:pt x="30134" y="1"/>
                      </a:moveTo>
                      <a:cubicBezTo>
                        <a:pt x="29274" y="1"/>
                        <a:pt x="28405" y="182"/>
                        <a:pt x="27620" y="505"/>
                      </a:cubicBezTo>
                      <a:cubicBezTo>
                        <a:pt x="25919" y="1206"/>
                        <a:pt x="24484" y="2473"/>
                        <a:pt x="23150" y="3774"/>
                      </a:cubicBezTo>
                      <a:cubicBezTo>
                        <a:pt x="21382" y="5475"/>
                        <a:pt x="19814" y="6810"/>
                        <a:pt x="17679" y="7944"/>
                      </a:cubicBezTo>
                      <a:cubicBezTo>
                        <a:pt x="16178" y="8711"/>
                        <a:pt x="14677" y="9412"/>
                        <a:pt x="13176" y="10145"/>
                      </a:cubicBezTo>
                      <a:cubicBezTo>
                        <a:pt x="11375" y="11046"/>
                        <a:pt x="8740" y="12047"/>
                        <a:pt x="6638" y="13381"/>
                      </a:cubicBezTo>
                      <a:cubicBezTo>
                        <a:pt x="5437" y="13615"/>
                        <a:pt x="4403" y="13981"/>
                        <a:pt x="3403" y="15116"/>
                      </a:cubicBezTo>
                      <a:cubicBezTo>
                        <a:pt x="3269" y="15249"/>
                        <a:pt x="3169" y="15416"/>
                        <a:pt x="3036" y="15549"/>
                      </a:cubicBezTo>
                      <a:cubicBezTo>
                        <a:pt x="2035" y="16884"/>
                        <a:pt x="1468" y="18551"/>
                        <a:pt x="1101" y="20219"/>
                      </a:cubicBezTo>
                      <a:cubicBezTo>
                        <a:pt x="434" y="23155"/>
                        <a:pt x="300" y="26224"/>
                        <a:pt x="167" y="29226"/>
                      </a:cubicBezTo>
                      <a:cubicBezTo>
                        <a:pt x="0" y="33762"/>
                        <a:pt x="334" y="37432"/>
                        <a:pt x="934" y="42469"/>
                      </a:cubicBezTo>
                      <a:cubicBezTo>
                        <a:pt x="2313" y="42626"/>
                        <a:pt x="3695" y="42673"/>
                        <a:pt x="5081" y="42673"/>
                      </a:cubicBezTo>
                      <a:cubicBezTo>
                        <a:pt x="7211" y="42673"/>
                        <a:pt x="9347" y="42561"/>
                        <a:pt x="11483" y="42561"/>
                      </a:cubicBezTo>
                      <a:cubicBezTo>
                        <a:pt x="11792" y="42561"/>
                        <a:pt x="12100" y="42563"/>
                        <a:pt x="12409" y="42569"/>
                      </a:cubicBezTo>
                      <a:cubicBezTo>
                        <a:pt x="13043" y="39833"/>
                        <a:pt x="12709" y="36798"/>
                        <a:pt x="12843" y="34029"/>
                      </a:cubicBezTo>
                      <a:cubicBezTo>
                        <a:pt x="12909" y="32295"/>
                        <a:pt x="12909" y="30560"/>
                        <a:pt x="12943" y="28825"/>
                      </a:cubicBezTo>
                      <a:cubicBezTo>
                        <a:pt x="12943" y="28058"/>
                        <a:pt x="12976" y="27291"/>
                        <a:pt x="12943" y="26490"/>
                      </a:cubicBezTo>
                      <a:cubicBezTo>
                        <a:pt x="12909" y="25890"/>
                        <a:pt x="12743" y="24989"/>
                        <a:pt x="13143" y="24456"/>
                      </a:cubicBezTo>
                      <a:cubicBezTo>
                        <a:pt x="13310" y="24289"/>
                        <a:pt x="13476" y="24155"/>
                        <a:pt x="13677" y="24055"/>
                      </a:cubicBezTo>
                      <a:cubicBezTo>
                        <a:pt x="14544" y="23588"/>
                        <a:pt x="15478" y="23255"/>
                        <a:pt x="16445" y="22955"/>
                      </a:cubicBezTo>
                      <a:cubicBezTo>
                        <a:pt x="17646" y="22588"/>
                        <a:pt x="18880" y="22254"/>
                        <a:pt x="20148" y="21954"/>
                      </a:cubicBezTo>
                      <a:cubicBezTo>
                        <a:pt x="21315" y="21654"/>
                        <a:pt x="22750" y="21587"/>
                        <a:pt x="23884" y="21120"/>
                      </a:cubicBezTo>
                      <a:cubicBezTo>
                        <a:pt x="26152" y="20186"/>
                        <a:pt x="28487" y="19452"/>
                        <a:pt x="30822" y="18685"/>
                      </a:cubicBezTo>
                      <a:cubicBezTo>
                        <a:pt x="35559" y="17084"/>
                        <a:pt x="35926" y="11713"/>
                        <a:pt x="35659" y="7477"/>
                      </a:cubicBezTo>
                      <a:cubicBezTo>
                        <a:pt x="35492" y="5008"/>
                        <a:pt x="35025" y="2206"/>
                        <a:pt x="32957" y="805"/>
                      </a:cubicBezTo>
                      <a:cubicBezTo>
                        <a:pt x="32130" y="248"/>
                        <a:pt x="31139" y="1"/>
                        <a:pt x="30134"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47"/>
                <p:cNvSpPr/>
                <p:nvPr/>
              </p:nvSpPr>
              <p:spPr>
                <a:xfrm>
                  <a:off x="7390697" y="2618211"/>
                  <a:ext cx="465307" cy="657197"/>
                </a:xfrm>
                <a:custGeom>
                  <a:rect b="b" l="l" r="r" t="t"/>
                  <a:pathLst>
                    <a:path extrusionOk="0" h="31615" w="22384">
                      <a:moveTo>
                        <a:pt x="6775" y="1"/>
                      </a:moveTo>
                      <a:cubicBezTo>
                        <a:pt x="4890" y="1"/>
                        <a:pt x="3051" y="633"/>
                        <a:pt x="1802" y="2178"/>
                      </a:cubicBezTo>
                      <a:lnTo>
                        <a:pt x="1769" y="2178"/>
                      </a:lnTo>
                      <a:cubicBezTo>
                        <a:pt x="1335" y="2711"/>
                        <a:pt x="968" y="3312"/>
                        <a:pt x="668" y="3946"/>
                      </a:cubicBezTo>
                      <a:cubicBezTo>
                        <a:pt x="1" y="5413"/>
                        <a:pt x="1" y="7248"/>
                        <a:pt x="201" y="8816"/>
                      </a:cubicBezTo>
                      <a:cubicBezTo>
                        <a:pt x="401" y="10584"/>
                        <a:pt x="735" y="12318"/>
                        <a:pt x="1101" y="14053"/>
                      </a:cubicBezTo>
                      <a:cubicBezTo>
                        <a:pt x="1402" y="15487"/>
                        <a:pt x="1468" y="16788"/>
                        <a:pt x="1669" y="18223"/>
                      </a:cubicBezTo>
                      <a:cubicBezTo>
                        <a:pt x="1869" y="19924"/>
                        <a:pt x="1969" y="21625"/>
                        <a:pt x="1869" y="23326"/>
                      </a:cubicBezTo>
                      <a:cubicBezTo>
                        <a:pt x="1769" y="24660"/>
                        <a:pt x="735" y="27362"/>
                        <a:pt x="2102" y="28330"/>
                      </a:cubicBezTo>
                      <a:cubicBezTo>
                        <a:pt x="2803" y="28864"/>
                        <a:pt x="4471" y="28730"/>
                        <a:pt x="5338" y="28897"/>
                      </a:cubicBezTo>
                      <a:cubicBezTo>
                        <a:pt x="6439" y="29064"/>
                        <a:pt x="7506" y="29297"/>
                        <a:pt x="8607" y="29564"/>
                      </a:cubicBezTo>
                      <a:cubicBezTo>
                        <a:pt x="12439" y="30444"/>
                        <a:pt x="16344" y="31614"/>
                        <a:pt x="20301" y="31614"/>
                      </a:cubicBezTo>
                      <a:cubicBezTo>
                        <a:pt x="20994" y="31614"/>
                        <a:pt x="21688" y="31578"/>
                        <a:pt x="22383" y="31499"/>
                      </a:cubicBezTo>
                      <a:cubicBezTo>
                        <a:pt x="21583" y="30198"/>
                        <a:pt x="21983" y="28530"/>
                        <a:pt x="21783" y="27096"/>
                      </a:cubicBezTo>
                      <a:cubicBezTo>
                        <a:pt x="21549" y="25461"/>
                        <a:pt x="20682" y="23893"/>
                        <a:pt x="20282" y="22292"/>
                      </a:cubicBezTo>
                      <a:cubicBezTo>
                        <a:pt x="20115" y="21592"/>
                        <a:pt x="19948" y="20891"/>
                        <a:pt x="19715" y="20257"/>
                      </a:cubicBezTo>
                      <a:cubicBezTo>
                        <a:pt x="18714" y="17655"/>
                        <a:pt x="17780" y="15187"/>
                        <a:pt x="17080" y="12452"/>
                      </a:cubicBezTo>
                      <a:cubicBezTo>
                        <a:pt x="16679" y="10917"/>
                        <a:pt x="16846" y="9450"/>
                        <a:pt x="16279" y="7949"/>
                      </a:cubicBezTo>
                      <a:cubicBezTo>
                        <a:pt x="15045" y="4613"/>
                        <a:pt x="13444" y="1844"/>
                        <a:pt x="9974" y="577"/>
                      </a:cubicBezTo>
                      <a:cubicBezTo>
                        <a:pt x="8962" y="211"/>
                        <a:pt x="7861" y="1"/>
                        <a:pt x="6775"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47"/>
                <p:cNvSpPr/>
                <p:nvPr/>
              </p:nvSpPr>
              <p:spPr>
                <a:xfrm>
                  <a:off x="7384461" y="2418215"/>
                  <a:ext cx="159502" cy="250136"/>
                </a:xfrm>
                <a:custGeom>
                  <a:rect b="b" l="l" r="r" t="t"/>
                  <a:pathLst>
                    <a:path extrusionOk="0" h="12033" w="7673">
                      <a:moveTo>
                        <a:pt x="4273" y="1"/>
                      </a:moveTo>
                      <a:cubicBezTo>
                        <a:pt x="3564" y="1"/>
                        <a:pt x="2853" y="104"/>
                        <a:pt x="2202" y="391"/>
                      </a:cubicBezTo>
                      <a:cubicBezTo>
                        <a:pt x="1635" y="657"/>
                        <a:pt x="1135" y="1058"/>
                        <a:pt x="834" y="1591"/>
                      </a:cubicBezTo>
                      <a:cubicBezTo>
                        <a:pt x="467" y="2158"/>
                        <a:pt x="467" y="2826"/>
                        <a:pt x="334" y="3459"/>
                      </a:cubicBezTo>
                      <a:cubicBezTo>
                        <a:pt x="101" y="4527"/>
                        <a:pt x="0" y="5628"/>
                        <a:pt x="301" y="6695"/>
                      </a:cubicBezTo>
                      <a:cubicBezTo>
                        <a:pt x="434" y="7095"/>
                        <a:pt x="634" y="7496"/>
                        <a:pt x="934" y="7763"/>
                      </a:cubicBezTo>
                      <a:cubicBezTo>
                        <a:pt x="1268" y="8063"/>
                        <a:pt x="1668" y="8029"/>
                        <a:pt x="1702" y="8530"/>
                      </a:cubicBezTo>
                      <a:lnTo>
                        <a:pt x="1702" y="8563"/>
                      </a:lnTo>
                      <a:cubicBezTo>
                        <a:pt x="1802" y="9497"/>
                        <a:pt x="1969" y="10364"/>
                        <a:pt x="1702" y="11265"/>
                      </a:cubicBezTo>
                      <a:cubicBezTo>
                        <a:pt x="2202" y="11665"/>
                        <a:pt x="2802" y="11999"/>
                        <a:pt x="3470" y="12032"/>
                      </a:cubicBezTo>
                      <a:cubicBezTo>
                        <a:pt x="4137" y="12032"/>
                        <a:pt x="4837" y="11832"/>
                        <a:pt x="5404" y="11499"/>
                      </a:cubicBezTo>
                      <a:cubicBezTo>
                        <a:pt x="6071" y="11065"/>
                        <a:pt x="6505" y="10364"/>
                        <a:pt x="6872" y="9597"/>
                      </a:cubicBezTo>
                      <a:cubicBezTo>
                        <a:pt x="6839" y="9530"/>
                        <a:pt x="6805" y="9464"/>
                        <a:pt x="6805" y="9364"/>
                      </a:cubicBezTo>
                      <a:cubicBezTo>
                        <a:pt x="6672" y="8763"/>
                        <a:pt x="6538" y="8163"/>
                        <a:pt x="6472" y="7562"/>
                      </a:cubicBezTo>
                      <a:cubicBezTo>
                        <a:pt x="6438" y="7129"/>
                        <a:pt x="6238" y="6428"/>
                        <a:pt x="6438" y="5995"/>
                      </a:cubicBezTo>
                      <a:cubicBezTo>
                        <a:pt x="6505" y="5828"/>
                        <a:pt x="6639" y="5694"/>
                        <a:pt x="6705" y="5528"/>
                      </a:cubicBezTo>
                      <a:cubicBezTo>
                        <a:pt x="6905" y="5161"/>
                        <a:pt x="7072" y="4827"/>
                        <a:pt x="7206" y="4427"/>
                      </a:cubicBezTo>
                      <a:cubicBezTo>
                        <a:pt x="7506" y="3726"/>
                        <a:pt x="7673" y="2959"/>
                        <a:pt x="7639" y="2192"/>
                      </a:cubicBezTo>
                      <a:cubicBezTo>
                        <a:pt x="7639" y="1925"/>
                        <a:pt x="7606" y="1491"/>
                        <a:pt x="7472" y="1258"/>
                      </a:cubicBezTo>
                      <a:cubicBezTo>
                        <a:pt x="7339" y="1058"/>
                        <a:pt x="7239" y="891"/>
                        <a:pt x="7106" y="724"/>
                      </a:cubicBezTo>
                      <a:cubicBezTo>
                        <a:pt x="6572" y="190"/>
                        <a:pt x="5571" y="90"/>
                        <a:pt x="4871" y="24"/>
                      </a:cubicBezTo>
                      <a:cubicBezTo>
                        <a:pt x="4673" y="9"/>
                        <a:pt x="4473" y="1"/>
                        <a:pt x="4273"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47"/>
                <p:cNvSpPr/>
                <p:nvPr/>
              </p:nvSpPr>
              <p:spPr>
                <a:xfrm>
                  <a:off x="7380989" y="2392230"/>
                  <a:ext cx="174075" cy="153994"/>
                </a:xfrm>
                <a:custGeom>
                  <a:rect b="b" l="l" r="r" t="t"/>
                  <a:pathLst>
                    <a:path extrusionOk="0" h="7408" w="8374">
                      <a:moveTo>
                        <a:pt x="1490" y="1"/>
                      </a:moveTo>
                      <a:cubicBezTo>
                        <a:pt x="1161" y="1"/>
                        <a:pt x="844" y="130"/>
                        <a:pt x="634" y="340"/>
                      </a:cubicBezTo>
                      <a:cubicBezTo>
                        <a:pt x="234" y="707"/>
                        <a:pt x="1" y="1240"/>
                        <a:pt x="67" y="1774"/>
                      </a:cubicBezTo>
                      <a:cubicBezTo>
                        <a:pt x="134" y="2308"/>
                        <a:pt x="468" y="2808"/>
                        <a:pt x="935" y="3042"/>
                      </a:cubicBezTo>
                      <a:cubicBezTo>
                        <a:pt x="1268" y="3219"/>
                        <a:pt x="1631" y="3264"/>
                        <a:pt x="2005" y="3264"/>
                      </a:cubicBezTo>
                      <a:cubicBezTo>
                        <a:pt x="2191" y="3264"/>
                        <a:pt x="2380" y="3253"/>
                        <a:pt x="2569" y="3242"/>
                      </a:cubicBezTo>
                      <a:cubicBezTo>
                        <a:pt x="2934" y="3219"/>
                        <a:pt x="3314" y="3165"/>
                        <a:pt x="3688" y="3165"/>
                      </a:cubicBezTo>
                      <a:cubicBezTo>
                        <a:pt x="3862" y="3165"/>
                        <a:pt x="4035" y="3177"/>
                        <a:pt x="4204" y="3208"/>
                      </a:cubicBezTo>
                      <a:cubicBezTo>
                        <a:pt x="4604" y="3308"/>
                        <a:pt x="5238" y="3575"/>
                        <a:pt x="5338" y="4009"/>
                      </a:cubicBezTo>
                      <a:cubicBezTo>
                        <a:pt x="5405" y="4376"/>
                        <a:pt x="5038" y="4643"/>
                        <a:pt x="5138" y="5043"/>
                      </a:cubicBezTo>
                      <a:cubicBezTo>
                        <a:pt x="5197" y="5162"/>
                        <a:pt x="5310" y="5282"/>
                        <a:pt x="5453" y="5282"/>
                      </a:cubicBezTo>
                      <a:cubicBezTo>
                        <a:pt x="5470" y="5282"/>
                        <a:pt x="5487" y="5280"/>
                        <a:pt x="5505" y="5277"/>
                      </a:cubicBezTo>
                      <a:cubicBezTo>
                        <a:pt x="5580" y="5201"/>
                        <a:pt x="5899" y="4826"/>
                        <a:pt x="6068" y="4826"/>
                      </a:cubicBezTo>
                      <a:cubicBezTo>
                        <a:pt x="6124" y="4826"/>
                        <a:pt x="6163" y="4868"/>
                        <a:pt x="6172" y="4976"/>
                      </a:cubicBezTo>
                      <a:cubicBezTo>
                        <a:pt x="6205" y="5176"/>
                        <a:pt x="6005" y="5510"/>
                        <a:pt x="5938" y="5710"/>
                      </a:cubicBezTo>
                      <a:cubicBezTo>
                        <a:pt x="5838" y="6077"/>
                        <a:pt x="5805" y="6444"/>
                        <a:pt x="5938" y="6811"/>
                      </a:cubicBezTo>
                      <a:cubicBezTo>
                        <a:pt x="6042" y="7069"/>
                        <a:pt x="6265" y="7408"/>
                        <a:pt x="6562" y="7408"/>
                      </a:cubicBezTo>
                      <a:cubicBezTo>
                        <a:pt x="6648" y="7408"/>
                        <a:pt x="6741" y="7379"/>
                        <a:pt x="6839" y="7311"/>
                      </a:cubicBezTo>
                      <a:cubicBezTo>
                        <a:pt x="7106" y="7078"/>
                        <a:pt x="7039" y="6644"/>
                        <a:pt x="7239" y="6311"/>
                      </a:cubicBezTo>
                      <a:cubicBezTo>
                        <a:pt x="7406" y="6044"/>
                        <a:pt x="7573" y="5777"/>
                        <a:pt x="7740" y="5510"/>
                      </a:cubicBezTo>
                      <a:cubicBezTo>
                        <a:pt x="8006" y="4976"/>
                        <a:pt x="8240" y="4409"/>
                        <a:pt x="8307" y="3709"/>
                      </a:cubicBezTo>
                      <a:cubicBezTo>
                        <a:pt x="8373" y="2908"/>
                        <a:pt x="8173" y="2074"/>
                        <a:pt x="7639" y="1474"/>
                      </a:cubicBezTo>
                      <a:cubicBezTo>
                        <a:pt x="7306" y="1140"/>
                        <a:pt x="6906" y="907"/>
                        <a:pt x="6472" y="740"/>
                      </a:cubicBezTo>
                      <a:cubicBezTo>
                        <a:pt x="5761" y="424"/>
                        <a:pt x="4989" y="274"/>
                        <a:pt x="4219" y="274"/>
                      </a:cubicBezTo>
                      <a:cubicBezTo>
                        <a:pt x="4013" y="274"/>
                        <a:pt x="3807" y="285"/>
                        <a:pt x="3603" y="306"/>
                      </a:cubicBezTo>
                      <a:cubicBezTo>
                        <a:pt x="3371" y="348"/>
                        <a:pt x="3126" y="391"/>
                        <a:pt x="2884" y="391"/>
                      </a:cubicBezTo>
                      <a:cubicBezTo>
                        <a:pt x="2743" y="391"/>
                        <a:pt x="2604" y="376"/>
                        <a:pt x="2469" y="340"/>
                      </a:cubicBezTo>
                      <a:cubicBezTo>
                        <a:pt x="2169" y="240"/>
                        <a:pt x="1902" y="73"/>
                        <a:pt x="1602" y="6"/>
                      </a:cubicBezTo>
                      <a:cubicBezTo>
                        <a:pt x="1564" y="3"/>
                        <a:pt x="1527" y="1"/>
                        <a:pt x="14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47"/>
                <p:cNvSpPr/>
                <p:nvPr/>
              </p:nvSpPr>
              <p:spPr>
                <a:xfrm>
                  <a:off x="7229137" y="2754889"/>
                  <a:ext cx="479859" cy="421758"/>
                </a:xfrm>
                <a:custGeom>
                  <a:rect b="b" l="l" r="r" t="t"/>
                  <a:pathLst>
                    <a:path extrusionOk="0" h="20289" w="23084">
                      <a:moveTo>
                        <a:pt x="19621" y="0"/>
                      </a:moveTo>
                      <a:cubicBezTo>
                        <a:pt x="18743" y="0"/>
                        <a:pt x="17878" y="454"/>
                        <a:pt x="17279" y="1107"/>
                      </a:cubicBezTo>
                      <a:cubicBezTo>
                        <a:pt x="16546" y="1907"/>
                        <a:pt x="16112" y="2941"/>
                        <a:pt x="15845" y="4009"/>
                      </a:cubicBezTo>
                      <a:cubicBezTo>
                        <a:pt x="14878" y="7411"/>
                        <a:pt x="14944" y="11014"/>
                        <a:pt x="15011" y="14550"/>
                      </a:cubicBezTo>
                      <a:cubicBezTo>
                        <a:pt x="14807" y="14515"/>
                        <a:pt x="14589" y="14499"/>
                        <a:pt x="14362" y="14499"/>
                      </a:cubicBezTo>
                      <a:cubicBezTo>
                        <a:pt x="12404" y="14499"/>
                        <a:pt x="9706" y="15683"/>
                        <a:pt x="7973" y="16251"/>
                      </a:cubicBezTo>
                      <a:cubicBezTo>
                        <a:pt x="5238" y="17151"/>
                        <a:pt x="2569" y="18252"/>
                        <a:pt x="0" y="19553"/>
                      </a:cubicBezTo>
                      <a:cubicBezTo>
                        <a:pt x="0" y="19953"/>
                        <a:pt x="501" y="20054"/>
                        <a:pt x="901" y="20054"/>
                      </a:cubicBezTo>
                      <a:cubicBezTo>
                        <a:pt x="3606" y="20148"/>
                        <a:pt x="6385" y="20288"/>
                        <a:pt x="9161" y="20288"/>
                      </a:cubicBezTo>
                      <a:cubicBezTo>
                        <a:pt x="12240" y="20288"/>
                        <a:pt x="15316" y="20116"/>
                        <a:pt x="18280" y="19520"/>
                      </a:cubicBezTo>
                      <a:cubicBezTo>
                        <a:pt x="19047" y="19353"/>
                        <a:pt x="19514" y="18619"/>
                        <a:pt x="19881" y="17952"/>
                      </a:cubicBezTo>
                      <a:cubicBezTo>
                        <a:pt x="20115" y="17518"/>
                        <a:pt x="20348" y="17051"/>
                        <a:pt x="20548" y="16584"/>
                      </a:cubicBezTo>
                      <a:cubicBezTo>
                        <a:pt x="21583" y="14316"/>
                        <a:pt x="22250" y="11881"/>
                        <a:pt x="22517" y="9413"/>
                      </a:cubicBezTo>
                      <a:cubicBezTo>
                        <a:pt x="22783" y="7178"/>
                        <a:pt x="23084" y="4209"/>
                        <a:pt x="22250" y="2107"/>
                      </a:cubicBezTo>
                      <a:cubicBezTo>
                        <a:pt x="21916" y="1173"/>
                        <a:pt x="21182" y="306"/>
                        <a:pt x="20215" y="73"/>
                      </a:cubicBezTo>
                      <a:cubicBezTo>
                        <a:pt x="20018" y="23"/>
                        <a:pt x="19819" y="0"/>
                        <a:pt x="19621"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47"/>
                <p:cNvSpPr/>
                <p:nvPr/>
              </p:nvSpPr>
              <p:spPr>
                <a:xfrm>
                  <a:off x="7516212" y="2648208"/>
                  <a:ext cx="204528" cy="301668"/>
                </a:xfrm>
                <a:custGeom>
                  <a:rect b="b" l="l" r="r" t="t"/>
                  <a:pathLst>
                    <a:path extrusionOk="0" h="14512" w="9839">
                      <a:moveTo>
                        <a:pt x="4470" y="1"/>
                      </a:moveTo>
                      <a:cubicBezTo>
                        <a:pt x="4037" y="34"/>
                        <a:pt x="3670" y="201"/>
                        <a:pt x="3369" y="501"/>
                      </a:cubicBezTo>
                      <a:cubicBezTo>
                        <a:pt x="3136" y="768"/>
                        <a:pt x="3036" y="1102"/>
                        <a:pt x="2902" y="1402"/>
                      </a:cubicBezTo>
                      <a:cubicBezTo>
                        <a:pt x="2302" y="3003"/>
                        <a:pt x="1735" y="4571"/>
                        <a:pt x="1401" y="6205"/>
                      </a:cubicBezTo>
                      <a:cubicBezTo>
                        <a:pt x="1401" y="6339"/>
                        <a:pt x="1368" y="6472"/>
                        <a:pt x="1335" y="6572"/>
                      </a:cubicBezTo>
                      <a:cubicBezTo>
                        <a:pt x="1201" y="7306"/>
                        <a:pt x="0" y="11209"/>
                        <a:pt x="367" y="11643"/>
                      </a:cubicBezTo>
                      <a:cubicBezTo>
                        <a:pt x="1034" y="12410"/>
                        <a:pt x="2068" y="12677"/>
                        <a:pt x="3036" y="12910"/>
                      </a:cubicBezTo>
                      <a:cubicBezTo>
                        <a:pt x="5237" y="13444"/>
                        <a:pt x="7472" y="13978"/>
                        <a:pt x="9707" y="14511"/>
                      </a:cubicBezTo>
                      <a:cubicBezTo>
                        <a:pt x="9708" y="14511"/>
                        <a:pt x="9709" y="14511"/>
                        <a:pt x="9709" y="14511"/>
                      </a:cubicBezTo>
                      <a:cubicBezTo>
                        <a:pt x="9839" y="14511"/>
                        <a:pt x="9607" y="10940"/>
                        <a:pt x="9607" y="10575"/>
                      </a:cubicBezTo>
                      <a:cubicBezTo>
                        <a:pt x="9574" y="8874"/>
                        <a:pt x="9674" y="7206"/>
                        <a:pt x="9440" y="5572"/>
                      </a:cubicBezTo>
                      <a:cubicBezTo>
                        <a:pt x="9340" y="4938"/>
                        <a:pt x="8973" y="4371"/>
                        <a:pt x="8540" y="3870"/>
                      </a:cubicBezTo>
                      <a:cubicBezTo>
                        <a:pt x="8506" y="3837"/>
                        <a:pt x="8473" y="3804"/>
                        <a:pt x="8473" y="3770"/>
                      </a:cubicBezTo>
                      <a:cubicBezTo>
                        <a:pt x="8406" y="3637"/>
                        <a:pt x="8340" y="3537"/>
                        <a:pt x="8240" y="3403"/>
                      </a:cubicBezTo>
                      <a:cubicBezTo>
                        <a:pt x="8240" y="3403"/>
                        <a:pt x="8206" y="3370"/>
                        <a:pt x="8206" y="3370"/>
                      </a:cubicBezTo>
                      <a:cubicBezTo>
                        <a:pt x="8173" y="3303"/>
                        <a:pt x="8139" y="3270"/>
                        <a:pt x="8073" y="3237"/>
                      </a:cubicBezTo>
                      <a:cubicBezTo>
                        <a:pt x="8006" y="3136"/>
                        <a:pt x="7906" y="3070"/>
                        <a:pt x="7806" y="2970"/>
                      </a:cubicBezTo>
                      <a:cubicBezTo>
                        <a:pt x="7778" y="2942"/>
                        <a:pt x="7751" y="2914"/>
                        <a:pt x="7704" y="2887"/>
                      </a:cubicBezTo>
                      <a:lnTo>
                        <a:pt x="7704" y="2887"/>
                      </a:lnTo>
                      <a:cubicBezTo>
                        <a:pt x="7696" y="2875"/>
                        <a:pt x="7606" y="2803"/>
                        <a:pt x="7606" y="2803"/>
                      </a:cubicBezTo>
                      <a:cubicBezTo>
                        <a:pt x="7172" y="2503"/>
                        <a:pt x="6738" y="2236"/>
                        <a:pt x="6338" y="1936"/>
                      </a:cubicBezTo>
                      <a:cubicBezTo>
                        <a:pt x="5638" y="1402"/>
                        <a:pt x="5037" y="701"/>
                        <a:pt x="4470" y="1"/>
                      </a:cubicBez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47"/>
                <p:cNvSpPr/>
                <p:nvPr/>
              </p:nvSpPr>
              <p:spPr>
                <a:xfrm>
                  <a:off x="7493325" y="2491512"/>
                  <a:ext cx="34008" cy="46564"/>
                </a:xfrm>
                <a:custGeom>
                  <a:rect b="b" l="l" r="r" t="t"/>
                  <a:pathLst>
                    <a:path extrusionOk="0" h="2240" w="1636">
                      <a:moveTo>
                        <a:pt x="774" y="1"/>
                      </a:moveTo>
                      <a:cubicBezTo>
                        <a:pt x="708" y="1"/>
                        <a:pt x="639" y="11"/>
                        <a:pt x="568" y="33"/>
                      </a:cubicBezTo>
                      <a:cubicBezTo>
                        <a:pt x="301" y="134"/>
                        <a:pt x="101" y="367"/>
                        <a:pt x="1" y="601"/>
                      </a:cubicBezTo>
                      <a:lnTo>
                        <a:pt x="434" y="2235"/>
                      </a:lnTo>
                      <a:cubicBezTo>
                        <a:pt x="462" y="2238"/>
                        <a:pt x="491" y="2239"/>
                        <a:pt x="519" y="2239"/>
                      </a:cubicBezTo>
                      <a:cubicBezTo>
                        <a:pt x="829" y="2239"/>
                        <a:pt x="1152" y="2076"/>
                        <a:pt x="1335" y="1801"/>
                      </a:cubicBezTo>
                      <a:cubicBezTo>
                        <a:pt x="1568" y="1535"/>
                        <a:pt x="1635" y="1168"/>
                        <a:pt x="1568" y="834"/>
                      </a:cubicBezTo>
                      <a:cubicBezTo>
                        <a:pt x="1482" y="430"/>
                        <a:pt x="1195" y="1"/>
                        <a:pt x="774" y="1"/>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47"/>
                <p:cNvSpPr/>
                <p:nvPr/>
              </p:nvSpPr>
              <p:spPr>
                <a:xfrm>
                  <a:off x="7526606" y="2747364"/>
                  <a:ext cx="27065" cy="151187"/>
                </a:xfrm>
                <a:custGeom>
                  <a:rect b="b" l="l" r="r" t="t"/>
                  <a:pathLst>
                    <a:path extrusionOk="0" h="7273" w="1302">
                      <a:moveTo>
                        <a:pt x="1302" y="1"/>
                      </a:moveTo>
                      <a:cubicBezTo>
                        <a:pt x="368" y="2303"/>
                        <a:pt x="1" y="4804"/>
                        <a:pt x="234" y="7273"/>
                      </a:cubicBezTo>
                      <a:lnTo>
                        <a:pt x="1302" y="1"/>
                      </a:lnTo>
                      <a:close/>
                    </a:path>
                  </a:pathLst>
                </a:custGeom>
                <a:solidFill>
                  <a:srgbClr val="5CC9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47"/>
                <p:cNvSpPr/>
                <p:nvPr/>
              </p:nvSpPr>
              <p:spPr>
                <a:xfrm>
                  <a:off x="7224979" y="3901216"/>
                  <a:ext cx="189312" cy="185861"/>
                </a:xfrm>
                <a:custGeom>
                  <a:rect b="b" l="l" r="r" t="t"/>
                  <a:pathLst>
                    <a:path extrusionOk="0" h="8941" w="9107">
                      <a:moveTo>
                        <a:pt x="5838" y="0"/>
                      </a:moveTo>
                      <a:cubicBezTo>
                        <a:pt x="3903" y="834"/>
                        <a:pt x="1935" y="1668"/>
                        <a:pt x="0" y="2536"/>
                      </a:cubicBezTo>
                      <a:cubicBezTo>
                        <a:pt x="868" y="3803"/>
                        <a:pt x="2035" y="5071"/>
                        <a:pt x="2702" y="6272"/>
                      </a:cubicBezTo>
                      <a:cubicBezTo>
                        <a:pt x="3002" y="6772"/>
                        <a:pt x="3303" y="7272"/>
                        <a:pt x="3570" y="7773"/>
                      </a:cubicBezTo>
                      <a:cubicBezTo>
                        <a:pt x="3736" y="8039"/>
                        <a:pt x="3870" y="8306"/>
                        <a:pt x="4137" y="8440"/>
                      </a:cubicBezTo>
                      <a:cubicBezTo>
                        <a:pt x="4437" y="8640"/>
                        <a:pt x="5004" y="8940"/>
                        <a:pt x="5371" y="8940"/>
                      </a:cubicBezTo>
                      <a:cubicBezTo>
                        <a:pt x="5804" y="8940"/>
                        <a:pt x="6171" y="8673"/>
                        <a:pt x="6505" y="8406"/>
                      </a:cubicBezTo>
                      <a:cubicBezTo>
                        <a:pt x="7039" y="7973"/>
                        <a:pt x="7572" y="7572"/>
                        <a:pt x="8106" y="7172"/>
                      </a:cubicBezTo>
                      <a:cubicBezTo>
                        <a:pt x="8506" y="6839"/>
                        <a:pt x="8973" y="6438"/>
                        <a:pt x="9040" y="5905"/>
                      </a:cubicBezTo>
                      <a:cubicBezTo>
                        <a:pt x="9107" y="5538"/>
                        <a:pt x="8940" y="5171"/>
                        <a:pt x="8773" y="4837"/>
                      </a:cubicBezTo>
                      <a:cubicBezTo>
                        <a:pt x="8506" y="4203"/>
                        <a:pt x="8206" y="3636"/>
                        <a:pt x="7839" y="3069"/>
                      </a:cubicBezTo>
                      <a:cubicBezTo>
                        <a:pt x="7372" y="2269"/>
                        <a:pt x="6839" y="1501"/>
                        <a:pt x="6305" y="668"/>
                      </a:cubicBezTo>
                      <a:cubicBezTo>
                        <a:pt x="6171" y="467"/>
                        <a:pt x="6005" y="234"/>
                        <a:pt x="5838" y="0"/>
                      </a:cubicBezTo>
                      <a:close/>
                    </a:path>
                  </a:pathLst>
                </a:custGeom>
                <a:solidFill>
                  <a:srgbClr val="F2A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47"/>
                <p:cNvSpPr/>
                <p:nvPr/>
              </p:nvSpPr>
              <p:spPr>
                <a:xfrm>
                  <a:off x="7190306" y="3954598"/>
                  <a:ext cx="255894" cy="275476"/>
                </a:xfrm>
                <a:custGeom>
                  <a:rect b="b" l="l" r="r" t="t"/>
                  <a:pathLst>
                    <a:path extrusionOk="0" h="13252" w="12310">
                      <a:moveTo>
                        <a:pt x="9541" y="1"/>
                      </a:moveTo>
                      <a:cubicBezTo>
                        <a:pt x="7873" y="1268"/>
                        <a:pt x="5938" y="2236"/>
                        <a:pt x="4370" y="3637"/>
                      </a:cubicBezTo>
                      <a:cubicBezTo>
                        <a:pt x="4037" y="3937"/>
                        <a:pt x="3837" y="4204"/>
                        <a:pt x="4037" y="4638"/>
                      </a:cubicBezTo>
                      <a:cubicBezTo>
                        <a:pt x="4103" y="4771"/>
                        <a:pt x="4237" y="4804"/>
                        <a:pt x="4270" y="4971"/>
                      </a:cubicBezTo>
                      <a:cubicBezTo>
                        <a:pt x="4304" y="5205"/>
                        <a:pt x="4170" y="5605"/>
                        <a:pt x="4103" y="5805"/>
                      </a:cubicBezTo>
                      <a:cubicBezTo>
                        <a:pt x="3870" y="6439"/>
                        <a:pt x="3436" y="6939"/>
                        <a:pt x="3036" y="7440"/>
                      </a:cubicBezTo>
                      <a:cubicBezTo>
                        <a:pt x="2369" y="8240"/>
                        <a:pt x="1702" y="9041"/>
                        <a:pt x="1035" y="9875"/>
                      </a:cubicBezTo>
                      <a:cubicBezTo>
                        <a:pt x="467" y="10608"/>
                        <a:pt x="0" y="11276"/>
                        <a:pt x="34" y="12243"/>
                      </a:cubicBezTo>
                      <a:cubicBezTo>
                        <a:pt x="67" y="12510"/>
                        <a:pt x="101" y="12810"/>
                        <a:pt x="301" y="13010"/>
                      </a:cubicBezTo>
                      <a:cubicBezTo>
                        <a:pt x="468" y="13178"/>
                        <a:pt x="706" y="13252"/>
                        <a:pt x="936" y="13252"/>
                      </a:cubicBezTo>
                      <a:cubicBezTo>
                        <a:pt x="980" y="13252"/>
                        <a:pt x="1025" y="13249"/>
                        <a:pt x="1068" y="13244"/>
                      </a:cubicBezTo>
                      <a:lnTo>
                        <a:pt x="1101" y="13244"/>
                      </a:lnTo>
                      <a:cubicBezTo>
                        <a:pt x="1969" y="12643"/>
                        <a:pt x="2903" y="12076"/>
                        <a:pt x="3803" y="11509"/>
                      </a:cubicBezTo>
                      <a:cubicBezTo>
                        <a:pt x="5604" y="10308"/>
                        <a:pt x="7206" y="8907"/>
                        <a:pt x="8840" y="7506"/>
                      </a:cubicBezTo>
                      <a:cubicBezTo>
                        <a:pt x="9541" y="6872"/>
                        <a:pt x="10274" y="6272"/>
                        <a:pt x="11008" y="5638"/>
                      </a:cubicBezTo>
                      <a:cubicBezTo>
                        <a:pt x="11342" y="5338"/>
                        <a:pt x="12109" y="4971"/>
                        <a:pt x="12176" y="4471"/>
                      </a:cubicBezTo>
                      <a:cubicBezTo>
                        <a:pt x="12309" y="3770"/>
                        <a:pt x="11475" y="2803"/>
                        <a:pt x="11142" y="2269"/>
                      </a:cubicBezTo>
                      <a:cubicBezTo>
                        <a:pt x="10641" y="1502"/>
                        <a:pt x="10108" y="768"/>
                        <a:pt x="9541"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47"/>
                <p:cNvSpPr/>
                <p:nvPr/>
              </p:nvSpPr>
              <p:spPr>
                <a:xfrm>
                  <a:off x="7188227" y="3885875"/>
                  <a:ext cx="178024" cy="82610"/>
                </a:xfrm>
                <a:custGeom>
                  <a:rect b="b" l="l" r="r" t="t"/>
                  <a:pathLst>
                    <a:path extrusionOk="0" h="3974" w="8564">
                      <a:moveTo>
                        <a:pt x="8369" y="1"/>
                      </a:moveTo>
                      <a:cubicBezTo>
                        <a:pt x="8360" y="1"/>
                        <a:pt x="8350" y="2"/>
                        <a:pt x="8340" y="4"/>
                      </a:cubicBezTo>
                      <a:lnTo>
                        <a:pt x="8306" y="4"/>
                      </a:lnTo>
                      <a:cubicBezTo>
                        <a:pt x="7973" y="105"/>
                        <a:pt x="7606" y="271"/>
                        <a:pt x="7272" y="405"/>
                      </a:cubicBezTo>
                      <a:cubicBezTo>
                        <a:pt x="6939" y="572"/>
                        <a:pt x="6572" y="705"/>
                        <a:pt x="6238" y="872"/>
                      </a:cubicBezTo>
                      <a:cubicBezTo>
                        <a:pt x="5538" y="1172"/>
                        <a:pt x="4804" y="1506"/>
                        <a:pt x="4103" y="1806"/>
                      </a:cubicBezTo>
                      <a:cubicBezTo>
                        <a:pt x="3436" y="2139"/>
                        <a:pt x="2736" y="2440"/>
                        <a:pt x="2069" y="2773"/>
                      </a:cubicBezTo>
                      <a:cubicBezTo>
                        <a:pt x="1702" y="2973"/>
                        <a:pt x="1368" y="3140"/>
                        <a:pt x="1001" y="3307"/>
                      </a:cubicBezTo>
                      <a:cubicBezTo>
                        <a:pt x="701" y="3474"/>
                        <a:pt x="301" y="3607"/>
                        <a:pt x="67" y="3874"/>
                      </a:cubicBezTo>
                      <a:cubicBezTo>
                        <a:pt x="0" y="3907"/>
                        <a:pt x="67" y="3974"/>
                        <a:pt x="134" y="3974"/>
                      </a:cubicBezTo>
                      <a:cubicBezTo>
                        <a:pt x="467" y="3907"/>
                        <a:pt x="834" y="3707"/>
                        <a:pt x="1135" y="3540"/>
                      </a:cubicBezTo>
                      <a:lnTo>
                        <a:pt x="2102" y="3073"/>
                      </a:lnTo>
                      <a:cubicBezTo>
                        <a:pt x="2802" y="2740"/>
                        <a:pt x="3503" y="2440"/>
                        <a:pt x="4237" y="2106"/>
                      </a:cubicBezTo>
                      <a:cubicBezTo>
                        <a:pt x="4904" y="1806"/>
                        <a:pt x="5604" y="1472"/>
                        <a:pt x="6305" y="1172"/>
                      </a:cubicBezTo>
                      <a:cubicBezTo>
                        <a:pt x="6638" y="1039"/>
                        <a:pt x="7005" y="872"/>
                        <a:pt x="7339" y="738"/>
                      </a:cubicBezTo>
                      <a:cubicBezTo>
                        <a:pt x="7706" y="572"/>
                        <a:pt x="8106" y="471"/>
                        <a:pt x="8440" y="271"/>
                      </a:cubicBezTo>
                      <a:cubicBezTo>
                        <a:pt x="8563" y="179"/>
                        <a:pt x="8487" y="1"/>
                        <a:pt x="8369"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47"/>
                <p:cNvSpPr/>
                <p:nvPr/>
              </p:nvSpPr>
              <p:spPr>
                <a:xfrm>
                  <a:off x="7209264" y="3456717"/>
                  <a:ext cx="170520" cy="426788"/>
                </a:xfrm>
                <a:custGeom>
                  <a:rect b="b" l="l" r="r" t="t"/>
                  <a:pathLst>
                    <a:path extrusionOk="0" h="20531" w="8203">
                      <a:moveTo>
                        <a:pt x="95" y="0"/>
                      </a:moveTo>
                      <a:cubicBezTo>
                        <a:pt x="49" y="0"/>
                        <a:pt x="1" y="37"/>
                        <a:pt x="22" y="101"/>
                      </a:cubicBezTo>
                      <a:cubicBezTo>
                        <a:pt x="523" y="1369"/>
                        <a:pt x="1123" y="2637"/>
                        <a:pt x="1690" y="3904"/>
                      </a:cubicBezTo>
                      <a:cubicBezTo>
                        <a:pt x="2257" y="5238"/>
                        <a:pt x="2791" y="6573"/>
                        <a:pt x="3325" y="7907"/>
                      </a:cubicBezTo>
                      <a:cubicBezTo>
                        <a:pt x="4392" y="10509"/>
                        <a:pt x="5393" y="13177"/>
                        <a:pt x="6294" y="15846"/>
                      </a:cubicBezTo>
                      <a:cubicBezTo>
                        <a:pt x="6827" y="17347"/>
                        <a:pt x="7294" y="18882"/>
                        <a:pt x="7761" y="20383"/>
                      </a:cubicBezTo>
                      <a:cubicBezTo>
                        <a:pt x="7800" y="20487"/>
                        <a:pt x="7880" y="20530"/>
                        <a:pt x="7959" y="20530"/>
                      </a:cubicBezTo>
                      <a:cubicBezTo>
                        <a:pt x="8082" y="20530"/>
                        <a:pt x="8202" y="20425"/>
                        <a:pt x="8162" y="20283"/>
                      </a:cubicBezTo>
                      <a:cubicBezTo>
                        <a:pt x="6460" y="14879"/>
                        <a:pt x="4459" y="9542"/>
                        <a:pt x="2191" y="4338"/>
                      </a:cubicBezTo>
                      <a:cubicBezTo>
                        <a:pt x="1557" y="2903"/>
                        <a:pt x="923" y="1436"/>
                        <a:pt x="156" y="35"/>
                      </a:cubicBezTo>
                      <a:cubicBezTo>
                        <a:pt x="144" y="11"/>
                        <a:pt x="120" y="0"/>
                        <a:pt x="95" y="0"/>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47"/>
                <p:cNvSpPr/>
                <p:nvPr/>
              </p:nvSpPr>
              <p:spPr>
                <a:xfrm>
                  <a:off x="7094101" y="3833074"/>
                  <a:ext cx="93731" cy="132125"/>
                </a:xfrm>
                <a:custGeom>
                  <a:rect b="b" l="l" r="r" t="t"/>
                  <a:pathLst>
                    <a:path extrusionOk="0" h="6356" w="4509">
                      <a:moveTo>
                        <a:pt x="234" y="1"/>
                      </a:moveTo>
                      <a:cubicBezTo>
                        <a:pt x="112" y="1"/>
                        <a:pt x="1" y="106"/>
                        <a:pt x="92" y="243"/>
                      </a:cubicBezTo>
                      <a:cubicBezTo>
                        <a:pt x="759" y="1310"/>
                        <a:pt x="1493" y="2311"/>
                        <a:pt x="2193" y="3345"/>
                      </a:cubicBezTo>
                      <a:cubicBezTo>
                        <a:pt x="2560" y="3845"/>
                        <a:pt x="2894" y="4346"/>
                        <a:pt x="3227" y="4846"/>
                      </a:cubicBezTo>
                      <a:cubicBezTo>
                        <a:pt x="3594" y="5347"/>
                        <a:pt x="3928" y="5880"/>
                        <a:pt x="4328" y="6314"/>
                      </a:cubicBezTo>
                      <a:cubicBezTo>
                        <a:pt x="4348" y="6343"/>
                        <a:pt x="4373" y="6355"/>
                        <a:pt x="4397" y="6355"/>
                      </a:cubicBezTo>
                      <a:cubicBezTo>
                        <a:pt x="4456" y="6355"/>
                        <a:pt x="4509" y="6285"/>
                        <a:pt x="4462" y="6214"/>
                      </a:cubicBezTo>
                      <a:cubicBezTo>
                        <a:pt x="4195" y="5680"/>
                        <a:pt x="3828" y="5180"/>
                        <a:pt x="3494" y="4679"/>
                      </a:cubicBezTo>
                      <a:cubicBezTo>
                        <a:pt x="3161" y="4146"/>
                        <a:pt x="2794" y="3645"/>
                        <a:pt x="2460" y="3112"/>
                      </a:cubicBezTo>
                      <a:cubicBezTo>
                        <a:pt x="1760" y="2111"/>
                        <a:pt x="1093" y="1077"/>
                        <a:pt x="392" y="76"/>
                      </a:cubicBezTo>
                      <a:cubicBezTo>
                        <a:pt x="350" y="23"/>
                        <a:pt x="291" y="1"/>
                        <a:pt x="234"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47"/>
                <p:cNvSpPr/>
                <p:nvPr/>
              </p:nvSpPr>
              <p:spPr>
                <a:xfrm>
                  <a:off x="7207601" y="3280730"/>
                  <a:ext cx="262858" cy="176091"/>
                </a:xfrm>
                <a:custGeom>
                  <a:rect b="b" l="l" r="r" t="t"/>
                  <a:pathLst>
                    <a:path extrusionOk="0" h="8471" w="12645">
                      <a:moveTo>
                        <a:pt x="12555" y="1"/>
                      </a:moveTo>
                      <a:cubicBezTo>
                        <a:pt x="12523" y="1"/>
                        <a:pt x="12492" y="19"/>
                        <a:pt x="12478" y="61"/>
                      </a:cubicBezTo>
                      <a:cubicBezTo>
                        <a:pt x="12044" y="1896"/>
                        <a:pt x="10210" y="2730"/>
                        <a:pt x="8642" y="3397"/>
                      </a:cubicBezTo>
                      <a:cubicBezTo>
                        <a:pt x="6674" y="4231"/>
                        <a:pt x="4772" y="5065"/>
                        <a:pt x="2971" y="6166"/>
                      </a:cubicBezTo>
                      <a:cubicBezTo>
                        <a:pt x="2004" y="6766"/>
                        <a:pt x="1070" y="7433"/>
                        <a:pt x="136" y="8167"/>
                      </a:cubicBezTo>
                      <a:cubicBezTo>
                        <a:pt x="1" y="8275"/>
                        <a:pt x="150" y="8470"/>
                        <a:pt x="300" y="8470"/>
                      </a:cubicBezTo>
                      <a:cubicBezTo>
                        <a:pt x="335" y="8470"/>
                        <a:pt x="371" y="8460"/>
                        <a:pt x="403" y="8434"/>
                      </a:cubicBezTo>
                      <a:cubicBezTo>
                        <a:pt x="2104" y="7100"/>
                        <a:pt x="3905" y="5932"/>
                        <a:pt x="5840" y="4998"/>
                      </a:cubicBezTo>
                      <a:cubicBezTo>
                        <a:pt x="6841" y="4531"/>
                        <a:pt x="7875" y="4098"/>
                        <a:pt x="8875" y="3664"/>
                      </a:cubicBezTo>
                      <a:cubicBezTo>
                        <a:pt x="9743" y="3297"/>
                        <a:pt x="10577" y="2930"/>
                        <a:pt x="11310" y="2330"/>
                      </a:cubicBezTo>
                      <a:cubicBezTo>
                        <a:pt x="12011" y="1763"/>
                        <a:pt x="12611" y="995"/>
                        <a:pt x="12645" y="95"/>
                      </a:cubicBezTo>
                      <a:cubicBezTo>
                        <a:pt x="12645" y="37"/>
                        <a:pt x="12600" y="1"/>
                        <a:pt x="12555"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47"/>
                <p:cNvSpPr/>
                <p:nvPr/>
              </p:nvSpPr>
              <p:spPr>
                <a:xfrm>
                  <a:off x="7192135" y="4089488"/>
                  <a:ext cx="76311" cy="99718"/>
                </a:xfrm>
                <a:custGeom>
                  <a:rect b="b" l="l" r="r" t="t"/>
                  <a:pathLst>
                    <a:path extrusionOk="0" h="4797" w="3671">
                      <a:moveTo>
                        <a:pt x="3551" y="0"/>
                      </a:moveTo>
                      <a:cubicBezTo>
                        <a:pt x="3521" y="0"/>
                        <a:pt x="3493" y="15"/>
                        <a:pt x="3482" y="50"/>
                      </a:cubicBezTo>
                      <a:cubicBezTo>
                        <a:pt x="3248" y="484"/>
                        <a:pt x="2981" y="884"/>
                        <a:pt x="2648" y="1251"/>
                      </a:cubicBezTo>
                      <a:cubicBezTo>
                        <a:pt x="2314" y="1618"/>
                        <a:pt x="1947" y="1951"/>
                        <a:pt x="1614" y="2285"/>
                      </a:cubicBezTo>
                      <a:cubicBezTo>
                        <a:pt x="980" y="2952"/>
                        <a:pt x="446" y="3753"/>
                        <a:pt x="46" y="4586"/>
                      </a:cubicBezTo>
                      <a:cubicBezTo>
                        <a:pt x="1" y="4699"/>
                        <a:pt x="93" y="4797"/>
                        <a:pt x="178" y="4797"/>
                      </a:cubicBezTo>
                      <a:cubicBezTo>
                        <a:pt x="219" y="4797"/>
                        <a:pt x="258" y="4774"/>
                        <a:pt x="279" y="4720"/>
                      </a:cubicBezTo>
                      <a:cubicBezTo>
                        <a:pt x="713" y="3819"/>
                        <a:pt x="1247" y="3019"/>
                        <a:pt x="1947" y="2318"/>
                      </a:cubicBezTo>
                      <a:cubicBezTo>
                        <a:pt x="2614" y="1651"/>
                        <a:pt x="3315" y="1017"/>
                        <a:pt x="3648" y="117"/>
                      </a:cubicBezTo>
                      <a:cubicBezTo>
                        <a:pt x="3670" y="51"/>
                        <a:pt x="3607" y="0"/>
                        <a:pt x="3551" y="0"/>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47"/>
                <p:cNvSpPr/>
                <p:nvPr/>
              </p:nvSpPr>
              <p:spPr>
                <a:xfrm>
                  <a:off x="7242129" y="3983701"/>
                  <a:ext cx="33489" cy="36981"/>
                </a:xfrm>
                <a:custGeom>
                  <a:rect b="b" l="l" r="r" t="t"/>
                  <a:pathLst>
                    <a:path extrusionOk="0" h="1779" w="1611">
                      <a:moveTo>
                        <a:pt x="191" y="0"/>
                      </a:moveTo>
                      <a:cubicBezTo>
                        <a:pt x="96" y="0"/>
                        <a:pt x="0" y="101"/>
                        <a:pt x="76" y="202"/>
                      </a:cubicBezTo>
                      <a:cubicBezTo>
                        <a:pt x="276" y="469"/>
                        <a:pt x="510" y="736"/>
                        <a:pt x="743" y="1003"/>
                      </a:cubicBezTo>
                      <a:cubicBezTo>
                        <a:pt x="843" y="1136"/>
                        <a:pt x="977" y="1269"/>
                        <a:pt x="1077" y="1403"/>
                      </a:cubicBezTo>
                      <a:cubicBezTo>
                        <a:pt x="1143" y="1470"/>
                        <a:pt x="1177" y="1536"/>
                        <a:pt x="1243" y="1603"/>
                      </a:cubicBezTo>
                      <a:cubicBezTo>
                        <a:pt x="1310" y="1670"/>
                        <a:pt x="1377" y="1770"/>
                        <a:pt x="1444" y="1770"/>
                      </a:cubicBezTo>
                      <a:cubicBezTo>
                        <a:pt x="1456" y="1776"/>
                        <a:pt x="1469" y="1779"/>
                        <a:pt x="1483" y="1779"/>
                      </a:cubicBezTo>
                      <a:cubicBezTo>
                        <a:pt x="1544" y="1779"/>
                        <a:pt x="1610" y="1724"/>
                        <a:pt x="1610" y="1670"/>
                      </a:cubicBezTo>
                      <a:cubicBezTo>
                        <a:pt x="1577" y="1503"/>
                        <a:pt x="1410" y="1370"/>
                        <a:pt x="1310" y="1236"/>
                      </a:cubicBezTo>
                      <a:cubicBezTo>
                        <a:pt x="1210" y="1103"/>
                        <a:pt x="1077" y="969"/>
                        <a:pt x="977" y="836"/>
                      </a:cubicBezTo>
                      <a:cubicBezTo>
                        <a:pt x="743" y="569"/>
                        <a:pt x="510" y="269"/>
                        <a:pt x="276" y="35"/>
                      </a:cubicBezTo>
                      <a:cubicBezTo>
                        <a:pt x="252" y="11"/>
                        <a:pt x="221" y="0"/>
                        <a:pt x="191" y="0"/>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47"/>
                <p:cNvSpPr/>
                <p:nvPr/>
              </p:nvSpPr>
              <p:spPr>
                <a:xfrm>
                  <a:off x="7535628" y="2760086"/>
                  <a:ext cx="10415" cy="147404"/>
                </a:xfrm>
                <a:custGeom>
                  <a:rect b="b" l="l" r="r" t="t"/>
                  <a:pathLst>
                    <a:path extrusionOk="0" h="7091" w="501">
                      <a:moveTo>
                        <a:pt x="452" y="1"/>
                      </a:moveTo>
                      <a:cubicBezTo>
                        <a:pt x="434" y="1"/>
                        <a:pt x="414" y="9"/>
                        <a:pt x="401" y="23"/>
                      </a:cubicBezTo>
                      <a:cubicBezTo>
                        <a:pt x="234" y="1190"/>
                        <a:pt x="100" y="2358"/>
                        <a:pt x="67" y="3525"/>
                      </a:cubicBezTo>
                      <a:cubicBezTo>
                        <a:pt x="0" y="4693"/>
                        <a:pt x="0" y="5894"/>
                        <a:pt x="167" y="7028"/>
                      </a:cubicBezTo>
                      <a:cubicBezTo>
                        <a:pt x="167" y="7073"/>
                        <a:pt x="194" y="7091"/>
                        <a:pt x="224" y="7091"/>
                      </a:cubicBezTo>
                      <a:cubicBezTo>
                        <a:pt x="260" y="7091"/>
                        <a:pt x="301" y="7064"/>
                        <a:pt x="301" y="7028"/>
                      </a:cubicBezTo>
                      <a:cubicBezTo>
                        <a:pt x="334" y="5860"/>
                        <a:pt x="267" y="4693"/>
                        <a:pt x="301" y="3525"/>
                      </a:cubicBezTo>
                      <a:cubicBezTo>
                        <a:pt x="334" y="2358"/>
                        <a:pt x="401" y="1190"/>
                        <a:pt x="501" y="56"/>
                      </a:cubicBezTo>
                      <a:cubicBezTo>
                        <a:pt x="501" y="17"/>
                        <a:pt x="478" y="1"/>
                        <a:pt x="452"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47"/>
                <p:cNvSpPr/>
                <p:nvPr/>
              </p:nvSpPr>
              <p:spPr>
                <a:xfrm>
                  <a:off x="7699350" y="2803719"/>
                  <a:ext cx="23511" cy="143434"/>
                </a:xfrm>
                <a:custGeom>
                  <a:rect b="b" l="l" r="r" t="t"/>
                  <a:pathLst>
                    <a:path extrusionOk="0" h="6900" w="1131">
                      <a:moveTo>
                        <a:pt x="1014" y="0"/>
                      </a:moveTo>
                      <a:cubicBezTo>
                        <a:pt x="956" y="0"/>
                        <a:pt x="897" y="42"/>
                        <a:pt x="897" y="125"/>
                      </a:cubicBezTo>
                      <a:lnTo>
                        <a:pt x="864" y="125"/>
                      </a:lnTo>
                      <a:cubicBezTo>
                        <a:pt x="831" y="1226"/>
                        <a:pt x="764" y="2327"/>
                        <a:pt x="697" y="3428"/>
                      </a:cubicBezTo>
                      <a:cubicBezTo>
                        <a:pt x="664" y="3961"/>
                        <a:pt x="597" y="4528"/>
                        <a:pt x="564" y="5062"/>
                      </a:cubicBezTo>
                      <a:cubicBezTo>
                        <a:pt x="530" y="5329"/>
                        <a:pt x="497" y="5596"/>
                        <a:pt x="497" y="5829"/>
                      </a:cubicBezTo>
                      <a:cubicBezTo>
                        <a:pt x="466" y="6044"/>
                        <a:pt x="492" y="6712"/>
                        <a:pt x="184" y="6712"/>
                      </a:cubicBezTo>
                      <a:cubicBezTo>
                        <a:pt x="157" y="6712"/>
                        <a:pt x="128" y="6707"/>
                        <a:pt x="97" y="6697"/>
                      </a:cubicBezTo>
                      <a:cubicBezTo>
                        <a:pt x="89" y="6693"/>
                        <a:pt x="82" y="6691"/>
                        <a:pt x="76" y="6691"/>
                      </a:cubicBezTo>
                      <a:cubicBezTo>
                        <a:pt x="23" y="6691"/>
                        <a:pt x="0" y="6800"/>
                        <a:pt x="30" y="6830"/>
                      </a:cubicBezTo>
                      <a:cubicBezTo>
                        <a:pt x="103" y="6879"/>
                        <a:pt x="171" y="6900"/>
                        <a:pt x="232" y="6900"/>
                      </a:cubicBezTo>
                      <a:cubicBezTo>
                        <a:pt x="509" y="6900"/>
                        <a:pt x="670" y="6481"/>
                        <a:pt x="697" y="6263"/>
                      </a:cubicBezTo>
                      <a:cubicBezTo>
                        <a:pt x="797" y="5596"/>
                        <a:pt x="864" y="4929"/>
                        <a:pt x="931" y="4262"/>
                      </a:cubicBezTo>
                      <a:cubicBezTo>
                        <a:pt x="1031" y="2894"/>
                        <a:pt x="1097" y="1526"/>
                        <a:pt x="1131" y="125"/>
                      </a:cubicBezTo>
                      <a:cubicBezTo>
                        <a:pt x="1131" y="42"/>
                        <a:pt x="1072" y="0"/>
                        <a:pt x="1014" y="0"/>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47"/>
                <p:cNvSpPr/>
                <p:nvPr/>
              </p:nvSpPr>
              <p:spPr>
                <a:xfrm>
                  <a:off x="7387641" y="2742749"/>
                  <a:ext cx="24301" cy="142561"/>
                </a:xfrm>
                <a:custGeom>
                  <a:rect b="b" l="l" r="r" t="t"/>
                  <a:pathLst>
                    <a:path extrusionOk="0" h="6858" w="1169">
                      <a:moveTo>
                        <a:pt x="165" y="1"/>
                      </a:moveTo>
                      <a:cubicBezTo>
                        <a:pt x="87" y="1"/>
                        <a:pt x="0" y="95"/>
                        <a:pt x="48" y="190"/>
                      </a:cubicBezTo>
                      <a:cubicBezTo>
                        <a:pt x="581" y="1157"/>
                        <a:pt x="448" y="2324"/>
                        <a:pt x="481" y="3359"/>
                      </a:cubicBezTo>
                      <a:cubicBezTo>
                        <a:pt x="548" y="4493"/>
                        <a:pt x="715" y="5660"/>
                        <a:pt x="915" y="6761"/>
                      </a:cubicBezTo>
                      <a:cubicBezTo>
                        <a:pt x="928" y="6828"/>
                        <a:pt x="974" y="6858"/>
                        <a:pt x="1022" y="6858"/>
                      </a:cubicBezTo>
                      <a:cubicBezTo>
                        <a:pt x="1093" y="6858"/>
                        <a:pt x="1168" y="6794"/>
                        <a:pt x="1148" y="6694"/>
                      </a:cubicBezTo>
                      <a:cubicBezTo>
                        <a:pt x="915" y="5493"/>
                        <a:pt x="781" y="4259"/>
                        <a:pt x="715" y="3025"/>
                      </a:cubicBezTo>
                      <a:cubicBezTo>
                        <a:pt x="681" y="2024"/>
                        <a:pt x="748" y="990"/>
                        <a:pt x="248" y="56"/>
                      </a:cubicBezTo>
                      <a:cubicBezTo>
                        <a:pt x="228" y="17"/>
                        <a:pt x="197" y="1"/>
                        <a:pt x="165"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47"/>
                <p:cNvSpPr/>
                <p:nvPr/>
              </p:nvSpPr>
              <p:spPr>
                <a:xfrm>
                  <a:off x="7500268" y="2501905"/>
                  <a:ext cx="17358" cy="17004"/>
                </a:xfrm>
                <a:custGeom>
                  <a:rect b="b" l="l" r="r" t="t"/>
                  <a:pathLst>
                    <a:path extrusionOk="0" h="818" w="835">
                      <a:moveTo>
                        <a:pt x="767" y="1"/>
                      </a:moveTo>
                      <a:cubicBezTo>
                        <a:pt x="667" y="1"/>
                        <a:pt x="567" y="34"/>
                        <a:pt x="467" y="67"/>
                      </a:cubicBezTo>
                      <a:cubicBezTo>
                        <a:pt x="367" y="101"/>
                        <a:pt x="300" y="167"/>
                        <a:pt x="234" y="234"/>
                      </a:cubicBezTo>
                      <a:cubicBezTo>
                        <a:pt x="100" y="367"/>
                        <a:pt x="0" y="568"/>
                        <a:pt x="0" y="768"/>
                      </a:cubicBezTo>
                      <a:cubicBezTo>
                        <a:pt x="0" y="801"/>
                        <a:pt x="25" y="818"/>
                        <a:pt x="54" y="818"/>
                      </a:cubicBezTo>
                      <a:cubicBezTo>
                        <a:pt x="84" y="818"/>
                        <a:pt x="117" y="801"/>
                        <a:pt x="134" y="768"/>
                      </a:cubicBezTo>
                      <a:cubicBezTo>
                        <a:pt x="134" y="601"/>
                        <a:pt x="234" y="468"/>
                        <a:pt x="334" y="334"/>
                      </a:cubicBezTo>
                      <a:cubicBezTo>
                        <a:pt x="400" y="301"/>
                        <a:pt x="467" y="267"/>
                        <a:pt x="534" y="201"/>
                      </a:cubicBezTo>
                      <a:cubicBezTo>
                        <a:pt x="601" y="167"/>
                        <a:pt x="701" y="134"/>
                        <a:pt x="767" y="134"/>
                      </a:cubicBezTo>
                      <a:cubicBezTo>
                        <a:pt x="834" y="101"/>
                        <a:pt x="801" y="34"/>
                        <a:pt x="767"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47"/>
                <p:cNvSpPr/>
                <p:nvPr/>
              </p:nvSpPr>
              <p:spPr>
                <a:xfrm>
                  <a:off x="7417284" y="2586885"/>
                  <a:ext cx="37230" cy="6569"/>
                </a:xfrm>
                <a:custGeom>
                  <a:rect b="b" l="l" r="r" t="t"/>
                  <a:pathLst>
                    <a:path extrusionOk="0" h="316" w="1791">
                      <a:moveTo>
                        <a:pt x="1557" y="1"/>
                      </a:moveTo>
                      <a:cubicBezTo>
                        <a:pt x="1468" y="1"/>
                        <a:pt x="1379" y="15"/>
                        <a:pt x="1290" y="15"/>
                      </a:cubicBezTo>
                      <a:cubicBezTo>
                        <a:pt x="1157" y="49"/>
                        <a:pt x="1023" y="49"/>
                        <a:pt x="923" y="49"/>
                      </a:cubicBezTo>
                      <a:cubicBezTo>
                        <a:pt x="790" y="49"/>
                        <a:pt x="656" y="49"/>
                        <a:pt x="523" y="15"/>
                      </a:cubicBezTo>
                      <a:lnTo>
                        <a:pt x="123" y="15"/>
                      </a:lnTo>
                      <a:cubicBezTo>
                        <a:pt x="112" y="12"/>
                        <a:pt x="102" y="10"/>
                        <a:pt x="92" y="10"/>
                      </a:cubicBezTo>
                      <a:cubicBezTo>
                        <a:pt x="17" y="10"/>
                        <a:pt x="0" y="119"/>
                        <a:pt x="89" y="149"/>
                      </a:cubicBezTo>
                      <a:cubicBezTo>
                        <a:pt x="156" y="149"/>
                        <a:pt x="223" y="182"/>
                        <a:pt x="256" y="216"/>
                      </a:cubicBezTo>
                      <a:cubicBezTo>
                        <a:pt x="323" y="249"/>
                        <a:pt x="390" y="249"/>
                        <a:pt x="456" y="249"/>
                      </a:cubicBezTo>
                      <a:cubicBezTo>
                        <a:pt x="590" y="282"/>
                        <a:pt x="756" y="282"/>
                        <a:pt x="890" y="316"/>
                      </a:cubicBezTo>
                      <a:cubicBezTo>
                        <a:pt x="1023" y="316"/>
                        <a:pt x="1157" y="316"/>
                        <a:pt x="1290" y="282"/>
                      </a:cubicBezTo>
                      <a:cubicBezTo>
                        <a:pt x="1457" y="282"/>
                        <a:pt x="1590" y="282"/>
                        <a:pt x="1724" y="182"/>
                      </a:cubicBezTo>
                      <a:cubicBezTo>
                        <a:pt x="1791" y="149"/>
                        <a:pt x="1791" y="49"/>
                        <a:pt x="1690" y="15"/>
                      </a:cubicBezTo>
                      <a:cubicBezTo>
                        <a:pt x="1646" y="4"/>
                        <a:pt x="1602" y="1"/>
                        <a:pt x="1557" y="1"/>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47"/>
                <p:cNvSpPr/>
                <p:nvPr/>
              </p:nvSpPr>
              <p:spPr>
                <a:xfrm>
                  <a:off x="7411609" y="2607215"/>
                  <a:ext cx="123083" cy="64150"/>
                </a:xfrm>
                <a:custGeom>
                  <a:rect b="b" l="l" r="r" t="t"/>
                  <a:pathLst>
                    <a:path extrusionOk="0" h="3086" w="5921">
                      <a:moveTo>
                        <a:pt x="5775" y="1"/>
                      </a:moveTo>
                      <a:cubicBezTo>
                        <a:pt x="5733" y="1"/>
                        <a:pt x="5691" y="23"/>
                        <a:pt x="5666" y="72"/>
                      </a:cubicBezTo>
                      <a:cubicBezTo>
                        <a:pt x="5499" y="272"/>
                        <a:pt x="5399" y="539"/>
                        <a:pt x="5232" y="772"/>
                      </a:cubicBezTo>
                      <a:cubicBezTo>
                        <a:pt x="5099" y="1039"/>
                        <a:pt x="4932" y="1306"/>
                        <a:pt x="4765" y="1539"/>
                      </a:cubicBezTo>
                      <a:cubicBezTo>
                        <a:pt x="4399" y="1973"/>
                        <a:pt x="3965" y="2306"/>
                        <a:pt x="3465" y="2540"/>
                      </a:cubicBezTo>
                      <a:cubicBezTo>
                        <a:pt x="3046" y="2724"/>
                        <a:pt x="2619" y="2809"/>
                        <a:pt x="2196" y="2809"/>
                      </a:cubicBezTo>
                      <a:cubicBezTo>
                        <a:pt x="1472" y="2809"/>
                        <a:pt x="761" y="2561"/>
                        <a:pt x="129" y="2140"/>
                      </a:cubicBezTo>
                      <a:cubicBezTo>
                        <a:pt x="120" y="2135"/>
                        <a:pt x="110" y="2133"/>
                        <a:pt x="101" y="2133"/>
                      </a:cubicBezTo>
                      <a:cubicBezTo>
                        <a:pt x="45" y="2133"/>
                        <a:pt x="0" y="2211"/>
                        <a:pt x="29" y="2240"/>
                      </a:cubicBezTo>
                      <a:cubicBezTo>
                        <a:pt x="636" y="2803"/>
                        <a:pt x="1426" y="3085"/>
                        <a:pt x="2226" y="3085"/>
                      </a:cubicBezTo>
                      <a:cubicBezTo>
                        <a:pt x="2656" y="3085"/>
                        <a:pt x="3089" y="3004"/>
                        <a:pt x="3498" y="2840"/>
                      </a:cubicBezTo>
                      <a:cubicBezTo>
                        <a:pt x="4032" y="2640"/>
                        <a:pt x="4532" y="2273"/>
                        <a:pt x="4932" y="1806"/>
                      </a:cubicBezTo>
                      <a:cubicBezTo>
                        <a:pt x="5132" y="1573"/>
                        <a:pt x="5299" y="1306"/>
                        <a:pt x="5466" y="1006"/>
                      </a:cubicBezTo>
                      <a:cubicBezTo>
                        <a:pt x="5633" y="739"/>
                        <a:pt x="5800" y="472"/>
                        <a:pt x="5900" y="172"/>
                      </a:cubicBezTo>
                      <a:cubicBezTo>
                        <a:pt x="5921" y="66"/>
                        <a:pt x="5848" y="1"/>
                        <a:pt x="5775"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47"/>
                <p:cNvSpPr/>
                <p:nvPr/>
              </p:nvSpPr>
              <p:spPr>
                <a:xfrm>
                  <a:off x="7607137" y="3126112"/>
                  <a:ext cx="16879" cy="18750"/>
                </a:xfrm>
                <a:custGeom>
                  <a:rect b="b" l="l" r="r" t="t"/>
                  <a:pathLst>
                    <a:path extrusionOk="0" h="902" w="812">
                      <a:moveTo>
                        <a:pt x="696" y="0"/>
                      </a:moveTo>
                      <a:cubicBezTo>
                        <a:pt x="672" y="0"/>
                        <a:pt x="649" y="9"/>
                        <a:pt x="630" y="27"/>
                      </a:cubicBezTo>
                      <a:lnTo>
                        <a:pt x="330" y="394"/>
                      </a:lnTo>
                      <a:cubicBezTo>
                        <a:pt x="263" y="461"/>
                        <a:pt x="230" y="528"/>
                        <a:pt x="163" y="561"/>
                      </a:cubicBezTo>
                      <a:cubicBezTo>
                        <a:pt x="130" y="594"/>
                        <a:pt x="96" y="661"/>
                        <a:pt x="96" y="694"/>
                      </a:cubicBezTo>
                      <a:cubicBezTo>
                        <a:pt x="63" y="728"/>
                        <a:pt x="29" y="761"/>
                        <a:pt x="29" y="795"/>
                      </a:cubicBezTo>
                      <a:cubicBezTo>
                        <a:pt x="1" y="823"/>
                        <a:pt x="46" y="901"/>
                        <a:pt x="102" y="901"/>
                      </a:cubicBezTo>
                      <a:cubicBezTo>
                        <a:pt x="111" y="901"/>
                        <a:pt x="120" y="899"/>
                        <a:pt x="130" y="895"/>
                      </a:cubicBezTo>
                      <a:cubicBezTo>
                        <a:pt x="163" y="861"/>
                        <a:pt x="196" y="828"/>
                        <a:pt x="230" y="795"/>
                      </a:cubicBezTo>
                      <a:cubicBezTo>
                        <a:pt x="263" y="795"/>
                        <a:pt x="263" y="761"/>
                        <a:pt x="296" y="728"/>
                      </a:cubicBezTo>
                      <a:cubicBezTo>
                        <a:pt x="363" y="661"/>
                        <a:pt x="396" y="594"/>
                        <a:pt x="463" y="528"/>
                      </a:cubicBezTo>
                      <a:cubicBezTo>
                        <a:pt x="563" y="394"/>
                        <a:pt x="663" y="261"/>
                        <a:pt x="763" y="127"/>
                      </a:cubicBezTo>
                      <a:cubicBezTo>
                        <a:pt x="811" y="55"/>
                        <a:pt x="756" y="0"/>
                        <a:pt x="696" y="0"/>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47"/>
                <p:cNvSpPr/>
                <p:nvPr/>
              </p:nvSpPr>
              <p:spPr>
                <a:xfrm>
                  <a:off x="7351866" y="3095472"/>
                  <a:ext cx="39559" cy="14572"/>
                </a:xfrm>
                <a:custGeom>
                  <a:rect b="b" l="l" r="r" t="t"/>
                  <a:pathLst>
                    <a:path extrusionOk="0" h="701" w="1903">
                      <a:moveTo>
                        <a:pt x="1802" y="0"/>
                      </a:moveTo>
                      <a:cubicBezTo>
                        <a:pt x="1502" y="34"/>
                        <a:pt x="1168" y="100"/>
                        <a:pt x="868" y="200"/>
                      </a:cubicBezTo>
                      <a:cubicBezTo>
                        <a:pt x="735" y="267"/>
                        <a:pt x="601" y="300"/>
                        <a:pt x="434" y="367"/>
                      </a:cubicBezTo>
                      <a:cubicBezTo>
                        <a:pt x="301" y="434"/>
                        <a:pt x="167" y="501"/>
                        <a:pt x="34" y="601"/>
                      </a:cubicBezTo>
                      <a:cubicBezTo>
                        <a:pt x="1" y="634"/>
                        <a:pt x="34" y="701"/>
                        <a:pt x="101" y="701"/>
                      </a:cubicBezTo>
                      <a:cubicBezTo>
                        <a:pt x="234" y="634"/>
                        <a:pt x="368" y="567"/>
                        <a:pt x="501" y="501"/>
                      </a:cubicBezTo>
                      <a:cubicBezTo>
                        <a:pt x="668" y="434"/>
                        <a:pt x="801" y="367"/>
                        <a:pt x="935" y="334"/>
                      </a:cubicBezTo>
                      <a:cubicBezTo>
                        <a:pt x="1235" y="200"/>
                        <a:pt x="1535" y="134"/>
                        <a:pt x="1835" y="100"/>
                      </a:cubicBezTo>
                      <a:cubicBezTo>
                        <a:pt x="1902" y="100"/>
                        <a:pt x="1869" y="0"/>
                        <a:pt x="1802" y="0"/>
                      </a:cubicBezTo>
                      <a:close/>
                    </a:path>
                  </a:pathLst>
                </a:custGeom>
                <a:solidFill>
                  <a:srgbClr val="C463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47"/>
                <p:cNvSpPr/>
                <p:nvPr/>
              </p:nvSpPr>
              <p:spPr>
                <a:xfrm>
                  <a:off x="7036374" y="4116595"/>
                  <a:ext cx="43009" cy="37043"/>
                </a:xfrm>
                <a:custGeom>
                  <a:rect b="b" l="l" r="r" t="t"/>
                  <a:pathLst>
                    <a:path extrusionOk="0" h="1782" w="2069">
                      <a:moveTo>
                        <a:pt x="147" y="0"/>
                      </a:moveTo>
                      <a:cubicBezTo>
                        <a:pt x="100" y="0"/>
                        <a:pt x="58" y="31"/>
                        <a:pt x="34" y="80"/>
                      </a:cubicBezTo>
                      <a:cubicBezTo>
                        <a:pt x="0" y="147"/>
                        <a:pt x="34" y="214"/>
                        <a:pt x="100" y="247"/>
                      </a:cubicBezTo>
                      <a:cubicBezTo>
                        <a:pt x="267" y="380"/>
                        <a:pt x="434" y="547"/>
                        <a:pt x="601" y="714"/>
                      </a:cubicBezTo>
                      <a:cubicBezTo>
                        <a:pt x="767" y="847"/>
                        <a:pt x="867" y="1014"/>
                        <a:pt x="1001" y="1214"/>
                      </a:cubicBezTo>
                      <a:cubicBezTo>
                        <a:pt x="1034" y="1281"/>
                        <a:pt x="1034" y="1314"/>
                        <a:pt x="1068" y="1348"/>
                      </a:cubicBezTo>
                      <a:cubicBezTo>
                        <a:pt x="1068" y="1381"/>
                        <a:pt x="1101" y="1414"/>
                        <a:pt x="1101" y="1448"/>
                      </a:cubicBezTo>
                      <a:cubicBezTo>
                        <a:pt x="1101" y="1448"/>
                        <a:pt x="1134" y="1481"/>
                        <a:pt x="1134" y="1481"/>
                      </a:cubicBezTo>
                      <a:cubicBezTo>
                        <a:pt x="1168" y="1581"/>
                        <a:pt x="1201" y="1681"/>
                        <a:pt x="1268" y="1715"/>
                      </a:cubicBezTo>
                      <a:cubicBezTo>
                        <a:pt x="1368" y="1781"/>
                        <a:pt x="1501" y="1781"/>
                        <a:pt x="1568" y="1781"/>
                      </a:cubicBezTo>
                      <a:cubicBezTo>
                        <a:pt x="1868" y="1715"/>
                        <a:pt x="2068" y="1448"/>
                        <a:pt x="2002" y="1148"/>
                      </a:cubicBezTo>
                      <a:lnTo>
                        <a:pt x="1968" y="1148"/>
                      </a:lnTo>
                      <a:cubicBezTo>
                        <a:pt x="1950" y="1073"/>
                        <a:pt x="1878" y="1029"/>
                        <a:pt x="1807" y="1029"/>
                      </a:cubicBezTo>
                      <a:cubicBezTo>
                        <a:pt x="1752" y="1029"/>
                        <a:pt x="1697" y="1056"/>
                        <a:pt x="1668" y="1114"/>
                      </a:cubicBezTo>
                      <a:cubicBezTo>
                        <a:pt x="1668" y="1114"/>
                        <a:pt x="1635" y="1148"/>
                        <a:pt x="1635" y="1148"/>
                      </a:cubicBezTo>
                      <a:cubicBezTo>
                        <a:pt x="1601" y="1181"/>
                        <a:pt x="1601" y="1181"/>
                        <a:pt x="1601" y="1181"/>
                      </a:cubicBezTo>
                      <a:cubicBezTo>
                        <a:pt x="1601" y="1181"/>
                        <a:pt x="1568" y="1181"/>
                        <a:pt x="1568" y="1214"/>
                      </a:cubicBezTo>
                      <a:cubicBezTo>
                        <a:pt x="1234" y="681"/>
                        <a:pt x="767" y="214"/>
                        <a:pt x="200" y="13"/>
                      </a:cubicBezTo>
                      <a:cubicBezTo>
                        <a:pt x="182" y="5"/>
                        <a:pt x="165" y="0"/>
                        <a:pt x="147"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47"/>
                <p:cNvSpPr/>
                <p:nvPr/>
              </p:nvSpPr>
              <p:spPr>
                <a:xfrm>
                  <a:off x="7073625" y="4106430"/>
                  <a:ext cx="34881" cy="38249"/>
                </a:xfrm>
                <a:custGeom>
                  <a:rect b="b" l="l" r="r" t="t"/>
                  <a:pathLst>
                    <a:path extrusionOk="0" h="1840" w="1678">
                      <a:moveTo>
                        <a:pt x="208" y="1"/>
                      </a:moveTo>
                      <a:cubicBezTo>
                        <a:pt x="98" y="1"/>
                        <a:pt x="0" y="109"/>
                        <a:pt x="76" y="236"/>
                      </a:cubicBezTo>
                      <a:cubicBezTo>
                        <a:pt x="243" y="502"/>
                        <a:pt x="410" y="769"/>
                        <a:pt x="577" y="1003"/>
                      </a:cubicBezTo>
                      <a:cubicBezTo>
                        <a:pt x="777" y="1270"/>
                        <a:pt x="943" y="1537"/>
                        <a:pt x="1210" y="1770"/>
                      </a:cubicBezTo>
                      <a:cubicBezTo>
                        <a:pt x="1272" y="1811"/>
                        <a:pt x="1347" y="1840"/>
                        <a:pt x="1418" y="1840"/>
                      </a:cubicBezTo>
                      <a:cubicBezTo>
                        <a:pt x="1463" y="1840"/>
                        <a:pt x="1506" y="1829"/>
                        <a:pt x="1544" y="1803"/>
                      </a:cubicBezTo>
                      <a:cubicBezTo>
                        <a:pt x="1644" y="1703"/>
                        <a:pt x="1677" y="1570"/>
                        <a:pt x="1611" y="1436"/>
                      </a:cubicBezTo>
                      <a:cubicBezTo>
                        <a:pt x="1444" y="1170"/>
                        <a:pt x="1210" y="936"/>
                        <a:pt x="977" y="703"/>
                      </a:cubicBezTo>
                      <a:cubicBezTo>
                        <a:pt x="777" y="469"/>
                        <a:pt x="543" y="269"/>
                        <a:pt x="310" y="35"/>
                      </a:cubicBezTo>
                      <a:cubicBezTo>
                        <a:pt x="278" y="12"/>
                        <a:pt x="242" y="1"/>
                        <a:pt x="208" y="1"/>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47"/>
                <p:cNvSpPr/>
                <p:nvPr/>
              </p:nvSpPr>
              <p:spPr>
                <a:xfrm>
                  <a:off x="7228700" y="4110941"/>
                  <a:ext cx="26816" cy="20226"/>
                </a:xfrm>
                <a:custGeom>
                  <a:rect b="b" l="l" r="r" t="t"/>
                  <a:pathLst>
                    <a:path extrusionOk="0" h="973" w="1290">
                      <a:moveTo>
                        <a:pt x="114" y="0"/>
                      </a:moveTo>
                      <a:cubicBezTo>
                        <a:pt x="56" y="0"/>
                        <a:pt x="1" y="98"/>
                        <a:pt x="55" y="152"/>
                      </a:cubicBezTo>
                      <a:lnTo>
                        <a:pt x="88" y="185"/>
                      </a:lnTo>
                      <a:cubicBezTo>
                        <a:pt x="88" y="185"/>
                        <a:pt x="122" y="219"/>
                        <a:pt x="122" y="252"/>
                      </a:cubicBezTo>
                      <a:cubicBezTo>
                        <a:pt x="155" y="252"/>
                        <a:pt x="155" y="285"/>
                        <a:pt x="155" y="285"/>
                      </a:cubicBezTo>
                      <a:cubicBezTo>
                        <a:pt x="188" y="319"/>
                        <a:pt x="222" y="386"/>
                        <a:pt x="255" y="386"/>
                      </a:cubicBezTo>
                      <a:cubicBezTo>
                        <a:pt x="255" y="419"/>
                        <a:pt x="288" y="419"/>
                        <a:pt x="288" y="452"/>
                      </a:cubicBezTo>
                      <a:cubicBezTo>
                        <a:pt x="322" y="452"/>
                        <a:pt x="322" y="486"/>
                        <a:pt x="355" y="486"/>
                      </a:cubicBezTo>
                      <a:lnTo>
                        <a:pt x="422" y="586"/>
                      </a:lnTo>
                      <a:cubicBezTo>
                        <a:pt x="488" y="652"/>
                        <a:pt x="555" y="719"/>
                        <a:pt x="622" y="786"/>
                      </a:cubicBezTo>
                      <a:cubicBezTo>
                        <a:pt x="655" y="819"/>
                        <a:pt x="722" y="853"/>
                        <a:pt x="755" y="886"/>
                      </a:cubicBezTo>
                      <a:cubicBezTo>
                        <a:pt x="789" y="919"/>
                        <a:pt x="855" y="919"/>
                        <a:pt x="889" y="953"/>
                      </a:cubicBezTo>
                      <a:cubicBezTo>
                        <a:pt x="925" y="965"/>
                        <a:pt x="967" y="973"/>
                        <a:pt x="1007" y="973"/>
                      </a:cubicBezTo>
                      <a:cubicBezTo>
                        <a:pt x="1078" y="973"/>
                        <a:pt x="1147" y="949"/>
                        <a:pt x="1189" y="886"/>
                      </a:cubicBezTo>
                      <a:cubicBezTo>
                        <a:pt x="1289" y="786"/>
                        <a:pt x="1256" y="652"/>
                        <a:pt x="1189" y="586"/>
                      </a:cubicBezTo>
                      <a:cubicBezTo>
                        <a:pt x="1122" y="486"/>
                        <a:pt x="1056" y="419"/>
                        <a:pt x="955" y="386"/>
                      </a:cubicBezTo>
                      <a:cubicBezTo>
                        <a:pt x="855" y="319"/>
                        <a:pt x="789" y="285"/>
                        <a:pt x="722" y="252"/>
                      </a:cubicBezTo>
                      <a:cubicBezTo>
                        <a:pt x="655" y="219"/>
                        <a:pt x="622" y="219"/>
                        <a:pt x="589" y="185"/>
                      </a:cubicBezTo>
                      <a:cubicBezTo>
                        <a:pt x="555" y="185"/>
                        <a:pt x="555" y="152"/>
                        <a:pt x="522" y="152"/>
                      </a:cubicBezTo>
                      <a:lnTo>
                        <a:pt x="455" y="119"/>
                      </a:lnTo>
                      <a:cubicBezTo>
                        <a:pt x="422" y="119"/>
                        <a:pt x="388" y="85"/>
                        <a:pt x="322" y="52"/>
                      </a:cubicBezTo>
                      <a:lnTo>
                        <a:pt x="222" y="52"/>
                      </a:lnTo>
                      <a:lnTo>
                        <a:pt x="155" y="19"/>
                      </a:lnTo>
                      <a:cubicBezTo>
                        <a:pt x="142" y="6"/>
                        <a:pt x="128" y="0"/>
                        <a:pt x="114"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47"/>
                <p:cNvSpPr/>
                <p:nvPr/>
              </p:nvSpPr>
              <p:spPr>
                <a:xfrm>
                  <a:off x="7251712" y="4079968"/>
                  <a:ext cx="32927" cy="21286"/>
                </a:xfrm>
                <a:custGeom>
                  <a:rect b="b" l="l" r="r" t="t"/>
                  <a:pathLst>
                    <a:path extrusionOk="0" h="1024" w="1584">
                      <a:moveTo>
                        <a:pt x="181" y="0"/>
                      </a:moveTo>
                      <a:cubicBezTo>
                        <a:pt x="90" y="0"/>
                        <a:pt x="1" y="79"/>
                        <a:pt x="49" y="174"/>
                      </a:cubicBezTo>
                      <a:cubicBezTo>
                        <a:pt x="82" y="308"/>
                        <a:pt x="149" y="441"/>
                        <a:pt x="249" y="541"/>
                      </a:cubicBezTo>
                      <a:cubicBezTo>
                        <a:pt x="249" y="541"/>
                        <a:pt x="249" y="575"/>
                        <a:pt x="249" y="575"/>
                      </a:cubicBezTo>
                      <a:cubicBezTo>
                        <a:pt x="249" y="608"/>
                        <a:pt x="282" y="608"/>
                        <a:pt x="282" y="641"/>
                      </a:cubicBezTo>
                      <a:cubicBezTo>
                        <a:pt x="315" y="641"/>
                        <a:pt x="349" y="675"/>
                        <a:pt x="349" y="675"/>
                      </a:cubicBezTo>
                      <a:cubicBezTo>
                        <a:pt x="416" y="741"/>
                        <a:pt x="482" y="775"/>
                        <a:pt x="549" y="841"/>
                      </a:cubicBezTo>
                      <a:cubicBezTo>
                        <a:pt x="649" y="908"/>
                        <a:pt x="782" y="975"/>
                        <a:pt x="916" y="1008"/>
                      </a:cubicBezTo>
                      <a:cubicBezTo>
                        <a:pt x="983" y="1008"/>
                        <a:pt x="1064" y="1023"/>
                        <a:pt x="1131" y="1023"/>
                      </a:cubicBezTo>
                      <a:cubicBezTo>
                        <a:pt x="1164" y="1023"/>
                        <a:pt x="1194" y="1019"/>
                        <a:pt x="1216" y="1008"/>
                      </a:cubicBezTo>
                      <a:lnTo>
                        <a:pt x="1316" y="1008"/>
                      </a:lnTo>
                      <a:cubicBezTo>
                        <a:pt x="1350" y="975"/>
                        <a:pt x="1416" y="975"/>
                        <a:pt x="1450" y="942"/>
                      </a:cubicBezTo>
                      <a:cubicBezTo>
                        <a:pt x="1516" y="908"/>
                        <a:pt x="1583" y="808"/>
                        <a:pt x="1550" y="708"/>
                      </a:cubicBezTo>
                      <a:cubicBezTo>
                        <a:pt x="1550" y="608"/>
                        <a:pt x="1483" y="541"/>
                        <a:pt x="1383" y="508"/>
                      </a:cubicBezTo>
                      <a:cubicBezTo>
                        <a:pt x="1350" y="508"/>
                        <a:pt x="1350" y="508"/>
                        <a:pt x="1316" y="475"/>
                      </a:cubicBezTo>
                      <a:lnTo>
                        <a:pt x="1249" y="475"/>
                      </a:lnTo>
                      <a:cubicBezTo>
                        <a:pt x="1216" y="441"/>
                        <a:pt x="1149" y="441"/>
                        <a:pt x="1083" y="441"/>
                      </a:cubicBezTo>
                      <a:cubicBezTo>
                        <a:pt x="983" y="408"/>
                        <a:pt x="849" y="374"/>
                        <a:pt x="749" y="341"/>
                      </a:cubicBezTo>
                      <a:cubicBezTo>
                        <a:pt x="716" y="341"/>
                        <a:pt x="716" y="308"/>
                        <a:pt x="682" y="308"/>
                      </a:cubicBezTo>
                      <a:lnTo>
                        <a:pt x="649" y="308"/>
                      </a:lnTo>
                      <a:cubicBezTo>
                        <a:pt x="649" y="308"/>
                        <a:pt x="616" y="274"/>
                        <a:pt x="582" y="274"/>
                      </a:cubicBezTo>
                      <a:cubicBezTo>
                        <a:pt x="582" y="241"/>
                        <a:pt x="549" y="241"/>
                        <a:pt x="516" y="241"/>
                      </a:cubicBezTo>
                      <a:cubicBezTo>
                        <a:pt x="482" y="208"/>
                        <a:pt x="416" y="174"/>
                        <a:pt x="382" y="141"/>
                      </a:cubicBezTo>
                      <a:cubicBezTo>
                        <a:pt x="382" y="141"/>
                        <a:pt x="349" y="108"/>
                        <a:pt x="349" y="108"/>
                      </a:cubicBezTo>
                      <a:cubicBezTo>
                        <a:pt x="315" y="74"/>
                        <a:pt x="315" y="74"/>
                        <a:pt x="282" y="41"/>
                      </a:cubicBezTo>
                      <a:cubicBezTo>
                        <a:pt x="254" y="13"/>
                        <a:pt x="217" y="0"/>
                        <a:pt x="181"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47"/>
                <p:cNvSpPr/>
                <p:nvPr/>
              </p:nvSpPr>
              <p:spPr>
                <a:xfrm>
                  <a:off x="7395686" y="2537265"/>
                  <a:ext cx="34570" cy="11121"/>
                </a:xfrm>
                <a:custGeom>
                  <a:rect b="b" l="l" r="r" t="t"/>
                  <a:pathLst>
                    <a:path extrusionOk="0" h="535" w="1663">
                      <a:moveTo>
                        <a:pt x="1495" y="1"/>
                      </a:moveTo>
                      <a:cubicBezTo>
                        <a:pt x="1362" y="34"/>
                        <a:pt x="1262" y="67"/>
                        <a:pt x="1162" y="134"/>
                      </a:cubicBezTo>
                      <a:cubicBezTo>
                        <a:pt x="1028" y="168"/>
                        <a:pt x="928" y="168"/>
                        <a:pt x="828" y="201"/>
                      </a:cubicBezTo>
                      <a:cubicBezTo>
                        <a:pt x="561" y="201"/>
                        <a:pt x="361" y="101"/>
                        <a:pt x="128" y="67"/>
                      </a:cubicBezTo>
                      <a:cubicBezTo>
                        <a:pt x="116" y="62"/>
                        <a:pt x="104" y="59"/>
                        <a:pt x="93" y="59"/>
                      </a:cubicBezTo>
                      <a:cubicBezTo>
                        <a:pt x="40" y="59"/>
                        <a:pt x="0" y="119"/>
                        <a:pt x="28" y="201"/>
                      </a:cubicBezTo>
                      <a:cubicBezTo>
                        <a:pt x="194" y="468"/>
                        <a:pt x="528" y="534"/>
                        <a:pt x="828" y="534"/>
                      </a:cubicBezTo>
                      <a:cubicBezTo>
                        <a:pt x="962" y="534"/>
                        <a:pt x="1128" y="501"/>
                        <a:pt x="1262" y="468"/>
                      </a:cubicBezTo>
                      <a:cubicBezTo>
                        <a:pt x="1328" y="434"/>
                        <a:pt x="1395" y="401"/>
                        <a:pt x="1462" y="368"/>
                      </a:cubicBezTo>
                      <a:cubicBezTo>
                        <a:pt x="1562" y="301"/>
                        <a:pt x="1595" y="234"/>
                        <a:pt x="1629" y="168"/>
                      </a:cubicBezTo>
                      <a:cubicBezTo>
                        <a:pt x="1662" y="67"/>
                        <a:pt x="1562" y="1"/>
                        <a:pt x="1495"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47"/>
                <p:cNvSpPr/>
                <p:nvPr/>
              </p:nvSpPr>
              <p:spPr>
                <a:xfrm>
                  <a:off x="7057162" y="3166897"/>
                  <a:ext cx="379330" cy="13179"/>
                </a:xfrm>
                <a:custGeom>
                  <a:rect b="b" l="l" r="r" t="t"/>
                  <a:pathLst>
                    <a:path extrusionOk="0" h="634" w="18248">
                      <a:moveTo>
                        <a:pt x="1" y="0"/>
                      </a:moveTo>
                      <a:lnTo>
                        <a:pt x="1" y="634"/>
                      </a:lnTo>
                      <a:lnTo>
                        <a:pt x="18247" y="634"/>
                      </a:lnTo>
                      <a:cubicBezTo>
                        <a:pt x="18247" y="267"/>
                        <a:pt x="17947" y="0"/>
                        <a:pt x="17613" y="0"/>
                      </a:cubicBezTo>
                      <a:close/>
                    </a:path>
                  </a:pathLst>
                </a:custGeom>
                <a:solidFill>
                  <a:srgbClr val="D6D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47"/>
                <p:cNvSpPr/>
                <p:nvPr/>
              </p:nvSpPr>
              <p:spPr>
                <a:xfrm>
                  <a:off x="6923332" y="2954699"/>
                  <a:ext cx="447285" cy="212220"/>
                </a:xfrm>
                <a:custGeom>
                  <a:rect b="b" l="l" r="r" t="t"/>
                  <a:pathLst>
                    <a:path extrusionOk="0" h="10209" w="21517">
                      <a:moveTo>
                        <a:pt x="1002" y="1"/>
                      </a:moveTo>
                      <a:cubicBezTo>
                        <a:pt x="435" y="1"/>
                        <a:pt x="1" y="534"/>
                        <a:pt x="201" y="1035"/>
                      </a:cubicBezTo>
                      <a:lnTo>
                        <a:pt x="3270" y="10208"/>
                      </a:lnTo>
                      <a:lnTo>
                        <a:pt x="21516" y="10208"/>
                      </a:lnTo>
                      <a:lnTo>
                        <a:pt x="18281" y="568"/>
                      </a:lnTo>
                      <a:cubicBezTo>
                        <a:pt x="18147" y="234"/>
                        <a:pt x="17847" y="1"/>
                        <a:pt x="17447" y="1"/>
                      </a:cubicBez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47"/>
                <p:cNvSpPr/>
                <p:nvPr/>
              </p:nvSpPr>
              <p:spPr>
                <a:xfrm>
                  <a:off x="6991993" y="3166897"/>
                  <a:ext cx="380702" cy="13179"/>
                </a:xfrm>
                <a:custGeom>
                  <a:rect b="b" l="l" r="r" t="t"/>
                  <a:pathLst>
                    <a:path extrusionOk="0" h="634" w="18314">
                      <a:moveTo>
                        <a:pt x="0" y="0"/>
                      </a:moveTo>
                      <a:lnTo>
                        <a:pt x="0" y="634"/>
                      </a:lnTo>
                      <a:lnTo>
                        <a:pt x="18313" y="634"/>
                      </a:lnTo>
                      <a:lnTo>
                        <a:pt x="18313" y="0"/>
                      </a:lnTo>
                      <a:close/>
                    </a:path>
                  </a:pathLst>
                </a:custGeom>
                <a:solidFill>
                  <a:srgbClr val="D6D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47"/>
                <p:cNvSpPr/>
                <p:nvPr/>
              </p:nvSpPr>
              <p:spPr>
                <a:xfrm>
                  <a:off x="7125823" y="3039948"/>
                  <a:ext cx="35380" cy="30641"/>
                </a:xfrm>
                <a:custGeom>
                  <a:rect b="b" l="l" r="r" t="t"/>
                  <a:pathLst>
                    <a:path extrusionOk="0" h="1474" w="1702">
                      <a:moveTo>
                        <a:pt x="860" y="1"/>
                      </a:moveTo>
                      <a:cubicBezTo>
                        <a:pt x="840" y="1"/>
                        <a:pt x="821" y="1"/>
                        <a:pt x="801" y="3"/>
                      </a:cubicBezTo>
                      <a:lnTo>
                        <a:pt x="667" y="3"/>
                      </a:lnTo>
                      <a:cubicBezTo>
                        <a:pt x="267" y="103"/>
                        <a:pt x="0" y="503"/>
                        <a:pt x="67" y="870"/>
                      </a:cubicBezTo>
                      <a:lnTo>
                        <a:pt x="67" y="903"/>
                      </a:lnTo>
                      <a:cubicBezTo>
                        <a:pt x="129" y="1247"/>
                        <a:pt x="484" y="1474"/>
                        <a:pt x="858" y="1474"/>
                      </a:cubicBezTo>
                      <a:cubicBezTo>
                        <a:pt x="883" y="1474"/>
                        <a:pt x="909" y="1473"/>
                        <a:pt x="934" y="1470"/>
                      </a:cubicBezTo>
                      <a:cubicBezTo>
                        <a:pt x="1335" y="1437"/>
                        <a:pt x="1701" y="1137"/>
                        <a:pt x="1668" y="737"/>
                      </a:cubicBezTo>
                      <a:cubicBezTo>
                        <a:pt x="1636" y="353"/>
                        <a:pt x="1298" y="1"/>
                        <a:pt x="860" y="1"/>
                      </a:cubicBezTo>
                      <a:close/>
                    </a:path>
                  </a:pathLst>
                </a:custGeom>
                <a:solidFill>
                  <a:srgbClr val="1108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47"/>
                <p:cNvSpPr/>
                <p:nvPr/>
              </p:nvSpPr>
              <p:spPr>
                <a:xfrm>
                  <a:off x="4493626" y="3196021"/>
                  <a:ext cx="133851" cy="1018629"/>
                </a:xfrm>
                <a:custGeom>
                  <a:rect b="b" l="l" r="r" t="t"/>
                  <a:pathLst>
                    <a:path extrusionOk="0" h="49002" w="6439">
                      <a:moveTo>
                        <a:pt x="5104" y="0"/>
                      </a:moveTo>
                      <a:lnTo>
                        <a:pt x="1" y="48868"/>
                      </a:lnTo>
                      <a:lnTo>
                        <a:pt x="1335" y="49002"/>
                      </a:lnTo>
                      <a:lnTo>
                        <a:pt x="6438" y="134"/>
                      </a:lnTo>
                      <a:lnTo>
                        <a:pt x="5104" y="0"/>
                      </a:lnTo>
                      <a:close/>
                    </a:path>
                  </a:pathLst>
                </a:custGeom>
                <a:solidFill>
                  <a:srgbClr val="2C6A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47"/>
                <p:cNvSpPr/>
                <p:nvPr/>
              </p:nvSpPr>
              <p:spPr>
                <a:xfrm>
                  <a:off x="7892736" y="3196021"/>
                  <a:ext cx="133851" cy="1018629"/>
                </a:xfrm>
                <a:custGeom>
                  <a:rect b="b" l="l" r="r" t="t"/>
                  <a:pathLst>
                    <a:path extrusionOk="0" h="49002" w="6439">
                      <a:moveTo>
                        <a:pt x="1335" y="0"/>
                      </a:moveTo>
                      <a:lnTo>
                        <a:pt x="0" y="134"/>
                      </a:lnTo>
                      <a:lnTo>
                        <a:pt x="5104" y="49002"/>
                      </a:lnTo>
                      <a:lnTo>
                        <a:pt x="6438" y="48868"/>
                      </a:lnTo>
                      <a:lnTo>
                        <a:pt x="1335" y="0"/>
                      </a:lnTo>
                      <a:close/>
                    </a:path>
                  </a:pathLst>
                </a:custGeom>
                <a:solidFill>
                  <a:srgbClr val="2C6A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47"/>
                <p:cNvSpPr/>
                <p:nvPr/>
              </p:nvSpPr>
              <p:spPr>
                <a:xfrm>
                  <a:off x="4429144" y="3180763"/>
                  <a:ext cx="3657062" cy="22887"/>
                </a:xfrm>
                <a:custGeom>
                  <a:rect b="b" l="l" r="r" t="t"/>
                  <a:pathLst>
                    <a:path extrusionOk="0" h="1101" w="175926">
                      <a:moveTo>
                        <a:pt x="567" y="0"/>
                      </a:moveTo>
                      <a:cubicBezTo>
                        <a:pt x="267" y="0"/>
                        <a:pt x="0" y="234"/>
                        <a:pt x="0" y="534"/>
                      </a:cubicBezTo>
                      <a:cubicBezTo>
                        <a:pt x="0" y="834"/>
                        <a:pt x="267" y="1101"/>
                        <a:pt x="567" y="1101"/>
                      </a:cubicBezTo>
                      <a:lnTo>
                        <a:pt x="175359" y="1101"/>
                      </a:lnTo>
                      <a:cubicBezTo>
                        <a:pt x="175659" y="1101"/>
                        <a:pt x="175926" y="834"/>
                        <a:pt x="175926" y="534"/>
                      </a:cubicBezTo>
                      <a:cubicBezTo>
                        <a:pt x="175926" y="234"/>
                        <a:pt x="175659" y="0"/>
                        <a:pt x="175359" y="0"/>
                      </a:cubicBezTo>
                      <a:close/>
                    </a:path>
                  </a:pathLst>
                </a:custGeom>
                <a:solidFill>
                  <a:srgbClr val="2C6A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47"/>
                <p:cNvSpPr/>
                <p:nvPr/>
              </p:nvSpPr>
              <p:spPr>
                <a:xfrm>
                  <a:off x="6076678" y="3052379"/>
                  <a:ext cx="85312" cy="109675"/>
                </a:xfrm>
                <a:custGeom>
                  <a:rect b="b" l="l" r="r" t="t"/>
                  <a:pathLst>
                    <a:path extrusionOk="0" h="5276" w="4104">
                      <a:moveTo>
                        <a:pt x="1436" y="0"/>
                      </a:moveTo>
                      <a:cubicBezTo>
                        <a:pt x="978" y="0"/>
                        <a:pt x="506" y="107"/>
                        <a:pt x="34" y="305"/>
                      </a:cubicBezTo>
                      <a:lnTo>
                        <a:pt x="334" y="1039"/>
                      </a:lnTo>
                      <a:cubicBezTo>
                        <a:pt x="713" y="862"/>
                        <a:pt x="1092" y="781"/>
                        <a:pt x="1442" y="781"/>
                      </a:cubicBezTo>
                      <a:cubicBezTo>
                        <a:pt x="1554" y="781"/>
                        <a:pt x="1664" y="790"/>
                        <a:pt x="1769" y="806"/>
                      </a:cubicBezTo>
                      <a:cubicBezTo>
                        <a:pt x="2269" y="906"/>
                        <a:pt x="2669" y="1139"/>
                        <a:pt x="2936" y="1473"/>
                      </a:cubicBezTo>
                      <a:cubicBezTo>
                        <a:pt x="3203" y="1873"/>
                        <a:pt x="3270" y="2440"/>
                        <a:pt x="3136" y="2941"/>
                      </a:cubicBezTo>
                      <a:cubicBezTo>
                        <a:pt x="2736" y="4175"/>
                        <a:pt x="1702" y="4442"/>
                        <a:pt x="1" y="4508"/>
                      </a:cubicBezTo>
                      <a:lnTo>
                        <a:pt x="34" y="5276"/>
                      </a:lnTo>
                      <a:cubicBezTo>
                        <a:pt x="1135" y="5242"/>
                        <a:pt x="3237" y="5209"/>
                        <a:pt x="3870" y="3207"/>
                      </a:cubicBezTo>
                      <a:cubicBezTo>
                        <a:pt x="4104" y="2440"/>
                        <a:pt x="4004" y="1640"/>
                        <a:pt x="3570" y="1039"/>
                      </a:cubicBezTo>
                      <a:cubicBezTo>
                        <a:pt x="3203" y="505"/>
                        <a:pt x="2603" y="139"/>
                        <a:pt x="1902" y="38"/>
                      </a:cubicBezTo>
                      <a:cubicBezTo>
                        <a:pt x="1749" y="13"/>
                        <a:pt x="1593" y="0"/>
                        <a:pt x="1436" y="0"/>
                      </a:cubicBezTo>
                      <a:close/>
                    </a:path>
                  </a:pathLst>
                </a:custGeom>
                <a:solidFill>
                  <a:srgbClr val="774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47"/>
                <p:cNvSpPr/>
                <p:nvPr/>
              </p:nvSpPr>
              <p:spPr>
                <a:xfrm>
                  <a:off x="5980993" y="3026810"/>
                  <a:ext cx="124143" cy="151894"/>
                </a:xfrm>
                <a:custGeom>
                  <a:rect b="b" l="l" r="r" t="t"/>
                  <a:pathLst>
                    <a:path extrusionOk="0" h="7307" w="5972">
                      <a:moveTo>
                        <a:pt x="1" y="1"/>
                      </a:moveTo>
                      <a:lnTo>
                        <a:pt x="267" y="7306"/>
                      </a:lnTo>
                      <a:lnTo>
                        <a:pt x="5705" y="7306"/>
                      </a:lnTo>
                      <a:lnTo>
                        <a:pt x="5972" y="1"/>
                      </a:lnTo>
                      <a:close/>
                    </a:path>
                  </a:pathLst>
                </a:custGeom>
                <a:solidFill>
                  <a:srgbClr val="774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6" name="Google Shape;2456;p47"/>
              <p:cNvGrpSpPr/>
              <p:nvPr/>
            </p:nvGrpSpPr>
            <p:grpSpPr>
              <a:xfrm>
                <a:off x="5646401" y="4293402"/>
                <a:ext cx="284331" cy="95290"/>
                <a:chOff x="5646401" y="4293402"/>
                <a:chExt cx="284331" cy="95290"/>
              </a:xfrm>
            </p:grpSpPr>
            <p:sp>
              <p:nvSpPr>
                <p:cNvPr id="2457" name="Google Shape;2457;p47"/>
                <p:cNvSpPr/>
                <p:nvPr/>
              </p:nvSpPr>
              <p:spPr>
                <a:xfrm>
                  <a:off x="5646401" y="4293402"/>
                  <a:ext cx="284331" cy="95290"/>
                </a:xfrm>
                <a:custGeom>
                  <a:rect b="b" l="l" r="r" t="t"/>
                  <a:pathLst>
                    <a:path extrusionOk="0" h="4584" w="13678">
                      <a:moveTo>
                        <a:pt x="1911" y="1"/>
                      </a:moveTo>
                      <a:cubicBezTo>
                        <a:pt x="1272" y="1"/>
                        <a:pt x="635" y="8"/>
                        <a:pt x="1" y="30"/>
                      </a:cubicBezTo>
                      <a:cubicBezTo>
                        <a:pt x="1" y="797"/>
                        <a:pt x="101" y="1598"/>
                        <a:pt x="101" y="2365"/>
                      </a:cubicBezTo>
                      <a:cubicBezTo>
                        <a:pt x="134" y="2866"/>
                        <a:pt x="168" y="3433"/>
                        <a:pt x="468" y="3866"/>
                      </a:cubicBezTo>
                      <a:cubicBezTo>
                        <a:pt x="568" y="4033"/>
                        <a:pt x="701" y="4167"/>
                        <a:pt x="868" y="4267"/>
                      </a:cubicBezTo>
                      <a:cubicBezTo>
                        <a:pt x="2402" y="4300"/>
                        <a:pt x="3937" y="4400"/>
                        <a:pt x="5438" y="4467"/>
                      </a:cubicBezTo>
                      <a:cubicBezTo>
                        <a:pt x="6555" y="4533"/>
                        <a:pt x="7681" y="4583"/>
                        <a:pt x="8807" y="4583"/>
                      </a:cubicBezTo>
                      <a:cubicBezTo>
                        <a:pt x="9933" y="4583"/>
                        <a:pt x="11059" y="4533"/>
                        <a:pt x="12176" y="4400"/>
                      </a:cubicBezTo>
                      <a:cubicBezTo>
                        <a:pt x="12777" y="4333"/>
                        <a:pt x="13510" y="4133"/>
                        <a:pt x="13610" y="3533"/>
                      </a:cubicBezTo>
                      <a:cubicBezTo>
                        <a:pt x="13677" y="2932"/>
                        <a:pt x="13043" y="2532"/>
                        <a:pt x="12476" y="2332"/>
                      </a:cubicBezTo>
                      <a:cubicBezTo>
                        <a:pt x="11309" y="1865"/>
                        <a:pt x="10075" y="1531"/>
                        <a:pt x="8840" y="1331"/>
                      </a:cubicBezTo>
                      <a:cubicBezTo>
                        <a:pt x="7740" y="1131"/>
                        <a:pt x="6539" y="964"/>
                        <a:pt x="5805" y="97"/>
                      </a:cubicBezTo>
                      <a:cubicBezTo>
                        <a:pt x="5772" y="64"/>
                        <a:pt x="5738" y="30"/>
                        <a:pt x="5738" y="30"/>
                      </a:cubicBezTo>
                      <a:cubicBezTo>
                        <a:pt x="4471" y="30"/>
                        <a:pt x="3188" y="1"/>
                        <a:pt x="191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8" name="Google Shape;2458;p47"/>
                <p:cNvGrpSpPr/>
                <p:nvPr/>
              </p:nvGrpSpPr>
              <p:grpSpPr>
                <a:xfrm>
                  <a:off x="5774365" y="4298183"/>
                  <a:ext cx="74897" cy="46606"/>
                  <a:chOff x="5774365" y="4173033"/>
                  <a:chExt cx="74897" cy="46606"/>
                </a:xfrm>
              </p:grpSpPr>
              <p:sp>
                <p:nvSpPr>
                  <p:cNvPr id="2459" name="Google Shape;2459;p47"/>
                  <p:cNvSpPr/>
                  <p:nvPr/>
                </p:nvSpPr>
                <p:spPr>
                  <a:xfrm>
                    <a:off x="5774365" y="4173033"/>
                    <a:ext cx="18730" cy="35651"/>
                  </a:xfrm>
                  <a:custGeom>
                    <a:rect b="b" l="l" r="r" t="t"/>
                    <a:pathLst>
                      <a:path extrusionOk="0" h="1715" w="901">
                        <a:moveTo>
                          <a:pt x="767" y="0"/>
                        </a:moveTo>
                        <a:lnTo>
                          <a:pt x="767" y="34"/>
                        </a:lnTo>
                        <a:cubicBezTo>
                          <a:pt x="749" y="28"/>
                          <a:pt x="732" y="25"/>
                          <a:pt x="716" y="25"/>
                        </a:cubicBezTo>
                        <a:cubicBezTo>
                          <a:pt x="644" y="25"/>
                          <a:pt x="594" y="79"/>
                          <a:pt x="567" y="134"/>
                        </a:cubicBezTo>
                        <a:cubicBezTo>
                          <a:pt x="467" y="367"/>
                          <a:pt x="400" y="601"/>
                          <a:pt x="300" y="834"/>
                        </a:cubicBezTo>
                        <a:cubicBezTo>
                          <a:pt x="234" y="934"/>
                          <a:pt x="200" y="1068"/>
                          <a:pt x="134" y="1168"/>
                        </a:cubicBezTo>
                        <a:cubicBezTo>
                          <a:pt x="100" y="1301"/>
                          <a:pt x="0" y="1468"/>
                          <a:pt x="67" y="1602"/>
                        </a:cubicBezTo>
                        <a:cubicBezTo>
                          <a:pt x="117" y="1677"/>
                          <a:pt x="186" y="1714"/>
                          <a:pt x="245" y="1714"/>
                        </a:cubicBezTo>
                        <a:cubicBezTo>
                          <a:pt x="265" y="1714"/>
                          <a:pt x="284" y="1710"/>
                          <a:pt x="300" y="1702"/>
                        </a:cubicBezTo>
                        <a:cubicBezTo>
                          <a:pt x="367" y="1702"/>
                          <a:pt x="434" y="1668"/>
                          <a:pt x="467" y="1602"/>
                        </a:cubicBezTo>
                        <a:cubicBezTo>
                          <a:pt x="501" y="1568"/>
                          <a:pt x="501" y="1535"/>
                          <a:pt x="501" y="1501"/>
                        </a:cubicBezTo>
                        <a:cubicBezTo>
                          <a:pt x="534" y="1435"/>
                          <a:pt x="534" y="1368"/>
                          <a:pt x="567" y="1301"/>
                        </a:cubicBezTo>
                        <a:cubicBezTo>
                          <a:pt x="601" y="1201"/>
                          <a:pt x="634" y="1068"/>
                          <a:pt x="667" y="934"/>
                        </a:cubicBezTo>
                        <a:cubicBezTo>
                          <a:pt x="734" y="701"/>
                          <a:pt x="801" y="467"/>
                          <a:pt x="867" y="234"/>
                        </a:cubicBezTo>
                        <a:cubicBezTo>
                          <a:pt x="901" y="134"/>
                          <a:pt x="834" y="34"/>
                          <a:pt x="767"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47"/>
                  <p:cNvSpPr/>
                  <p:nvPr/>
                </p:nvSpPr>
                <p:spPr>
                  <a:xfrm>
                    <a:off x="5804860" y="4184362"/>
                    <a:ext cx="14593" cy="24571"/>
                  </a:xfrm>
                  <a:custGeom>
                    <a:rect b="b" l="l" r="r" t="t"/>
                    <a:pathLst>
                      <a:path extrusionOk="0" h="1182" w="702">
                        <a:moveTo>
                          <a:pt x="574" y="1"/>
                        </a:moveTo>
                        <a:cubicBezTo>
                          <a:pt x="562" y="1"/>
                          <a:pt x="548" y="9"/>
                          <a:pt x="535" y="22"/>
                        </a:cubicBezTo>
                        <a:lnTo>
                          <a:pt x="501" y="22"/>
                        </a:lnTo>
                        <a:cubicBezTo>
                          <a:pt x="435" y="56"/>
                          <a:pt x="368" y="123"/>
                          <a:pt x="334" y="189"/>
                        </a:cubicBezTo>
                        <a:cubicBezTo>
                          <a:pt x="301" y="256"/>
                          <a:pt x="268" y="356"/>
                          <a:pt x="234" y="423"/>
                        </a:cubicBezTo>
                        <a:cubicBezTo>
                          <a:pt x="201" y="489"/>
                          <a:pt x="168" y="556"/>
                          <a:pt x="134" y="623"/>
                        </a:cubicBezTo>
                        <a:cubicBezTo>
                          <a:pt x="68" y="723"/>
                          <a:pt x="1" y="856"/>
                          <a:pt x="34" y="990"/>
                        </a:cubicBezTo>
                        <a:cubicBezTo>
                          <a:pt x="68" y="1057"/>
                          <a:pt x="101" y="1123"/>
                          <a:pt x="168" y="1157"/>
                        </a:cubicBezTo>
                        <a:cubicBezTo>
                          <a:pt x="218" y="1173"/>
                          <a:pt x="259" y="1182"/>
                          <a:pt x="297" y="1182"/>
                        </a:cubicBezTo>
                        <a:cubicBezTo>
                          <a:pt x="334" y="1182"/>
                          <a:pt x="368" y="1173"/>
                          <a:pt x="401" y="1157"/>
                        </a:cubicBezTo>
                        <a:cubicBezTo>
                          <a:pt x="535" y="1090"/>
                          <a:pt x="568" y="923"/>
                          <a:pt x="601" y="823"/>
                        </a:cubicBezTo>
                        <a:cubicBezTo>
                          <a:pt x="601" y="723"/>
                          <a:pt x="635" y="656"/>
                          <a:pt x="635" y="556"/>
                        </a:cubicBezTo>
                        <a:cubicBezTo>
                          <a:pt x="668" y="489"/>
                          <a:pt x="668" y="389"/>
                          <a:pt x="668" y="289"/>
                        </a:cubicBezTo>
                        <a:cubicBezTo>
                          <a:pt x="701" y="223"/>
                          <a:pt x="668" y="123"/>
                          <a:pt x="601" y="56"/>
                        </a:cubicBezTo>
                        <a:cubicBezTo>
                          <a:pt x="601" y="17"/>
                          <a:pt x="590" y="1"/>
                          <a:pt x="574" y="1"/>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47"/>
                  <p:cNvSpPr/>
                  <p:nvPr/>
                </p:nvSpPr>
                <p:spPr>
                  <a:xfrm>
                    <a:off x="5834690" y="4192449"/>
                    <a:ext cx="14572" cy="27190"/>
                  </a:xfrm>
                  <a:custGeom>
                    <a:rect b="b" l="l" r="r" t="t"/>
                    <a:pathLst>
                      <a:path extrusionOk="0" h="1308" w="701">
                        <a:moveTo>
                          <a:pt x="534" y="0"/>
                        </a:moveTo>
                        <a:cubicBezTo>
                          <a:pt x="434" y="0"/>
                          <a:pt x="334" y="100"/>
                          <a:pt x="300" y="201"/>
                        </a:cubicBezTo>
                        <a:cubicBezTo>
                          <a:pt x="267" y="267"/>
                          <a:pt x="234" y="334"/>
                          <a:pt x="200" y="401"/>
                        </a:cubicBezTo>
                        <a:cubicBezTo>
                          <a:pt x="167" y="501"/>
                          <a:pt x="134" y="601"/>
                          <a:pt x="100" y="701"/>
                        </a:cubicBezTo>
                        <a:cubicBezTo>
                          <a:pt x="67" y="768"/>
                          <a:pt x="34" y="834"/>
                          <a:pt x="0" y="934"/>
                        </a:cubicBezTo>
                        <a:cubicBezTo>
                          <a:pt x="0" y="1001"/>
                          <a:pt x="0" y="1101"/>
                          <a:pt x="34" y="1168"/>
                        </a:cubicBezTo>
                        <a:cubicBezTo>
                          <a:pt x="67" y="1235"/>
                          <a:pt x="167" y="1268"/>
                          <a:pt x="234" y="1301"/>
                        </a:cubicBezTo>
                        <a:cubicBezTo>
                          <a:pt x="256" y="1306"/>
                          <a:pt x="277" y="1308"/>
                          <a:pt x="298" y="1308"/>
                        </a:cubicBezTo>
                        <a:cubicBezTo>
                          <a:pt x="434" y="1308"/>
                          <a:pt x="538" y="1217"/>
                          <a:pt x="567" y="1101"/>
                        </a:cubicBezTo>
                        <a:cubicBezTo>
                          <a:pt x="601" y="1001"/>
                          <a:pt x="634" y="901"/>
                          <a:pt x="634" y="834"/>
                        </a:cubicBezTo>
                        <a:cubicBezTo>
                          <a:pt x="634" y="734"/>
                          <a:pt x="667" y="634"/>
                          <a:pt x="667" y="534"/>
                        </a:cubicBezTo>
                        <a:cubicBezTo>
                          <a:pt x="667" y="434"/>
                          <a:pt x="701" y="367"/>
                          <a:pt x="701" y="267"/>
                        </a:cubicBezTo>
                        <a:cubicBezTo>
                          <a:pt x="701" y="167"/>
                          <a:pt x="667" y="0"/>
                          <a:pt x="534" y="0"/>
                        </a:cubicBezTo>
                        <a:close/>
                      </a:path>
                    </a:pathLst>
                  </a:custGeom>
                  <a:solidFill>
                    <a:srgbClr val="73CA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5" name="Shape 2465"/>
        <p:cNvGrpSpPr/>
        <p:nvPr/>
      </p:nvGrpSpPr>
      <p:grpSpPr>
        <a:xfrm>
          <a:off x="0" y="0"/>
          <a:ext cx="0" cy="0"/>
          <a:chOff x="0" y="0"/>
          <a:chExt cx="0" cy="0"/>
        </a:xfrm>
      </p:grpSpPr>
      <p:sp>
        <p:nvSpPr>
          <p:cNvPr id="2466" name="Google Shape;2466;p48"/>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Prototype</a:t>
            </a:r>
            <a:endParaRPr/>
          </a:p>
        </p:txBody>
      </p:sp>
      <p:sp>
        <p:nvSpPr>
          <p:cNvPr id="2467" name="Google Shape;2467;p48"/>
          <p:cNvSpPr txBox="1"/>
          <p:nvPr/>
        </p:nvSpPr>
        <p:spPr>
          <a:xfrm>
            <a:off x="5574825" y="370474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Nouveau plan de terrains</a:t>
            </a:r>
            <a:endParaRPr sz="1600">
              <a:solidFill>
                <a:schemeClr val="dk2"/>
              </a:solidFill>
              <a:latin typeface="Barlow Semi Condensed"/>
              <a:ea typeface="Barlow Semi Condensed"/>
              <a:cs typeface="Barlow Semi Condensed"/>
              <a:sym typeface="Barlow Semi Condensed"/>
            </a:endParaRPr>
          </a:p>
        </p:txBody>
      </p:sp>
      <p:sp>
        <p:nvSpPr>
          <p:cNvPr id="2468" name="Google Shape;2468;p48"/>
          <p:cNvSpPr txBox="1"/>
          <p:nvPr/>
        </p:nvSpPr>
        <p:spPr>
          <a:xfrm>
            <a:off x="2198850" y="361727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La maquette de l’interface du guichet</a:t>
            </a:r>
            <a:endParaRPr sz="1600">
              <a:solidFill>
                <a:schemeClr val="dk2"/>
              </a:solidFill>
              <a:latin typeface="Barlow Semi Condensed"/>
              <a:ea typeface="Barlow Semi Condensed"/>
              <a:cs typeface="Barlow Semi Condensed"/>
              <a:sym typeface="Barlow Semi Condensed"/>
            </a:endParaRPr>
          </a:p>
        </p:txBody>
      </p:sp>
      <p:sp>
        <p:nvSpPr>
          <p:cNvPr id="2469" name="Google Shape;2469;p48"/>
          <p:cNvSpPr txBox="1"/>
          <p:nvPr/>
        </p:nvSpPr>
        <p:spPr>
          <a:xfrm>
            <a:off x="859175" y="1302725"/>
            <a:ext cx="2266200" cy="78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La mis en place de guichet automatique de tickets</a:t>
            </a:r>
            <a:endParaRPr sz="1600">
              <a:solidFill>
                <a:schemeClr val="dk2"/>
              </a:solidFill>
              <a:latin typeface="Barlow Semi Condensed"/>
              <a:ea typeface="Barlow Semi Condensed"/>
              <a:cs typeface="Barlow Semi Condensed"/>
              <a:sym typeface="Barlow Semi Condensed"/>
            </a:endParaRPr>
          </a:p>
        </p:txBody>
      </p:sp>
      <p:sp>
        <p:nvSpPr>
          <p:cNvPr id="2470" name="Google Shape;2470;p48"/>
          <p:cNvSpPr txBox="1"/>
          <p:nvPr/>
        </p:nvSpPr>
        <p:spPr>
          <a:xfrm>
            <a:off x="3836750" y="150625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Designe</a:t>
            </a:r>
            <a:r>
              <a:rPr lang="en" sz="1600">
                <a:solidFill>
                  <a:schemeClr val="dk2"/>
                </a:solidFill>
                <a:latin typeface="Barlow Semi Condensed"/>
                <a:ea typeface="Barlow Semi Condensed"/>
                <a:cs typeface="Barlow Semi Condensed"/>
                <a:sym typeface="Barlow Semi Condensed"/>
              </a:rPr>
              <a:t> finale du tickets</a:t>
            </a:r>
            <a:endParaRPr sz="1600">
              <a:solidFill>
                <a:schemeClr val="dk2"/>
              </a:solidFill>
              <a:latin typeface="Barlow Semi Condensed"/>
              <a:ea typeface="Barlow Semi Condensed"/>
              <a:cs typeface="Barlow Semi Condensed"/>
              <a:sym typeface="Barlow Semi Condensed"/>
            </a:endParaRPr>
          </a:p>
        </p:txBody>
      </p:sp>
      <p:grpSp>
        <p:nvGrpSpPr>
          <p:cNvPr id="2471" name="Google Shape;2471;p48"/>
          <p:cNvGrpSpPr/>
          <p:nvPr/>
        </p:nvGrpSpPr>
        <p:grpSpPr>
          <a:xfrm>
            <a:off x="1189224" y="2099924"/>
            <a:ext cx="5900364" cy="1517351"/>
            <a:chOff x="1621724" y="2106974"/>
            <a:chExt cx="5900364" cy="1517351"/>
          </a:xfrm>
        </p:grpSpPr>
        <p:grpSp>
          <p:nvGrpSpPr>
            <p:cNvPr id="2472" name="Google Shape;2472;p48"/>
            <p:cNvGrpSpPr/>
            <p:nvPr/>
          </p:nvGrpSpPr>
          <p:grpSpPr>
            <a:xfrm>
              <a:off x="2604811" y="2884996"/>
              <a:ext cx="4021725" cy="538"/>
              <a:chOff x="3762462" y="2553002"/>
              <a:chExt cx="1121570" cy="150"/>
            </a:xfrm>
          </p:grpSpPr>
          <p:cxnSp>
            <p:nvCxnSpPr>
              <p:cNvPr id="2473" name="Google Shape;2473;p48"/>
              <p:cNvCxnSpPr/>
              <p:nvPr/>
            </p:nvCxnSpPr>
            <p:spPr>
              <a:xfrm>
                <a:off x="4195395"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2474" name="Google Shape;2474;p48"/>
              <p:cNvCxnSpPr/>
              <p:nvPr/>
            </p:nvCxnSpPr>
            <p:spPr>
              <a:xfrm>
                <a:off x="4652432"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2475" name="Google Shape;2475;p48"/>
              <p:cNvCxnSpPr>
                <a:stCxn id="2476" idx="6"/>
                <a:endCxn id="2477" idx="2"/>
              </p:cNvCxnSpPr>
              <p:nvPr/>
            </p:nvCxnSpPr>
            <p:spPr>
              <a:xfrm>
                <a:off x="3762462" y="2553152"/>
                <a:ext cx="183000" cy="0"/>
              </a:xfrm>
              <a:prstGeom prst="straightConnector1">
                <a:avLst/>
              </a:prstGeom>
              <a:noFill/>
              <a:ln cap="flat" cmpd="sng" w="9525">
                <a:solidFill>
                  <a:srgbClr val="595959"/>
                </a:solidFill>
                <a:prstDash val="solid"/>
                <a:round/>
                <a:headEnd len="med" w="med" type="none"/>
                <a:tailEnd len="med" w="med" type="none"/>
              </a:ln>
            </p:spPr>
          </p:cxnSp>
        </p:grpSp>
        <p:cxnSp>
          <p:nvCxnSpPr>
            <p:cNvPr id="2478" name="Google Shape;2478;p48"/>
            <p:cNvCxnSpPr/>
            <p:nvPr/>
          </p:nvCxnSpPr>
          <p:spPr>
            <a:xfrm>
              <a:off x="3752008" y="3186309"/>
              <a:ext cx="0" cy="358221"/>
            </a:xfrm>
            <a:prstGeom prst="straightConnector1">
              <a:avLst/>
            </a:prstGeom>
            <a:noFill/>
            <a:ln cap="flat" cmpd="sng" w="9525">
              <a:solidFill>
                <a:schemeClr val="dk2"/>
              </a:solidFill>
              <a:prstDash val="solid"/>
              <a:round/>
              <a:headEnd len="med" w="med" type="none"/>
              <a:tailEnd len="med" w="med" type="none"/>
            </a:ln>
          </p:spPr>
        </p:cxnSp>
        <p:grpSp>
          <p:nvGrpSpPr>
            <p:cNvPr id="2479" name="Google Shape;2479;p48"/>
            <p:cNvGrpSpPr/>
            <p:nvPr/>
          </p:nvGrpSpPr>
          <p:grpSpPr>
            <a:xfrm>
              <a:off x="3261117" y="2393765"/>
              <a:ext cx="983055" cy="983055"/>
              <a:chOff x="3347725" y="2480342"/>
              <a:chExt cx="810032" cy="810032"/>
            </a:xfrm>
          </p:grpSpPr>
          <p:sp>
            <p:nvSpPr>
              <p:cNvPr id="2477" name="Google Shape;2477;p48"/>
              <p:cNvSpPr/>
              <p:nvPr/>
            </p:nvSpPr>
            <p:spPr>
              <a:xfrm>
                <a:off x="3347725" y="2480342"/>
                <a:ext cx="810032" cy="810032"/>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8"/>
              <p:cNvSpPr/>
              <p:nvPr/>
            </p:nvSpPr>
            <p:spPr>
              <a:xfrm>
                <a:off x="3451091" y="2583719"/>
                <a:ext cx="603490" cy="60349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81" name="Google Shape;2481;p48"/>
            <p:cNvCxnSpPr>
              <a:stCxn id="2482" idx="0"/>
            </p:cNvCxnSpPr>
            <p:nvPr/>
          </p:nvCxnSpPr>
          <p:spPr>
            <a:xfrm rot="10800000">
              <a:off x="5391613" y="2122099"/>
              <a:ext cx="0" cy="396900"/>
            </a:xfrm>
            <a:prstGeom prst="straightConnector1">
              <a:avLst/>
            </a:prstGeom>
            <a:noFill/>
            <a:ln cap="flat" cmpd="sng" w="9525">
              <a:solidFill>
                <a:schemeClr val="dk2"/>
              </a:solidFill>
              <a:prstDash val="solid"/>
              <a:round/>
              <a:headEnd len="med" w="med" type="none"/>
              <a:tailEnd len="med" w="med" type="none"/>
            </a:ln>
          </p:spPr>
        </p:cxnSp>
        <p:grpSp>
          <p:nvGrpSpPr>
            <p:cNvPr id="2483" name="Google Shape;2483;p48"/>
            <p:cNvGrpSpPr/>
            <p:nvPr/>
          </p:nvGrpSpPr>
          <p:grpSpPr>
            <a:xfrm>
              <a:off x="4899976" y="2393376"/>
              <a:ext cx="983044" cy="983044"/>
              <a:chOff x="4987056" y="2480342"/>
              <a:chExt cx="808956" cy="808956"/>
            </a:xfrm>
          </p:grpSpPr>
          <p:sp>
            <p:nvSpPr>
              <p:cNvPr id="2484" name="Google Shape;2484;p48"/>
              <p:cNvSpPr/>
              <p:nvPr/>
            </p:nvSpPr>
            <p:spPr>
              <a:xfrm>
                <a:off x="4987056" y="2480342"/>
                <a:ext cx="808956" cy="808956"/>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8"/>
              <p:cNvSpPr/>
              <p:nvPr/>
            </p:nvSpPr>
            <p:spPr>
              <a:xfrm>
                <a:off x="5090423" y="2583719"/>
                <a:ext cx="602414" cy="602414"/>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85" name="Google Shape;2485;p48"/>
            <p:cNvCxnSpPr/>
            <p:nvPr/>
          </p:nvCxnSpPr>
          <p:spPr>
            <a:xfrm>
              <a:off x="7031106" y="3186309"/>
              <a:ext cx="0" cy="357146"/>
            </a:xfrm>
            <a:prstGeom prst="straightConnector1">
              <a:avLst/>
            </a:prstGeom>
            <a:noFill/>
            <a:ln cap="flat" cmpd="sng" w="9525">
              <a:solidFill>
                <a:schemeClr val="dk2"/>
              </a:solidFill>
              <a:prstDash val="solid"/>
              <a:round/>
              <a:headEnd len="med" w="med" type="none"/>
              <a:tailEnd len="med" w="med" type="none"/>
            </a:ln>
          </p:spPr>
        </p:cxnSp>
        <p:grpSp>
          <p:nvGrpSpPr>
            <p:cNvPr id="2486" name="Google Shape;2486;p48"/>
            <p:cNvGrpSpPr/>
            <p:nvPr/>
          </p:nvGrpSpPr>
          <p:grpSpPr>
            <a:xfrm>
              <a:off x="6539045" y="2393178"/>
              <a:ext cx="983044" cy="983044"/>
              <a:chOff x="6626363" y="2480342"/>
              <a:chExt cx="808956" cy="808956"/>
            </a:xfrm>
          </p:grpSpPr>
          <p:sp>
            <p:nvSpPr>
              <p:cNvPr id="2487" name="Google Shape;2487;p48"/>
              <p:cNvSpPr/>
              <p:nvPr/>
            </p:nvSpPr>
            <p:spPr>
              <a:xfrm>
                <a:off x="6626363" y="2480342"/>
                <a:ext cx="808956" cy="808956"/>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8"/>
              <p:cNvSpPr/>
              <p:nvPr/>
            </p:nvSpPr>
            <p:spPr>
              <a:xfrm>
                <a:off x="6729729" y="2583719"/>
                <a:ext cx="602414" cy="602414"/>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89" name="Google Shape;2489;p48"/>
            <p:cNvCxnSpPr>
              <a:stCxn id="2490" idx="0"/>
            </p:cNvCxnSpPr>
            <p:nvPr/>
          </p:nvCxnSpPr>
          <p:spPr>
            <a:xfrm rot="10800000">
              <a:off x="2113432" y="2122227"/>
              <a:ext cx="0" cy="397200"/>
            </a:xfrm>
            <a:prstGeom prst="straightConnector1">
              <a:avLst/>
            </a:prstGeom>
            <a:noFill/>
            <a:ln cap="flat" cmpd="sng" w="9525">
              <a:solidFill>
                <a:schemeClr val="dk2"/>
              </a:solidFill>
              <a:prstDash val="solid"/>
              <a:round/>
              <a:headEnd len="med" w="med" type="none"/>
              <a:tailEnd len="med" w="med" type="none"/>
            </a:ln>
          </p:spPr>
        </p:cxnSp>
        <p:grpSp>
          <p:nvGrpSpPr>
            <p:cNvPr id="2491" name="Google Shape;2491;p48"/>
            <p:cNvGrpSpPr/>
            <p:nvPr/>
          </p:nvGrpSpPr>
          <p:grpSpPr>
            <a:xfrm>
              <a:off x="1621724" y="2393805"/>
              <a:ext cx="983087" cy="983459"/>
              <a:chOff x="1708681" y="2480698"/>
              <a:chExt cx="809125" cy="809432"/>
            </a:xfrm>
          </p:grpSpPr>
          <p:sp>
            <p:nvSpPr>
              <p:cNvPr id="2476" name="Google Shape;2476;p48"/>
              <p:cNvSpPr/>
              <p:nvPr/>
            </p:nvSpPr>
            <p:spPr>
              <a:xfrm>
                <a:off x="1708681" y="2480698"/>
                <a:ext cx="809125" cy="809432"/>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8"/>
              <p:cNvSpPr/>
              <p:nvPr/>
            </p:nvSpPr>
            <p:spPr>
              <a:xfrm>
                <a:off x="1812063" y="2584091"/>
                <a:ext cx="602631" cy="602631"/>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2" name="Google Shape;2492;p48"/>
            <p:cNvSpPr/>
            <p:nvPr/>
          </p:nvSpPr>
          <p:spPr>
            <a:xfrm>
              <a:off x="2073125" y="2106975"/>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8"/>
            <p:cNvSpPr/>
            <p:nvPr/>
          </p:nvSpPr>
          <p:spPr>
            <a:xfrm>
              <a:off x="5351645" y="2106974"/>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8"/>
            <p:cNvSpPr/>
            <p:nvPr/>
          </p:nvSpPr>
          <p:spPr>
            <a:xfrm>
              <a:off x="3711575" y="3544525"/>
              <a:ext cx="79800" cy="79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8"/>
            <p:cNvSpPr/>
            <p:nvPr/>
          </p:nvSpPr>
          <p:spPr>
            <a:xfrm>
              <a:off x="6990966" y="3544525"/>
              <a:ext cx="79800" cy="79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6" name="Google Shape;2496;p48"/>
          <p:cNvSpPr txBox="1"/>
          <p:nvPr/>
        </p:nvSpPr>
        <p:spPr>
          <a:xfrm>
            <a:off x="1318447" y="2716860"/>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Etape 1</a:t>
            </a:r>
            <a:endParaRPr>
              <a:solidFill>
                <a:schemeClr val="lt1"/>
              </a:solidFill>
              <a:latin typeface="Barlow Semi Condensed Medium"/>
              <a:ea typeface="Barlow Semi Condensed Medium"/>
              <a:cs typeface="Barlow Semi Condensed Medium"/>
              <a:sym typeface="Barlow Semi Condensed Medium"/>
            </a:endParaRPr>
          </a:p>
        </p:txBody>
      </p:sp>
      <p:sp>
        <p:nvSpPr>
          <p:cNvPr id="2497" name="Google Shape;2497;p48"/>
          <p:cNvSpPr txBox="1"/>
          <p:nvPr/>
        </p:nvSpPr>
        <p:spPr>
          <a:xfrm>
            <a:off x="2956347" y="273718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accent1"/>
                </a:solidFill>
                <a:latin typeface="Barlow Semi Condensed Medium"/>
                <a:ea typeface="Barlow Semi Condensed Medium"/>
                <a:cs typeface="Barlow Semi Condensed Medium"/>
                <a:sym typeface="Barlow Semi Condensed Medium"/>
              </a:rPr>
              <a:t>Etape </a:t>
            </a:r>
            <a:r>
              <a:rPr lang="en" sz="1300">
                <a:solidFill>
                  <a:schemeClr val="accent1"/>
                </a:solidFill>
                <a:latin typeface="Barlow Semi Condensed Medium"/>
                <a:ea typeface="Barlow Semi Condensed Medium"/>
                <a:cs typeface="Barlow Semi Condensed Medium"/>
                <a:sym typeface="Barlow Semi Condensed Medium"/>
              </a:rPr>
              <a:t>2</a:t>
            </a:r>
            <a:endParaRPr sz="1300">
              <a:solidFill>
                <a:schemeClr val="accent1"/>
              </a:solidFill>
              <a:latin typeface="Barlow Semi Condensed Medium"/>
              <a:ea typeface="Barlow Semi Condensed Medium"/>
              <a:cs typeface="Barlow Semi Condensed Medium"/>
              <a:sym typeface="Barlow Semi Condensed Medium"/>
            </a:endParaRPr>
          </a:p>
        </p:txBody>
      </p:sp>
      <p:sp>
        <p:nvSpPr>
          <p:cNvPr id="2498" name="Google Shape;2498;p48"/>
          <p:cNvSpPr txBox="1"/>
          <p:nvPr/>
        </p:nvSpPr>
        <p:spPr>
          <a:xfrm>
            <a:off x="4594247" y="273718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latin typeface="Barlow Semi Condensed Medium"/>
                <a:ea typeface="Barlow Semi Condensed Medium"/>
                <a:cs typeface="Barlow Semi Condensed Medium"/>
                <a:sym typeface="Barlow Semi Condensed Medium"/>
              </a:rPr>
              <a:t>Etape </a:t>
            </a:r>
            <a:r>
              <a:rPr lang="en" sz="1300">
                <a:solidFill>
                  <a:schemeClr val="lt1"/>
                </a:solidFill>
                <a:latin typeface="Barlow Semi Condensed Medium"/>
                <a:ea typeface="Barlow Semi Condensed Medium"/>
                <a:cs typeface="Barlow Semi Condensed Medium"/>
                <a:sym typeface="Barlow Semi Condensed Medium"/>
              </a:rPr>
              <a:t>3</a:t>
            </a:r>
            <a:endParaRPr sz="1300">
              <a:solidFill>
                <a:schemeClr val="lt1"/>
              </a:solidFill>
              <a:latin typeface="Barlow Semi Condensed Medium"/>
              <a:ea typeface="Barlow Semi Condensed Medium"/>
              <a:cs typeface="Barlow Semi Condensed Medium"/>
              <a:sym typeface="Barlow Semi Condensed Medium"/>
            </a:endParaRPr>
          </a:p>
        </p:txBody>
      </p:sp>
      <p:sp>
        <p:nvSpPr>
          <p:cNvPr id="2499" name="Google Shape;2499;p48"/>
          <p:cNvSpPr txBox="1"/>
          <p:nvPr/>
        </p:nvSpPr>
        <p:spPr>
          <a:xfrm>
            <a:off x="6232147" y="273718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accent1"/>
                </a:solidFill>
                <a:latin typeface="Barlow Semi Condensed Medium"/>
                <a:ea typeface="Barlow Semi Condensed Medium"/>
                <a:cs typeface="Barlow Semi Condensed Medium"/>
                <a:sym typeface="Barlow Semi Condensed Medium"/>
              </a:rPr>
              <a:t>Etape </a:t>
            </a:r>
            <a:r>
              <a:rPr lang="en" sz="1300">
                <a:solidFill>
                  <a:schemeClr val="accent1"/>
                </a:solidFill>
                <a:latin typeface="Barlow Semi Condensed Medium"/>
                <a:ea typeface="Barlow Semi Condensed Medium"/>
                <a:cs typeface="Barlow Semi Condensed Medium"/>
                <a:sym typeface="Barlow Semi Condensed Medium"/>
              </a:rPr>
              <a:t>4</a:t>
            </a:r>
            <a:endParaRPr sz="1300">
              <a:solidFill>
                <a:schemeClr val="accent1"/>
              </a:solidFill>
              <a:latin typeface="Barlow Semi Condensed Medium"/>
              <a:ea typeface="Barlow Semi Condensed Medium"/>
              <a:cs typeface="Barlow Semi Condensed Medium"/>
              <a:sym typeface="Barlow Semi Condensed Medium"/>
            </a:endParaRPr>
          </a:p>
        </p:txBody>
      </p:sp>
      <p:sp>
        <p:nvSpPr>
          <p:cNvPr id="2500" name="Google Shape;2500;p48"/>
          <p:cNvSpPr/>
          <p:nvPr/>
        </p:nvSpPr>
        <p:spPr>
          <a:xfrm>
            <a:off x="8073050" y="0"/>
            <a:ext cx="782700" cy="517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1" name="Google Shape;2501;p48"/>
          <p:cNvCxnSpPr/>
          <p:nvPr/>
        </p:nvCxnSpPr>
        <p:spPr>
          <a:xfrm>
            <a:off x="7089602" y="2878921"/>
            <a:ext cx="830400" cy="0"/>
          </a:xfrm>
          <a:prstGeom prst="straightConnector1">
            <a:avLst/>
          </a:prstGeom>
          <a:noFill/>
          <a:ln cap="flat" cmpd="sng" w="9525">
            <a:solidFill>
              <a:srgbClr val="595959"/>
            </a:solidFill>
            <a:prstDash val="solid"/>
            <a:round/>
            <a:headEnd len="med" w="med" type="none"/>
            <a:tailEnd len="med" w="med" type="none"/>
          </a:ln>
        </p:spPr>
      </p:cxnSp>
      <p:sp>
        <p:nvSpPr>
          <p:cNvPr id="2502" name="Google Shape;2502;p48"/>
          <p:cNvSpPr/>
          <p:nvPr/>
        </p:nvSpPr>
        <p:spPr>
          <a:xfrm>
            <a:off x="7870045" y="2331178"/>
            <a:ext cx="983100" cy="983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8"/>
          <p:cNvSpPr/>
          <p:nvPr/>
        </p:nvSpPr>
        <p:spPr>
          <a:xfrm>
            <a:off x="7995605" y="2456726"/>
            <a:ext cx="732000" cy="7320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8"/>
          <p:cNvSpPr txBox="1"/>
          <p:nvPr/>
        </p:nvSpPr>
        <p:spPr>
          <a:xfrm>
            <a:off x="8009397" y="268098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accent1"/>
                </a:solidFill>
                <a:latin typeface="Barlow Semi Condensed Medium"/>
                <a:ea typeface="Barlow Semi Condensed Medium"/>
                <a:cs typeface="Barlow Semi Condensed Medium"/>
                <a:sym typeface="Barlow Semi Condensed Medium"/>
              </a:rPr>
              <a:t>Etape 5</a:t>
            </a:r>
            <a:endParaRPr sz="1300">
              <a:solidFill>
                <a:schemeClr val="accent1"/>
              </a:solidFill>
              <a:latin typeface="Barlow Semi Condensed Medium"/>
              <a:ea typeface="Barlow Semi Condensed Medium"/>
              <a:cs typeface="Barlow Semi Condensed Medium"/>
              <a:sym typeface="Barlow Semi Condensed Medium"/>
            </a:endParaRPr>
          </a:p>
        </p:txBody>
      </p:sp>
      <p:sp>
        <p:nvSpPr>
          <p:cNvPr id="2505" name="Google Shape;2505;p48"/>
          <p:cNvSpPr txBox="1"/>
          <p:nvPr/>
        </p:nvSpPr>
        <p:spPr>
          <a:xfrm>
            <a:off x="6767525" y="1229749"/>
            <a:ext cx="2349000" cy="78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Déposer une plainte auprès des autorités compétentes</a:t>
            </a:r>
            <a:endParaRPr sz="1600">
              <a:solidFill>
                <a:schemeClr val="dk2"/>
              </a:solidFill>
              <a:latin typeface="Barlow Semi Condensed"/>
              <a:ea typeface="Barlow Semi Condensed"/>
              <a:cs typeface="Barlow Semi Condensed"/>
              <a:sym typeface="Barlow Semi Condensed"/>
            </a:endParaRPr>
          </a:p>
        </p:txBody>
      </p:sp>
      <p:cxnSp>
        <p:nvCxnSpPr>
          <p:cNvPr id="2506" name="Google Shape;2506;p48"/>
          <p:cNvCxnSpPr/>
          <p:nvPr/>
        </p:nvCxnSpPr>
        <p:spPr>
          <a:xfrm flipH="1">
            <a:off x="8358750" y="2043525"/>
            <a:ext cx="5700" cy="371400"/>
          </a:xfrm>
          <a:prstGeom prst="straightConnector1">
            <a:avLst/>
          </a:prstGeom>
          <a:noFill/>
          <a:ln cap="flat" cmpd="sng" w="9525">
            <a:solidFill>
              <a:schemeClr val="dk2"/>
            </a:solidFill>
            <a:prstDash val="solid"/>
            <a:round/>
            <a:headEnd len="med" w="med" type="none"/>
            <a:tailEnd len="med" w="med" type="none"/>
          </a:ln>
        </p:spPr>
      </p:cxnSp>
      <p:sp>
        <p:nvSpPr>
          <p:cNvPr id="2507" name="Google Shape;2507;p48"/>
          <p:cNvSpPr/>
          <p:nvPr/>
        </p:nvSpPr>
        <p:spPr>
          <a:xfrm>
            <a:off x="8301900" y="2001725"/>
            <a:ext cx="119400" cy="83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sp>
        <p:nvSpPr>
          <p:cNvPr id="2512" name="Google Shape;2512;p49"/>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Fira Sans Extra Condensed Medium"/>
                <a:ea typeface="Fira Sans Extra Condensed Medium"/>
                <a:cs typeface="Fira Sans Extra Condensed Medium"/>
                <a:sym typeface="Fira Sans Extra Condensed Medium"/>
              </a:rPr>
              <a:t>Test :</a:t>
            </a:r>
            <a:endParaRPr sz="4700"/>
          </a:p>
        </p:txBody>
      </p:sp>
      <p:sp>
        <p:nvSpPr>
          <p:cNvPr id="2513" name="Google Shape;2513;p49"/>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grpSp>
        <p:nvGrpSpPr>
          <p:cNvPr id="2518" name="Google Shape;2518;p50"/>
          <p:cNvGrpSpPr/>
          <p:nvPr/>
        </p:nvGrpSpPr>
        <p:grpSpPr>
          <a:xfrm>
            <a:off x="5055749" y="632004"/>
            <a:ext cx="3879489" cy="3879489"/>
            <a:chOff x="4522050" y="622650"/>
            <a:chExt cx="3898200" cy="3898200"/>
          </a:xfrm>
        </p:grpSpPr>
        <p:sp>
          <p:nvSpPr>
            <p:cNvPr id="2519" name="Google Shape;2519;p50"/>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0"/>
            <p:cNvSpPr/>
            <p:nvPr/>
          </p:nvSpPr>
          <p:spPr>
            <a:xfrm>
              <a:off x="4698900" y="799500"/>
              <a:ext cx="3544500" cy="35445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1" name="Google Shape;2521;p50"/>
          <p:cNvSpPr txBox="1"/>
          <p:nvPr>
            <p:ph idx="1" type="subTitle"/>
          </p:nvPr>
        </p:nvSpPr>
        <p:spPr>
          <a:xfrm>
            <a:off x="262050" y="1633825"/>
            <a:ext cx="4749000" cy="21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Exo"/>
                <a:ea typeface="Exo"/>
                <a:cs typeface="Exo"/>
                <a:sym typeface="Exo"/>
              </a:rPr>
              <a:t> </a:t>
            </a:r>
            <a:endParaRPr sz="1800">
              <a:solidFill>
                <a:srgbClr val="000000"/>
              </a:solidFill>
              <a:latin typeface="Exo"/>
              <a:ea typeface="Exo"/>
              <a:cs typeface="Exo"/>
              <a:sym typeface="Exo"/>
            </a:endParaRPr>
          </a:p>
          <a:p>
            <a:pPr indent="0" lvl="0" marL="0" rtl="0" algn="l">
              <a:spcBef>
                <a:spcPts val="0"/>
              </a:spcBef>
              <a:spcAft>
                <a:spcPts val="0"/>
              </a:spcAft>
              <a:buNone/>
            </a:pPr>
            <a:r>
              <a:rPr lang="en" sz="1800">
                <a:solidFill>
                  <a:srgbClr val="000000"/>
                </a:solidFill>
                <a:latin typeface="Exo"/>
                <a:ea typeface="Exo"/>
                <a:cs typeface="Exo"/>
                <a:sym typeface="Exo"/>
              </a:rPr>
              <a:t>Après la fin des travaux sur le prototype, nous avons expérimenté en prenant l'avis des utilisateurs sur celui-ci .</a:t>
            </a:r>
            <a:endParaRPr sz="1800">
              <a:solidFill>
                <a:srgbClr val="000000"/>
              </a:solidFill>
              <a:latin typeface="Exo"/>
              <a:ea typeface="Exo"/>
              <a:cs typeface="Exo"/>
              <a:sym typeface="Exo"/>
            </a:endParaRPr>
          </a:p>
          <a:p>
            <a:pPr indent="0" lvl="0" marL="0" rtl="0" algn="l">
              <a:spcBef>
                <a:spcPts val="0"/>
              </a:spcBef>
              <a:spcAft>
                <a:spcPts val="0"/>
              </a:spcAft>
              <a:buNone/>
            </a:pPr>
            <a:r>
              <a:rPr lang="en" sz="1800">
                <a:solidFill>
                  <a:srgbClr val="000000"/>
                </a:solidFill>
                <a:latin typeface="Exo"/>
                <a:ea typeface="Exo"/>
                <a:cs typeface="Exo"/>
                <a:sym typeface="Exo"/>
              </a:rPr>
              <a:t>Leurs avis étaient positifs, car ils aimaient le prototype et y voyaient une solution efficace à leurs problèmes.</a:t>
            </a:r>
            <a:endParaRPr sz="1800">
              <a:solidFill>
                <a:srgbClr val="000000"/>
              </a:solidFill>
              <a:latin typeface="Exo"/>
              <a:ea typeface="Exo"/>
              <a:cs typeface="Exo"/>
              <a:sym typeface="Exo"/>
            </a:endParaRPr>
          </a:p>
        </p:txBody>
      </p:sp>
      <p:pic>
        <p:nvPicPr>
          <p:cNvPr descr="C:\Users\dris_\Desktop\solicode projects\presentations\design thinking\kisspng-flat-design-vector-graphics-test-portable-network-omniupdate-blog-5cceb205d29998.1784496715570498618626.png" id="2522" name="Google Shape;2522;p50"/>
          <p:cNvPicPr preferRelativeResize="0"/>
          <p:nvPr/>
        </p:nvPicPr>
        <p:blipFill rotWithShape="1">
          <a:blip r:embed="rId3">
            <a:alphaModFix/>
          </a:blip>
          <a:srcRect b="0" l="0" r="0" t="0"/>
          <a:stretch/>
        </p:blipFill>
        <p:spPr>
          <a:xfrm>
            <a:off x="5584725" y="1137175"/>
            <a:ext cx="2941924" cy="2941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6" name="Shape 2526"/>
        <p:cNvGrpSpPr/>
        <p:nvPr/>
      </p:nvGrpSpPr>
      <p:grpSpPr>
        <a:xfrm>
          <a:off x="0" y="0"/>
          <a:ext cx="0" cy="0"/>
          <a:chOff x="0" y="0"/>
          <a:chExt cx="0" cy="0"/>
        </a:xfrm>
      </p:grpSpPr>
      <p:sp>
        <p:nvSpPr>
          <p:cNvPr id="2527" name="Google Shape;2527;p51"/>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Merci pour votre attention!</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4"/>
          <p:cNvSpPr/>
          <p:nvPr/>
        </p:nvSpPr>
        <p:spPr>
          <a:xfrm>
            <a:off x="982875" y="317525"/>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4"/>
          <p:cNvSpPr/>
          <p:nvPr/>
        </p:nvSpPr>
        <p:spPr>
          <a:xfrm>
            <a:off x="982875" y="1592193"/>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982875" y="2870224"/>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txBox="1"/>
          <p:nvPr>
            <p:ph type="title"/>
          </p:nvPr>
        </p:nvSpPr>
        <p:spPr>
          <a:xfrm>
            <a:off x="2955981" y="154103"/>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Sommaire</a:t>
            </a:r>
            <a:endParaRPr/>
          </a:p>
        </p:txBody>
      </p:sp>
      <p:sp>
        <p:nvSpPr>
          <p:cNvPr id="1891" name="Google Shape;1891;p34"/>
          <p:cNvSpPr txBox="1"/>
          <p:nvPr>
            <p:ph idx="1" type="subTitle"/>
          </p:nvPr>
        </p:nvSpPr>
        <p:spPr>
          <a:xfrm>
            <a:off x="1207525" y="312779"/>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Etape 1 :</a:t>
            </a:r>
            <a:endParaRPr/>
          </a:p>
        </p:txBody>
      </p:sp>
      <p:sp>
        <p:nvSpPr>
          <p:cNvPr id="1892" name="Google Shape;1892;p34"/>
          <p:cNvSpPr txBox="1"/>
          <p:nvPr>
            <p:ph idx="3" type="subTitle"/>
          </p:nvPr>
        </p:nvSpPr>
        <p:spPr>
          <a:xfrm>
            <a:off x="1207525" y="1669901"/>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Etape 3 :</a:t>
            </a:r>
            <a:endParaRPr/>
          </a:p>
          <a:p>
            <a:pPr indent="0" lvl="0" marL="0" rtl="0" algn="l">
              <a:spcBef>
                <a:spcPts val="0"/>
              </a:spcBef>
              <a:spcAft>
                <a:spcPts val="0"/>
              </a:spcAft>
              <a:buNone/>
            </a:pPr>
            <a:r>
              <a:t/>
            </a:r>
            <a:endParaRPr/>
          </a:p>
        </p:txBody>
      </p:sp>
      <p:sp>
        <p:nvSpPr>
          <p:cNvPr id="1893" name="Google Shape;1893;p34"/>
          <p:cNvSpPr txBox="1"/>
          <p:nvPr>
            <p:ph idx="4" type="subTitle"/>
          </p:nvPr>
        </p:nvSpPr>
        <p:spPr>
          <a:xfrm>
            <a:off x="1142475" y="1946325"/>
            <a:ext cx="23142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Empathie</a:t>
            </a:r>
            <a:endParaRPr sz="1400"/>
          </a:p>
        </p:txBody>
      </p:sp>
      <p:sp>
        <p:nvSpPr>
          <p:cNvPr id="1894" name="Google Shape;1894;p34"/>
          <p:cNvSpPr txBox="1"/>
          <p:nvPr>
            <p:ph idx="5" type="subTitle"/>
          </p:nvPr>
        </p:nvSpPr>
        <p:spPr>
          <a:xfrm>
            <a:off x="1207525" y="2865145"/>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Etape 5 :</a:t>
            </a:r>
            <a:endParaRPr/>
          </a:p>
          <a:p>
            <a:pPr indent="0" lvl="0" marL="0" rtl="0" algn="l">
              <a:spcBef>
                <a:spcPts val="0"/>
              </a:spcBef>
              <a:spcAft>
                <a:spcPts val="0"/>
              </a:spcAft>
              <a:buNone/>
            </a:pPr>
            <a:r>
              <a:t/>
            </a:r>
            <a:endParaRPr/>
          </a:p>
        </p:txBody>
      </p:sp>
      <p:sp>
        <p:nvSpPr>
          <p:cNvPr id="1895" name="Google Shape;1895;p34"/>
          <p:cNvSpPr txBox="1"/>
          <p:nvPr>
            <p:ph idx="6" type="subTitle"/>
          </p:nvPr>
        </p:nvSpPr>
        <p:spPr>
          <a:xfrm>
            <a:off x="1142475" y="3166825"/>
            <a:ext cx="22491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Ideation</a:t>
            </a:r>
            <a:endParaRPr>
              <a:latin typeface="Barlow Semi Condensed"/>
              <a:ea typeface="Barlow Semi Condensed"/>
              <a:cs typeface="Barlow Semi Condensed"/>
              <a:sym typeface="Barlow Semi Condensed"/>
            </a:endParaRPr>
          </a:p>
        </p:txBody>
      </p:sp>
      <p:sp>
        <p:nvSpPr>
          <p:cNvPr id="1896" name="Google Shape;1896;p34"/>
          <p:cNvSpPr/>
          <p:nvPr/>
        </p:nvSpPr>
        <p:spPr>
          <a:xfrm>
            <a:off x="5617950" y="317525"/>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5617950" y="1592193"/>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617950" y="2870224"/>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txBox="1"/>
          <p:nvPr>
            <p:ph idx="1" type="subTitle"/>
          </p:nvPr>
        </p:nvSpPr>
        <p:spPr>
          <a:xfrm>
            <a:off x="5842600" y="312779"/>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Etape 2 :</a:t>
            </a:r>
            <a:endParaRPr/>
          </a:p>
        </p:txBody>
      </p:sp>
      <p:sp>
        <p:nvSpPr>
          <p:cNvPr id="1900" name="Google Shape;1900;p34"/>
          <p:cNvSpPr txBox="1"/>
          <p:nvPr>
            <p:ph idx="2" type="subTitle"/>
          </p:nvPr>
        </p:nvSpPr>
        <p:spPr>
          <a:xfrm>
            <a:off x="5694150" y="684331"/>
            <a:ext cx="2184000" cy="6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Etape de désigne thinking</a:t>
            </a:r>
            <a:endParaRPr sz="1400"/>
          </a:p>
        </p:txBody>
      </p:sp>
      <p:sp>
        <p:nvSpPr>
          <p:cNvPr id="1901" name="Google Shape;1901;p34"/>
          <p:cNvSpPr txBox="1"/>
          <p:nvPr>
            <p:ph idx="3" type="subTitle"/>
          </p:nvPr>
        </p:nvSpPr>
        <p:spPr>
          <a:xfrm>
            <a:off x="5842600" y="1586976"/>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Etape 4 :</a:t>
            </a:r>
            <a:endParaRPr/>
          </a:p>
          <a:p>
            <a:pPr indent="0" lvl="0" marL="0" rtl="0" algn="l">
              <a:spcBef>
                <a:spcPts val="0"/>
              </a:spcBef>
              <a:spcAft>
                <a:spcPts val="0"/>
              </a:spcAft>
              <a:buNone/>
            </a:pPr>
            <a:r>
              <a:t/>
            </a:r>
            <a:endParaRPr/>
          </a:p>
        </p:txBody>
      </p:sp>
      <p:sp>
        <p:nvSpPr>
          <p:cNvPr id="1902" name="Google Shape;1902;p34"/>
          <p:cNvSpPr txBox="1"/>
          <p:nvPr>
            <p:ph idx="4" type="subTitle"/>
          </p:nvPr>
        </p:nvSpPr>
        <p:spPr>
          <a:xfrm>
            <a:off x="5766400" y="1887479"/>
            <a:ext cx="21840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dk1"/>
                </a:solidFill>
              </a:rPr>
              <a:t>Définir les problèmes</a:t>
            </a:r>
            <a:endParaRPr sz="1400">
              <a:solidFill>
                <a:schemeClr val="dk1"/>
              </a:solidFill>
            </a:endParaRPr>
          </a:p>
        </p:txBody>
      </p:sp>
      <p:sp>
        <p:nvSpPr>
          <p:cNvPr id="1903" name="Google Shape;1903;p34"/>
          <p:cNvSpPr txBox="1"/>
          <p:nvPr>
            <p:ph idx="5" type="subTitle"/>
          </p:nvPr>
        </p:nvSpPr>
        <p:spPr>
          <a:xfrm>
            <a:off x="5842600" y="2865145"/>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Etape 6 :</a:t>
            </a:r>
            <a:endParaRPr/>
          </a:p>
          <a:p>
            <a:pPr indent="0" lvl="0" marL="0" rtl="0" algn="l">
              <a:spcBef>
                <a:spcPts val="0"/>
              </a:spcBef>
              <a:spcAft>
                <a:spcPts val="0"/>
              </a:spcAft>
              <a:buNone/>
            </a:pPr>
            <a:r>
              <a:t/>
            </a:r>
            <a:endParaRPr/>
          </a:p>
        </p:txBody>
      </p:sp>
      <p:sp>
        <p:nvSpPr>
          <p:cNvPr id="1904" name="Google Shape;1904;p34"/>
          <p:cNvSpPr txBox="1"/>
          <p:nvPr>
            <p:ph idx="6" type="subTitle"/>
          </p:nvPr>
        </p:nvSpPr>
        <p:spPr>
          <a:xfrm>
            <a:off x="5766400" y="3166817"/>
            <a:ext cx="21840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Prototype</a:t>
            </a:r>
            <a:endParaRPr>
              <a:latin typeface="Barlow Semi Condensed"/>
              <a:ea typeface="Barlow Semi Condensed"/>
              <a:cs typeface="Barlow Semi Condensed"/>
              <a:sym typeface="Barlow Semi Condensed"/>
            </a:endParaRPr>
          </a:p>
        </p:txBody>
      </p:sp>
      <p:sp>
        <p:nvSpPr>
          <p:cNvPr id="1905" name="Google Shape;1905;p34"/>
          <p:cNvSpPr txBox="1"/>
          <p:nvPr>
            <p:ph idx="4" type="subTitle"/>
          </p:nvPr>
        </p:nvSpPr>
        <p:spPr>
          <a:xfrm>
            <a:off x="1127775" y="658275"/>
            <a:ext cx="21840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Quel est le problème ?</a:t>
            </a:r>
            <a:endParaRPr>
              <a:latin typeface="Barlow Semi Condensed"/>
              <a:ea typeface="Barlow Semi Condensed"/>
              <a:cs typeface="Barlow Semi Condensed"/>
              <a:sym typeface="Barlow Semi Condensed"/>
            </a:endParaRPr>
          </a:p>
        </p:txBody>
      </p:sp>
      <p:sp>
        <p:nvSpPr>
          <p:cNvPr id="1906" name="Google Shape;1906;p34"/>
          <p:cNvSpPr/>
          <p:nvPr/>
        </p:nvSpPr>
        <p:spPr>
          <a:xfrm>
            <a:off x="3335100" y="3976824"/>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txBox="1"/>
          <p:nvPr>
            <p:ph idx="5" type="subTitle"/>
          </p:nvPr>
        </p:nvSpPr>
        <p:spPr>
          <a:xfrm>
            <a:off x="3559750" y="3971745"/>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Etape 7 :</a:t>
            </a:r>
            <a:endParaRPr/>
          </a:p>
          <a:p>
            <a:pPr indent="0" lvl="0" marL="0" rtl="0" algn="l">
              <a:spcBef>
                <a:spcPts val="0"/>
              </a:spcBef>
              <a:spcAft>
                <a:spcPts val="0"/>
              </a:spcAft>
              <a:buNone/>
            </a:pPr>
            <a:r>
              <a:t/>
            </a:r>
            <a:endParaRPr/>
          </a:p>
        </p:txBody>
      </p:sp>
      <p:sp>
        <p:nvSpPr>
          <p:cNvPr id="1908" name="Google Shape;1908;p34"/>
          <p:cNvSpPr txBox="1"/>
          <p:nvPr>
            <p:ph idx="6" type="subTitle"/>
          </p:nvPr>
        </p:nvSpPr>
        <p:spPr>
          <a:xfrm>
            <a:off x="3483550" y="4273425"/>
            <a:ext cx="21840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a:t>
            </a:r>
            <a:endParaRPr>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35"/>
          <p:cNvSpPr txBox="1"/>
          <p:nvPr>
            <p:ph type="title"/>
          </p:nvPr>
        </p:nvSpPr>
        <p:spPr>
          <a:xfrm>
            <a:off x="2532900" y="1"/>
            <a:ext cx="4087500" cy="1240500"/>
          </a:xfrm>
          <a:prstGeom prst="rect">
            <a:avLst/>
          </a:prstGeom>
        </p:spPr>
        <p:txBody>
          <a:bodyPr anchorCtr="0" anchor="t" bIns="91425" lIns="91425" spcFirstLastPara="1" rIns="91425" wrap="square" tIns="91425">
            <a:noAutofit/>
          </a:bodyPr>
          <a:lstStyle/>
          <a:p>
            <a:pPr indent="0" lvl="0" marL="0" rtl="0" algn="ctr">
              <a:lnSpc>
                <a:spcPct val="120000"/>
              </a:lnSpc>
              <a:spcBef>
                <a:spcPts val="3000"/>
              </a:spcBef>
              <a:spcAft>
                <a:spcPts val="0"/>
              </a:spcAft>
              <a:buNone/>
            </a:pPr>
            <a:r>
              <a:rPr b="1" lang="en" sz="2900">
                <a:solidFill>
                  <a:schemeClr val="accent1"/>
                </a:solidFill>
                <a:latin typeface="Exo"/>
                <a:ea typeface="Exo"/>
                <a:cs typeface="Exo"/>
                <a:sym typeface="Exo"/>
              </a:rPr>
              <a:t>Quel est le problème?</a:t>
            </a:r>
            <a:endParaRPr b="1" i="1" sz="2900">
              <a:solidFill>
                <a:schemeClr val="accent1"/>
              </a:solidFill>
              <a:latin typeface="Exo"/>
              <a:ea typeface="Exo"/>
              <a:cs typeface="Exo"/>
              <a:sym typeface="Exo"/>
            </a:endParaRPr>
          </a:p>
          <a:p>
            <a:pPr indent="0" lvl="0" marL="0" rtl="0" algn="l">
              <a:spcBef>
                <a:spcPts val="1200"/>
              </a:spcBef>
              <a:spcAft>
                <a:spcPts val="0"/>
              </a:spcAft>
              <a:buNone/>
            </a:pPr>
            <a:r>
              <a:t/>
            </a:r>
            <a:endParaRPr/>
          </a:p>
        </p:txBody>
      </p:sp>
      <p:sp>
        <p:nvSpPr>
          <p:cNvPr id="1914" name="Google Shape;1914;p35"/>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Exo"/>
                <a:ea typeface="Exo"/>
                <a:cs typeface="Exo"/>
                <a:sym typeface="Exo"/>
              </a:rPr>
              <a:t>     Récemment, des stades locaux ont été construits par l'Initiative nationale pour le développement humain (INDH) pour rapprocher les activités sportives et éducatives des zones résidentielles, consacrer les valeurs de la citoyenneté, encadrer les jeunes et développer leurs capacités ainsi que promouvoir le sport local.</a:t>
            </a:r>
            <a:endParaRPr b="1" sz="1500">
              <a:solidFill>
                <a:srgbClr val="000000"/>
              </a:solidFill>
              <a:latin typeface="Exo"/>
              <a:ea typeface="Exo"/>
              <a:cs typeface="Exo"/>
              <a:sym typeface="Exo"/>
            </a:endParaRPr>
          </a:p>
          <a:p>
            <a:pPr indent="0" lvl="0" marL="0" rtl="0" algn="l">
              <a:spcBef>
                <a:spcPts val="0"/>
              </a:spcBef>
              <a:spcAft>
                <a:spcPts val="0"/>
              </a:spcAft>
              <a:buNone/>
            </a:pPr>
            <a:r>
              <a:t/>
            </a:r>
            <a:endParaRPr b="1" sz="1500">
              <a:solidFill>
                <a:srgbClr val="000000"/>
              </a:solidFill>
              <a:latin typeface="Exo"/>
              <a:ea typeface="Exo"/>
              <a:cs typeface="Exo"/>
              <a:sym typeface="Exo"/>
            </a:endParaRPr>
          </a:p>
          <a:p>
            <a:pPr indent="457200" lvl="0" marL="0" rtl="0" algn="l">
              <a:spcBef>
                <a:spcPts val="0"/>
              </a:spcBef>
              <a:spcAft>
                <a:spcPts val="0"/>
              </a:spcAft>
              <a:buNone/>
            </a:pPr>
            <a:r>
              <a:rPr b="1" lang="en" sz="1500">
                <a:solidFill>
                  <a:srgbClr val="000000"/>
                </a:solidFill>
                <a:latin typeface="Exo"/>
                <a:ea typeface="Exo"/>
                <a:cs typeface="Exo"/>
                <a:sym typeface="Exo"/>
              </a:rPr>
              <a:t>Cependant, une mauvaise gestion de ces sites a été constatée du fait de leur délégation à des associations. Les jeunes ont du mal à effectuer une réservation (personnel absent, emplacement déjà loué, manque d'informations sur les horaires, etc.).</a:t>
            </a:r>
            <a:endParaRPr b="1" sz="1500">
              <a:solidFill>
                <a:srgbClr val="000000"/>
              </a:solidFill>
              <a:latin typeface="Exo"/>
              <a:ea typeface="Exo"/>
              <a:cs typeface="Exo"/>
              <a:sym typeface="Exo"/>
            </a:endParaRPr>
          </a:p>
          <a:p>
            <a:pPr indent="0" lvl="0" marL="0" rtl="0" algn="l">
              <a:spcBef>
                <a:spcPts val="0"/>
              </a:spcBef>
              <a:spcAft>
                <a:spcPts val="0"/>
              </a:spcAft>
              <a:buNone/>
            </a:pPr>
            <a:r>
              <a:t/>
            </a:r>
            <a:endParaRPr b="1" sz="1500">
              <a:solidFill>
                <a:srgbClr val="000000"/>
              </a:solidFill>
              <a:latin typeface="Exo"/>
              <a:ea typeface="Exo"/>
              <a:cs typeface="Exo"/>
              <a:sym typeface="Exo"/>
            </a:endParaRPr>
          </a:p>
          <a:p>
            <a:pPr indent="457200" lvl="0" marL="0" rtl="0" algn="l">
              <a:spcBef>
                <a:spcPts val="0"/>
              </a:spcBef>
              <a:spcAft>
                <a:spcPts val="0"/>
              </a:spcAft>
              <a:buNone/>
            </a:pPr>
            <a:r>
              <a:rPr b="1" lang="en" sz="1500">
                <a:solidFill>
                  <a:srgbClr val="000000"/>
                </a:solidFill>
                <a:latin typeface="Exo"/>
                <a:ea typeface="Exo"/>
                <a:cs typeface="Exo"/>
                <a:sym typeface="Exo"/>
              </a:rPr>
              <a:t>Donc pour trouver une solution appropriée au problème posé, il faut alors analyser la situation en se basant sur les besoins des joueurs et concevoir une solution grâce au design thinking.</a:t>
            </a:r>
            <a:endParaRPr b="1" sz="1500">
              <a:solidFill>
                <a:srgbClr val="000000"/>
              </a:solidFill>
              <a:latin typeface="Exo"/>
              <a:ea typeface="Exo"/>
              <a:cs typeface="Exo"/>
              <a:sym typeface="Exo"/>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grpSp>
        <p:nvGrpSpPr>
          <p:cNvPr id="1919" name="Google Shape;1919;p36"/>
          <p:cNvGrpSpPr/>
          <p:nvPr/>
        </p:nvGrpSpPr>
        <p:grpSpPr>
          <a:xfrm>
            <a:off x="3994598" y="1510458"/>
            <a:ext cx="4430405" cy="3106404"/>
            <a:chOff x="862950" y="825025"/>
            <a:chExt cx="5862650" cy="4111175"/>
          </a:xfrm>
        </p:grpSpPr>
        <p:sp>
          <p:nvSpPr>
            <p:cNvPr id="1920" name="Google Shape;1920;p36"/>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6"/>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6"/>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6"/>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6"/>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6"/>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6"/>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6"/>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6"/>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6"/>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6"/>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6"/>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6"/>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6"/>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6"/>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6"/>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6"/>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6"/>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6"/>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6"/>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6"/>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6"/>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6"/>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6"/>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6"/>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6"/>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6"/>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6"/>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6"/>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6"/>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6"/>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6"/>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6"/>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6"/>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6"/>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6"/>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6"/>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6"/>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6"/>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6"/>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6"/>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6"/>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6"/>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6"/>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6"/>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6"/>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6"/>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6"/>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6"/>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6"/>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6"/>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6"/>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6"/>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6"/>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6"/>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6"/>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6"/>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6"/>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6"/>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6"/>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6"/>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6"/>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6"/>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6"/>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6"/>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6"/>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6"/>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6"/>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6"/>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6"/>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6"/>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6"/>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6"/>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6"/>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6"/>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6"/>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6"/>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6"/>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6"/>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6"/>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6"/>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6"/>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6"/>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6"/>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6"/>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6"/>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6"/>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6"/>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6"/>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6"/>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6"/>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6"/>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6"/>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6"/>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6"/>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6"/>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6"/>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6"/>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6"/>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6"/>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6"/>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6"/>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6"/>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6"/>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6"/>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6"/>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6"/>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6"/>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6"/>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6"/>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6"/>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6"/>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6"/>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6"/>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6"/>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6"/>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6"/>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6"/>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6"/>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6"/>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6"/>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6"/>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6"/>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6"/>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6"/>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6"/>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6"/>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6"/>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6"/>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6"/>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6"/>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6"/>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6"/>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6"/>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6"/>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6"/>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6"/>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6"/>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6"/>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6"/>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6"/>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6"/>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6"/>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6"/>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6"/>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6"/>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6"/>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6"/>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6"/>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6"/>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6"/>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6"/>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6"/>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6"/>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6"/>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6"/>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6"/>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6"/>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6"/>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6"/>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6"/>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6"/>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6"/>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6"/>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6"/>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6"/>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6"/>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6"/>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6"/>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6"/>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6"/>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6"/>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6"/>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6"/>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6"/>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6"/>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6"/>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6"/>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6"/>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6"/>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6"/>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6"/>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6"/>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6"/>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6"/>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6"/>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6"/>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6"/>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6"/>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6"/>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6"/>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6"/>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6"/>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6"/>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6"/>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6"/>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6"/>
            <p:cNvSpPr/>
            <p:nvPr/>
          </p:nvSpPr>
          <p:spPr>
            <a:xfrm>
              <a:off x="1150400" y="4228175"/>
              <a:ext cx="1488100" cy="25"/>
            </a:xfrm>
            <a:custGeom>
              <a:rect b="b" l="l" r="r" t="t"/>
              <a:pathLst>
                <a:path extrusionOk="0" h="1" w="59524">
                  <a:moveTo>
                    <a:pt x="59523"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6"/>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6"/>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6"/>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6"/>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6"/>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6"/>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6"/>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6"/>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6"/>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6"/>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6"/>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6"/>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9" name="Google Shape;2129;p36"/>
          <p:cNvGrpSpPr/>
          <p:nvPr/>
        </p:nvGrpSpPr>
        <p:grpSpPr>
          <a:xfrm>
            <a:off x="126072" y="245273"/>
            <a:ext cx="635100" cy="734640"/>
            <a:chOff x="731647" y="573573"/>
            <a:chExt cx="635100" cy="734640"/>
          </a:xfrm>
        </p:grpSpPr>
        <p:grpSp>
          <p:nvGrpSpPr>
            <p:cNvPr id="2130" name="Google Shape;2130;p36"/>
            <p:cNvGrpSpPr/>
            <p:nvPr/>
          </p:nvGrpSpPr>
          <p:grpSpPr>
            <a:xfrm>
              <a:off x="731647" y="573573"/>
              <a:ext cx="635100" cy="635100"/>
              <a:chOff x="917231" y="750460"/>
              <a:chExt cx="635100" cy="635100"/>
            </a:xfrm>
          </p:grpSpPr>
          <p:sp>
            <p:nvSpPr>
              <p:cNvPr id="2131" name="Google Shape;2131;p36"/>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6"/>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3" name="Google Shape;2133;p36"/>
            <p:cNvGrpSpPr/>
            <p:nvPr/>
          </p:nvGrpSpPr>
          <p:grpSpPr>
            <a:xfrm>
              <a:off x="961679" y="1281213"/>
              <a:ext cx="175013" cy="27000"/>
              <a:chOff x="5662375" y="212375"/>
              <a:chExt cx="175013" cy="27000"/>
            </a:xfrm>
          </p:grpSpPr>
          <p:sp>
            <p:nvSpPr>
              <p:cNvPr id="2134" name="Google Shape;2134;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5" name="Google Shape;2135;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6" name="Google Shape;2136;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37" name="Google Shape;2137;p36"/>
          <p:cNvGrpSpPr/>
          <p:nvPr/>
        </p:nvGrpSpPr>
        <p:grpSpPr>
          <a:xfrm>
            <a:off x="126072" y="1322160"/>
            <a:ext cx="635100" cy="733490"/>
            <a:chOff x="731647" y="1650460"/>
            <a:chExt cx="635100" cy="733490"/>
          </a:xfrm>
        </p:grpSpPr>
        <p:grpSp>
          <p:nvGrpSpPr>
            <p:cNvPr id="2138" name="Google Shape;2138;p36"/>
            <p:cNvGrpSpPr/>
            <p:nvPr/>
          </p:nvGrpSpPr>
          <p:grpSpPr>
            <a:xfrm>
              <a:off x="731647" y="1650460"/>
              <a:ext cx="635100" cy="635100"/>
              <a:chOff x="917231" y="1827973"/>
              <a:chExt cx="635100" cy="635100"/>
            </a:xfrm>
          </p:grpSpPr>
          <p:sp>
            <p:nvSpPr>
              <p:cNvPr id="2139" name="Google Shape;2139;p36"/>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6"/>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36"/>
            <p:cNvGrpSpPr/>
            <p:nvPr/>
          </p:nvGrpSpPr>
          <p:grpSpPr>
            <a:xfrm>
              <a:off x="961679" y="2356951"/>
              <a:ext cx="175013" cy="27000"/>
              <a:chOff x="5662375" y="212375"/>
              <a:chExt cx="175013" cy="27000"/>
            </a:xfrm>
          </p:grpSpPr>
          <p:sp>
            <p:nvSpPr>
              <p:cNvPr id="2142" name="Google Shape;2142;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3" name="Google Shape;2143;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4" name="Google Shape;2144;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45" name="Google Shape;2145;p36"/>
          <p:cNvGrpSpPr/>
          <p:nvPr/>
        </p:nvGrpSpPr>
        <p:grpSpPr>
          <a:xfrm>
            <a:off x="126072" y="2399977"/>
            <a:ext cx="635100" cy="734984"/>
            <a:chOff x="731647" y="2728277"/>
            <a:chExt cx="635100" cy="734984"/>
          </a:xfrm>
        </p:grpSpPr>
        <p:grpSp>
          <p:nvGrpSpPr>
            <p:cNvPr id="2146" name="Google Shape;2146;p36"/>
            <p:cNvGrpSpPr/>
            <p:nvPr/>
          </p:nvGrpSpPr>
          <p:grpSpPr>
            <a:xfrm>
              <a:off x="731647" y="2728277"/>
              <a:ext cx="635100" cy="635100"/>
              <a:chOff x="917231" y="2905502"/>
              <a:chExt cx="635100" cy="635100"/>
            </a:xfrm>
          </p:grpSpPr>
          <p:sp>
            <p:nvSpPr>
              <p:cNvPr id="2147" name="Google Shape;2147;p36"/>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6"/>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9" name="Google Shape;2149;p36"/>
            <p:cNvGrpSpPr/>
            <p:nvPr/>
          </p:nvGrpSpPr>
          <p:grpSpPr>
            <a:xfrm>
              <a:off x="961679" y="3436260"/>
              <a:ext cx="175013" cy="27000"/>
              <a:chOff x="5662375" y="212375"/>
              <a:chExt cx="175013" cy="27000"/>
            </a:xfrm>
          </p:grpSpPr>
          <p:sp>
            <p:nvSpPr>
              <p:cNvPr id="2150" name="Google Shape;2150;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1" name="Google Shape;2151;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2" name="Google Shape;2152;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53" name="Google Shape;2153;p36"/>
          <p:cNvGrpSpPr/>
          <p:nvPr/>
        </p:nvGrpSpPr>
        <p:grpSpPr>
          <a:xfrm>
            <a:off x="126072" y="3386975"/>
            <a:ext cx="635100" cy="734704"/>
            <a:chOff x="731647" y="3806675"/>
            <a:chExt cx="635100" cy="734704"/>
          </a:xfrm>
        </p:grpSpPr>
        <p:grpSp>
          <p:nvGrpSpPr>
            <p:cNvPr id="2154" name="Google Shape;2154;p36"/>
            <p:cNvGrpSpPr/>
            <p:nvPr/>
          </p:nvGrpSpPr>
          <p:grpSpPr>
            <a:xfrm>
              <a:off x="731647" y="3806675"/>
              <a:ext cx="635100" cy="635100"/>
              <a:chOff x="917231" y="3983097"/>
              <a:chExt cx="635100" cy="635100"/>
            </a:xfrm>
          </p:grpSpPr>
          <p:sp>
            <p:nvSpPr>
              <p:cNvPr id="2155" name="Google Shape;2155;p36"/>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6"/>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7" name="Google Shape;2157;p36"/>
            <p:cNvGrpSpPr/>
            <p:nvPr/>
          </p:nvGrpSpPr>
          <p:grpSpPr>
            <a:xfrm>
              <a:off x="961679" y="4514379"/>
              <a:ext cx="175013" cy="27000"/>
              <a:chOff x="5662375" y="212375"/>
              <a:chExt cx="175013" cy="27000"/>
            </a:xfrm>
          </p:grpSpPr>
          <p:sp>
            <p:nvSpPr>
              <p:cNvPr id="2158" name="Google Shape;2158;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9" name="Google Shape;2159;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0" name="Google Shape;2160;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61" name="Google Shape;2161;p36"/>
          <p:cNvSpPr txBox="1"/>
          <p:nvPr>
            <p:ph type="title"/>
          </p:nvPr>
        </p:nvSpPr>
        <p:spPr>
          <a:xfrm>
            <a:off x="5223750" y="356625"/>
            <a:ext cx="37500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Etape de design thinking</a:t>
            </a:r>
            <a:endParaRPr/>
          </a:p>
        </p:txBody>
      </p:sp>
      <p:sp>
        <p:nvSpPr>
          <p:cNvPr id="2162" name="Google Shape;2162;p36"/>
          <p:cNvSpPr txBox="1"/>
          <p:nvPr>
            <p:ph idx="2" type="subTitle"/>
          </p:nvPr>
        </p:nvSpPr>
        <p:spPr>
          <a:xfrm>
            <a:off x="1058633" y="3849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504949"/>
                </a:solidFill>
                <a:latin typeface="Didact Gothic"/>
                <a:ea typeface="Didact Gothic"/>
                <a:cs typeface="Didact Gothic"/>
                <a:sym typeface="Didact Gothic"/>
              </a:rPr>
              <a:t>Recherchez les besoins de vos utilisateurs</a:t>
            </a:r>
            <a:endParaRPr sz="1200"/>
          </a:p>
        </p:txBody>
      </p:sp>
      <p:sp>
        <p:nvSpPr>
          <p:cNvPr id="2163" name="Google Shape;2163;p36"/>
          <p:cNvSpPr txBox="1"/>
          <p:nvPr>
            <p:ph idx="1" type="subTitle"/>
          </p:nvPr>
        </p:nvSpPr>
        <p:spPr>
          <a:xfrm>
            <a:off x="1058633" y="1014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Empathie</a:t>
            </a:r>
            <a:endParaRPr sz="2100"/>
          </a:p>
        </p:txBody>
      </p:sp>
      <p:sp>
        <p:nvSpPr>
          <p:cNvPr id="2164" name="Google Shape;2164;p36"/>
          <p:cNvSpPr txBox="1"/>
          <p:nvPr>
            <p:ph idx="3" type="subTitle"/>
          </p:nvPr>
        </p:nvSpPr>
        <p:spPr>
          <a:xfrm>
            <a:off x="1058633" y="1180460"/>
            <a:ext cx="2615100" cy="38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Fira Sans Extra Condensed Medium"/>
                <a:ea typeface="Fira Sans Extra Condensed Medium"/>
                <a:cs typeface="Fira Sans Extra Condensed Medium"/>
                <a:sym typeface="Fira Sans Extra Condensed Medium"/>
              </a:rPr>
              <a:t>Définir les problèmes :</a:t>
            </a:r>
            <a:endParaRPr sz="2200">
              <a:latin typeface="Fira Sans Extra Condensed Medium"/>
              <a:ea typeface="Fira Sans Extra Condensed Medium"/>
              <a:cs typeface="Fira Sans Extra Condensed Medium"/>
              <a:sym typeface="Fira Sans Extra Condensed Medium"/>
            </a:endParaRPr>
          </a:p>
          <a:p>
            <a:pPr indent="0" lvl="0" marL="0" rtl="0" algn="l">
              <a:lnSpc>
                <a:spcPct val="115000"/>
              </a:lnSpc>
              <a:spcBef>
                <a:spcPts val="0"/>
              </a:spcBef>
              <a:spcAft>
                <a:spcPts val="0"/>
              </a:spcAft>
              <a:buNone/>
            </a:pPr>
            <a:r>
              <a:t/>
            </a:r>
            <a:endParaRPr/>
          </a:p>
        </p:txBody>
      </p:sp>
      <p:sp>
        <p:nvSpPr>
          <p:cNvPr id="2165" name="Google Shape;2165;p36"/>
          <p:cNvSpPr txBox="1"/>
          <p:nvPr>
            <p:ph idx="4" type="subTitle"/>
          </p:nvPr>
        </p:nvSpPr>
        <p:spPr>
          <a:xfrm>
            <a:off x="1058633" y="14639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rgbClr val="000000"/>
              </a:buClr>
              <a:buSzPts val="1000"/>
              <a:buFont typeface="Arial"/>
              <a:buNone/>
            </a:pPr>
            <a:r>
              <a:rPr lang="en" sz="1300">
                <a:solidFill>
                  <a:srgbClr val="504949"/>
                </a:solidFill>
                <a:latin typeface="Didact Gothic"/>
                <a:ea typeface="Didact Gothic"/>
                <a:cs typeface="Didact Gothic"/>
                <a:sym typeface="Didact Gothic"/>
              </a:rPr>
              <a:t>Énoncez les besoins et les problèmes de vos utilisateurs</a:t>
            </a:r>
            <a:endParaRPr sz="1100"/>
          </a:p>
        </p:txBody>
      </p:sp>
      <p:sp>
        <p:nvSpPr>
          <p:cNvPr id="2166" name="Google Shape;2166;p36"/>
          <p:cNvSpPr txBox="1"/>
          <p:nvPr>
            <p:ph idx="5" type="subTitle"/>
          </p:nvPr>
        </p:nvSpPr>
        <p:spPr>
          <a:xfrm>
            <a:off x="1058633" y="22594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Ideation</a:t>
            </a:r>
            <a:endParaRPr/>
          </a:p>
        </p:txBody>
      </p:sp>
      <p:sp>
        <p:nvSpPr>
          <p:cNvPr id="2167" name="Google Shape;2167;p36"/>
          <p:cNvSpPr txBox="1"/>
          <p:nvPr>
            <p:ph idx="6" type="subTitle"/>
          </p:nvPr>
        </p:nvSpPr>
        <p:spPr>
          <a:xfrm>
            <a:off x="1058633" y="254291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rgbClr val="000000"/>
              </a:buClr>
              <a:buSzPts val="1400"/>
              <a:buFont typeface="Arial"/>
              <a:buNone/>
            </a:pPr>
            <a:r>
              <a:rPr lang="en" sz="1400">
                <a:solidFill>
                  <a:srgbClr val="504949"/>
                </a:solidFill>
                <a:latin typeface="Didact Gothic"/>
                <a:ea typeface="Didact Gothic"/>
                <a:cs typeface="Didact Gothic"/>
                <a:sym typeface="Didact Gothic"/>
              </a:rPr>
              <a:t>Remettre en question les hypothèses et créer des idées</a:t>
            </a:r>
            <a:endParaRPr sz="1400"/>
          </a:p>
        </p:txBody>
      </p:sp>
      <p:sp>
        <p:nvSpPr>
          <p:cNvPr id="2168" name="Google Shape;2168;p36"/>
          <p:cNvSpPr txBox="1"/>
          <p:nvPr>
            <p:ph idx="7" type="subTitle"/>
          </p:nvPr>
        </p:nvSpPr>
        <p:spPr>
          <a:xfrm>
            <a:off x="1058633" y="32470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Prototype</a:t>
            </a:r>
            <a:endParaRPr/>
          </a:p>
        </p:txBody>
      </p:sp>
      <p:sp>
        <p:nvSpPr>
          <p:cNvPr id="2169" name="Google Shape;2169;p36"/>
          <p:cNvSpPr txBox="1"/>
          <p:nvPr>
            <p:ph idx="8" type="subTitle"/>
          </p:nvPr>
        </p:nvSpPr>
        <p:spPr>
          <a:xfrm>
            <a:off x="1058633" y="3530508"/>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rgbClr val="000000"/>
              </a:buClr>
              <a:buSzPts val="1000"/>
              <a:buFont typeface="Arial"/>
              <a:buNone/>
            </a:pPr>
            <a:r>
              <a:rPr lang="en" sz="1400">
                <a:solidFill>
                  <a:srgbClr val="504949"/>
                </a:solidFill>
                <a:latin typeface="Didact Gothic"/>
                <a:ea typeface="Didact Gothic"/>
                <a:cs typeface="Didact Gothic"/>
                <a:sym typeface="Didact Gothic"/>
              </a:rPr>
              <a:t>Commencez à créer des solutions</a:t>
            </a:r>
            <a:endParaRPr sz="1400"/>
          </a:p>
        </p:txBody>
      </p:sp>
      <p:sp>
        <p:nvSpPr>
          <p:cNvPr id="2170" name="Google Shape;2170;p36"/>
          <p:cNvSpPr txBox="1"/>
          <p:nvPr>
            <p:ph idx="9" type="title"/>
          </p:nvPr>
        </p:nvSpPr>
        <p:spPr>
          <a:xfrm>
            <a:off x="208241" y="3940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71" name="Google Shape;2171;p36"/>
          <p:cNvSpPr txBox="1"/>
          <p:nvPr>
            <p:ph idx="13" type="title"/>
          </p:nvPr>
        </p:nvSpPr>
        <p:spPr>
          <a:xfrm>
            <a:off x="208241" y="14730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72" name="Google Shape;2172;p36"/>
          <p:cNvSpPr txBox="1"/>
          <p:nvPr>
            <p:ph idx="14" type="title"/>
          </p:nvPr>
        </p:nvSpPr>
        <p:spPr>
          <a:xfrm>
            <a:off x="208241" y="25520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73" name="Google Shape;2173;p36"/>
          <p:cNvSpPr txBox="1"/>
          <p:nvPr>
            <p:ph idx="15" type="title"/>
          </p:nvPr>
        </p:nvSpPr>
        <p:spPr>
          <a:xfrm>
            <a:off x="208241" y="35396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174" name="Google Shape;2174;p36"/>
          <p:cNvGrpSpPr/>
          <p:nvPr/>
        </p:nvGrpSpPr>
        <p:grpSpPr>
          <a:xfrm>
            <a:off x="126072" y="4337825"/>
            <a:ext cx="635100" cy="734704"/>
            <a:chOff x="731647" y="3806675"/>
            <a:chExt cx="635100" cy="734704"/>
          </a:xfrm>
        </p:grpSpPr>
        <p:grpSp>
          <p:nvGrpSpPr>
            <p:cNvPr id="2175" name="Google Shape;2175;p36"/>
            <p:cNvGrpSpPr/>
            <p:nvPr/>
          </p:nvGrpSpPr>
          <p:grpSpPr>
            <a:xfrm>
              <a:off x="731647" y="3806675"/>
              <a:ext cx="635100" cy="635100"/>
              <a:chOff x="917231" y="3983097"/>
              <a:chExt cx="635100" cy="635100"/>
            </a:xfrm>
          </p:grpSpPr>
          <p:sp>
            <p:nvSpPr>
              <p:cNvPr id="2176" name="Google Shape;2176;p36"/>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6"/>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8" name="Google Shape;2178;p36"/>
            <p:cNvGrpSpPr/>
            <p:nvPr/>
          </p:nvGrpSpPr>
          <p:grpSpPr>
            <a:xfrm>
              <a:off x="961679" y="4514379"/>
              <a:ext cx="175013" cy="27000"/>
              <a:chOff x="5662375" y="212375"/>
              <a:chExt cx="175013" cy="27000"/>
            </a:xfrm>
          </p:grpSpPr>
          <p:sp>
            <p:nvSpPr>
              <p:cNvPr id="2179" name="Google Shape;2179;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0" name="Google Shape;2180;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1" name="Google Shape;2181;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82" name="Google Shape;2182;p36"/>
          <p:cNvSpPr txBox="1"/>
          <p:nvPr>
            <p:ph idx="7" type="subTitle"/>
          </p:nvPr>
        </p:nvSpPr>
        <p:spPr>
          <a:xfrm>
            <a:off x="1058633" y="410649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a:t>
            </a:r>
            <a:endParaRPr/>
          </a:p>
        </p:txBody>
      </p:sp>
      <p:sp>
        <p:nvSpPr>
          <p:cNvPr id="2183" name="Google Shape;2183;p36"/>
          <p:cNvSpPr txBox="1"/>
          <p:nvPr>
            <p:ph idx="8" type="subTitle"/>
          </p:nvPr>
        </p:nvSpPr>
        <p:spPr>
          <a:xfrm>
            <a:off x="1058633" y="4481358"/>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rgbClr val="000000"/>
              </a:buClr>
              <a:buSzPts val="1400"/>
              <a:buFont typeface="Arial"/>
              <a:buNone/>
            </a:pPr>
            <a:r>
              <a:rPr lang="en" sz="1400">
                <a:solidFill>
                  <a:srgbClr val="504949"/>
                </a:solidFill>
                <a:latin typeface="Didact Gothic"/>
                <a:ea typeface="Didact Gothic"/>
                <a:cs typeface="Didact Gothic"/>
                <a:sym typeface="Didact Gothic"/>
              </a:rPr>
              <a:t>Essayez nos solutions</a:t>
            </a:r>
            <a:endParaRPr sz="1400"/>
          </a:p>
        </p:txBody>
      </p:sp>
      <p:sp>
        <p:nvSpPr>
          <p:cNvPr id="2184" name="Google Shape;2184;p36"/>
          <p:cNvSpPr txBox="1"/>
          <p:nvPr>
            <p:ph idx="15" type="title"/>
          </p:nvPr>
        </p:nvSpPr>
        <p:spPr>
          <a:xfrm>
            <a:off x="208241" y="449050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sp>
        <p:nvSpPr>
          <p:cNvPr id="2189" name="Google Shape;2189;p37"/>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Empathie</a:t>
            </a:r>
            <a:endParaRPr sz="4700"/>
          </a:p>
        </p:txBody>
      </p:sp>
      <p:sp>
        <p:nvSpPr>
          <p:cNvPr id="2190" name="Google Shape;2190;p37"/>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grpSp>
        <p:nvGrpSpPr>
          <p:cNvPr id="2195" name="Google Shape;2195;p38"/>
          <p:cNvGrpSpPr/>
          <p:nvPr/>
        </p:nvGrpSpPr>
        <p:grpSpPr>
          <a:xfrm>
            <a:off x="4184938" y="118364"/>
            <a:ext cx="1002573" cy="997784"/>
            <a:chOff x="3614228" y="234880"/>
            <a:chExt cx="1915500" cy="1915500"/>
          </a:xfrm>
        </p:grpSpPr>
        <p:sp>
          <p:nvSpPr>
            <p:cNvPr id="2196" name="Google Shape;2196;p38"/>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a:off x="3869711" y="490401"/>
              <a:ext cx="1404000" cy="1404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8" name="Google Shape;2198;p38"/>
          <p:cNvSpPr txBox="1"/>
          <p:nvPr>
            <p:ph type="title"/>
          </p:nvPr>
        </p:nvSpPr>
        <p:spPr>
          <a:xfrm>
            <a:off x="1072750" y="329263"/>
            <a:ext cx="25824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Empathie</a:t>
            </a:r>
            <a:endParaRPr/>
          </a:p>
        </p:txBody>
      </p:sp>
      <p:sp>
        <p:nvSpPr>
          <p:cNvPr id="2199" name="Google Shape;2199;p38"/>
          <p:cNvSpPr txBox="1"/>
          <p:nvPr>
            <p:ph idx="1" type="subTitle"/>
          </p:nvPr>
        </p:nvSpPr>
        <p:spPr>
          <a:xfrm>
            <a:off x="1138125" y="1269450"/>
            <a:ext cx="6916500" cy="3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Exo"/>
                <a:ea typeface="Exo"/>
                <a:cs typeface="Exo"/>
                <a:sym typeface="Exo"/>
              </a:rPr>
              <a:t>   Au cours de cette partie du processus du Design thinking, nous avons décidé d’interroger notre camarade de classe Reda d’aller à l’extérieur pour interroger les personnes qui fréquentent les terrains de jeux à proximité de divers sports . </a:t>
            </a:r>
            <a:endParaRPr sz="2100">
              <a:solidFill>
                <a:srgbClr val="000000"/>
              </a:solidFill>
              <a:latin typeface="Exo"/>
              <a:ea typeface="Exo"/>
              <a:cs typeface="Exo"/>
              <a:sym typeface="Exo"/>
            </a:endParaRPr>
          </a:p>
          <a:p>
            <a:pPr indent="0" lvl="0" marL="0" rtl="0" algn="l">
              <a:spcBef>
                <a:spcPts val="0"/>
              </a:spcBef>
              <a:spcAft>
                <a:spcPts val="0"/>
              </a:spcAft>
              <a:buNone/>
            </a:pPr>
            <a:r>
              <a:t/>
            </a:r>
            <a:endParaRPr sz="2100">
              <a:solidFill>
                <a:srgbClr val="000000"/>
              </a:solidFill>
              <a:latin typeface="Exo"/>
              <a:ea typeface="Exo"/>
              <a:cs typeface="Exo"/>
              <a:sym typeface="Exo"/>
            </a:endParaRPr>
          </a:p>
          <a:p>
            <a:pPr indent="0" lvl="0" marL="0" rtl="0" algn="l">
              <a:spcBef>
                <a:spcPts val="0"/>
              </a:spcBef>
              <a:spcAft>
                <a:spcPts val="0"/>
              </a:spcAft>
              <a:buNone/>
            </a:pPr>
            <a:r>
              <a:rPr lang="en" sz="2100">
                <a:solidFill>
                  <a:srgbClr val="000000"/>
                </a:solidFill>
                <a:latin typeface="Exo"/>
                <a:ea typeface="Exo"/>
                <a:cs typeface="Exo"/>
                <a:sym typeface="Exo"/>
              </a:rPr>
              <a:t>    Grâce à leurs réponses, nous serons en mesure de créer des cartes d’empathie afin de trouver leurs problèmes communs et leurs solutions. </a:t>
            </a:r>
            <a:endParaRPr sz="2100">
              <a:solidFill>
                <a:srgbClr val="000000"/>
              </a:solidFill>
              <a:latin typeface="Exo"/>
              <a:ea typeface="Exo"/>
              <a:cs typeface="Exo"/>
              <a:sym typeface="Exo"/>
            </a:endParaRPr>
          </a:p>
          <a:p>
            <a:pPr indent="0" lvl="0" marL="0" rtl="0" algn="ctr">
              <a:spcBef>
                <a:spcPts val="0"/>
              </a:spcBef>
              <a:spcAft>
                <a:spcPts val="0"/>
              </a:spcAft>
              <a:buNone/>
            </a:pPr>
            <a:r>
              <a:t/>
            </a:r>
            <a:endParaRPr sz="2100"/>
          </a:p>
        </p:txBody>
      </p:sp>
      <p:pic>
        <p:nvPicPr>
          <p:cNvPr descr="C:\Users\dris_\Desktop\solicode projects\presentations\design thinking\329-3295766_empathize-empathy-icon-removebg-preview.png" id="2200" name="Google Shape;2200;p38"/>
          <p:cNvPicPr preferRelativeResize="0"/>
          <p:nvPr/>
        </p:nvPicPr>
        <p:blipFill rotWithShape="1">
          <a:blip r:embed="rId3">
            <a:alphaModFix/>
          </a:blip>
          <a:srcRect b="0" l="0" r="0" t="0"/>
          <a:stretch/>
        </p:blipFill>
        <p:spPr>
          <a:xfrm>
            <a:off x="4408563" y="423975"/>
            <a:ext cx="555328" cy="38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39"/>
          <p:cNvSpPr txBox="1"/>
          <p:nvPr>
            <p:ph type="title"/>
          </p:nvPr>
        </p:nvSpPr>
        <p:spPr>
          <a:xfrm>
            <a:off x="1692650" y="253275"/>
            <a:ext cx="5099700" cy="70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Carte d’empathie de Reda </a:t>
            </a:r>
            <a:endParaRPr/>
          </a:p>
        </p:txBody>
      </p:sp>
      <p:pic>
        <p:nvPicPr>
          <p:cNvPr id="2206" name="Google Shape;2206;p39"/>
          <p:cNvPicPr preferRelativeResize="0"/>
          <p:nvPr/>
        </p:nvPicPr>
        <p:blipFill rotWithShape="1">
          <a:blip r:embed="rId3">
            <a:alphaModFix/>
          </a:blip>
          <a:srcRect b="12585" l="11914" r="11121" t="12367"/>
          <a:stretch/>
        </p:blipFill>
        <p:spPr>
          <a:xfrm>
            <a:off x="2028225" y="953575"/>
            <a:ext cx="4428550" cy="3957849"/>
          </a:xfrm>
          <a:prstGeom prst="rect">
            <a:avLst/>
          </a:prstGeom>
          <a:noFill/>
          <a:ln>
            <a:noFill/>
          </a:ln>
        </p:spPr>
      </p:pic>
      <p:pic>
        <p:nvPicPr>
          <p:cNvPr id="2207" name="Google Shape;2207;p39"/>
          <p:cNvPicPr preferRelativeResize="0"/>
          <p:nvPr/>
        </p:nvPicPr>
        <p:blipFill>
          <a:blip r:embed="rId4">
            <a:alphaModFix/>
          </a:blip>
          <a:stretch>
            <a:fillRect/>
          </a:stretch>
        </p:blipFill>
        <p:spPr>
          <a:xfrm>
            <a:off x="4050325" y="2712050"/>
            <a:ext cx="278050" cy="27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40"/>
          <p:cNvSpPr txBox="1"/>
          <p:nvPr>
            <p:ph type="title"/>
          </p:nvPr>
        </p:nvSpPr>
        <p:spPr>
          <a:xfrm>
            <a:off x="2536350" y="206875"/>
            <a:ext cx="4071300" cy="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 d’empathie de Rayan</a:t>
            </a:r>
            <a:endParaRPr/>
          </a:p>
        </p:txBody>
      </p:sp>
      <p:pic>
        <p:nvPicPr>
          <p:cNvPr id="2213" name="Google Shape;2213;p40"/>
          <p:cNvPicPr preferRelativeResize="0"/>
          <p:nvPr/>
        </p:nvPicPr>
        <p:blipFill rotWithShape="1">
          <a:blip r:embed="rId3">
            <a:alphaModFix/>
          </a:blip>
          <a:srcRect b="12161" l="11545" r="11537" t="13139"/>
          <a:stretch/>
        </p:blipFill>
        <p:spPr>
          <a:xfrm>
            <a:off x="2413425" y="924600"/>
            <a:ext cx="4174626" cy="3897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41"/>
          <p:cNvSpPr txBox="1"/>
          <p:nvPr>
            <p:ph type="title"/>
          </p:nvPr>
        </p:nvSpPr>
        <p:spPr>
          <a:xfrm>
            <a:off x="2536350" y="206875"/>
            <a:ext cx="4071300" cy="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 d’empathie de Hiba</a:t>
            </a:r>
            <a:endParaRPr/>
          </a:p>
        </p:txBody>
      </p:sp>
      <p:pic>
        <p:nvPicPr>
          <p:cNvPr id="2219" name="Google Shape;2219;p41"/>
          <p:cNvPicPr preferRelativeResize="0"/>
          <p:nvPr/>
        </p:nvPicPr>
        <p:blipFill rotWithShape="1">
          <a:blip r:embed="rId3">
            <a:alphaModFix/>
          </a:blip>
          <a:srcRect b="11923" l="12442" r="12329" t="13737"/>
          <a:stretch/>
        </p:blipFill>
        <p:spPr>
          <a:xfrm>
            <a:off x="2324687" y="1126325"/>
            <a:ext cx="3996677" cy="3745923"/>
          </a:xfrm>
          <a:prstGeom prst="rect">
            <a:avLst/>
          </a:prstGeom>
          <a:noFill/>
          <a:ln>
            <a:noFill/>
          </a:ln>
        </p:spPr>
      </p:pic>
      <p:sp>
        <p:nvSpPr>
          <p:cNvPr id="2220" name="Google Shape;2220;p41"/>
          <p:cNvSpPr/>
          <p:nvPr/>
        </p:nvSpPr>
        <p:spPr>
          <a:xfrm>
            <a:off x="4474450" y="3295900"/>
            <a:ext cx="809400" cy="160500"/>
          </a:xfrm>
          <a:prstGeom prst="rect">
            <a:avLst/>
          </a:prstGeom>
          <a:solidFill>
            <a:srgbClr val="FEA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1"/>
          <p:cNvSpPr txBox="1"/>
          <p:nvPr/>
        </p:nvSpPr>
        <p:spPr>
          <a:xfrm>
            <a:off x="4412075" y="2903450"/>
            <a:ext cx="1415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Roboto"/>
                <a:ea typeface="Roboto"/>
                <a:cs typeface="Roboto"/>
                <a:sym typeface="Roboto"/>
              </a:rPr>
              <a:t>.</a:t>
            </a:r>
            <a:r>
              <a:rPr lang="en" sz="3400">
                <a:latin typeface="Roboto"/>
                <a:ea typeface="Roboto"/>
                <a:cs typeface="Roboto"/>
                <a:sym typeface="Roboto"/>
              </a:rPr>
              <a:t> </a:t>
            </a:r>
            <a:r>
              <a:rPr lang="en" sz="900">
                <a:latin typeface="Roboto"/>
                <a:ea typeface="Roboto"/>
                <a:cs typeface="Roboto"/>
                <a:sym typeface="Roboto"/>
              </a:rPr>
              <a:t> D</a:t>
            </a:r>
            <a:r>
              <a:rPr lang="en" sz="900">
                <a:latin typeface="Roboto"/>
                <a:ea typeface="Roboto"/>
                <a:cs typeface="Roboto"/>
                <a:sym typeface="Roboto"/>
              </a:rPr>
              <a:t>éçu</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