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97658C-1785-4CA5-B636-AA9A2C4B1412}" v="2" dt="2024-04-21T18:19:38.6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9" d="100"/>
          <a:sy n="59" d="100"/>
        </p:scale>
        <p:origin x="9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ba Shaikh" userId="ad2a4592-25d4-4e1a-92b2-0d24fd68865d" providerId="ADAL" clId="{8897658C-1785-4CA5-B636-AA9A2C4B1412}"/>
    <pc:docChg chg="undo custSel addSld modSld">
      <pc:chgData name="Hiba Shaikh" userId="ad2a4592-25d4-4e1a-92b2-0d24fd68865d" providerId="ADAL" clId="{8897658C-1785-4CA5-B636-AA9A2C4B1412}" dt="2024-04-21T18:26:18.819" v="25" actId="26606"/>
      <pc:docMkLst>
        <pc:docMk/>
      </pc:docMkLst>
      <pc:sldChg chg="addSp delSp modSp new mod setBg">
        <pc:chgData name="Hiba Shaikh" userId="ad2a4592-25d4-4e1a-92b2-0d24fd68865d" providerId="ADAL" clId="{8897658C-1785-4CA5-B636-AA9A2C4B1412}" dt="2024-04-21T18:26:18.819" v="25" actId="26606"/>
        <pc:sldMkLst>
          <pc:docMk/>
          <pc:sldMk cId="3849716295" sldId="260"/>
        </pc:sldMkLst>
        <pc:spChg chg="mod">
          <ac:chgData name="Hiba Shaikh" userId="ad2a4592-25d4-4e1a-92b2-0d24fd68865d" providerId="ADAL" clId="{8897658C-1785-4CA5-B636-AA9A2C4B1412}" dt="2024-04-21T18:22:47.562" v="20" actId="26606"/>
          <ac:spMkLst>
            <pc:docMk/>
            <pc:sldMk cId="3849716295" sldId="260"/>
            <ac:spMk id="2" creationId="{59C40831-714A-F84D-2E0F-6C40DAA1DB55}"/>
          </ac:spMkLst>
        </pc:spChg>
        <pc:spChg chg="add del mod">
          <ac:chgData name="Hiba Shaikh" userId="ad2a4592-25d4-4e1a-92b2-0d24fd68865d" providerId="ADAL" clId="{8897658C-1785-4CA5-B636-AA9A2C4B1412}" dt="2024-04-21T18:26:18.819" v="25" actId="26606"/>
          <ac:spMkLst>
            <pc:docMk/>
            <pc:sldMk cId="3849716295" sldId="260"/>
            <ac:spMk id="3" creationId="{74224874-820A-59D7-DC5B-911588954333}"/>
          </ac:spMkLst>
        </pc:spChg>
        <pc:spChg chg="add del">
          <ac:chgData name="Hiba Shaikh" userId="ad2a4592-25d4-4e1a-92b2-0d24fd68865d" providerId="ADAL" clId="{8897658C-1785-4CA5-B636-AA9A2C4B1412}" dt="2024-04-21T18:22:39.205" v="18" actId="26606"/>
          <ac:spMkLst>
            <pc:docMk/>
            <pc:sldMk cId="3849716295" sldId="260"/>
            <ac:spMk id="9" creationId="{3D00CB3E-22D8-C88A-E699-CC9736BC98D4}"/>
          </ac:spMkLst>
        </pc:spChg>
        <pc:spChg chg="add del">
          <ac:chgData name="Hiba Shaikh" userId="ad2a4592-25d4-4e1a-92b2-0d24fd68865d" providerId="ADAL" clId="{8897658C-1785-4CA5-B636-AA9A2C4B1412}" dt="2024-04-21T18:22:47.562" v="20" actId="26606"/>
          <ac:spMkLst>
            <pc:docMk/>
            <pc:sldMk cId="3849716295" sldId="260"/>
            <ac:spMk id="11" creationId="{C02DE86A-8209-3F4F-796A-17BEE794E83C}"/>
          </ac:spMkLst>
        </pc:spChg>
        <pc:spChg chg="add del">
          <ac:chgData name="Hiba Shaikh" userId="ad2a4592-25d4-4e1a-92b2-0d24fd68865d" providerId="ADAL" clId="{8897658C-1785-4CA5-B636-AA9A2C4B1412}" dt="2024-04-21T18:22:47.562" v="20" actId="26606"/>
          <ac:spMkLst>
            <pc:docMk/>
            <pc:sldMk cId="3849716295" sldId="260"/>
            <ac:spMk id="12" creationId="{28B2BC11-3AA0-8791-5B1B-4172FCB3677B}"/>
          </ac:spMkLst>
        </pc:spChg>
        <pc:graphicFrameChg chg="add del">
          <ac:chgData name="Hiba Shaikh" userId="ad2a4592-25d4-4e1a-92b2-0d24fd68865d" providerId="ADAL" clId="{8897658C-1785-4CA5-B636-AA9A2C4B1412}" dt="2024-04-21T18:22:47.562" v="20" actId="26606"/>
          <ac:graphicFrameMkLst>
            <pc:docMk/>
            <pc:sldMk cId="3849716295" sldId="260"/>
            <ac:graphicFrameMk id="13" creationId="{C2814CDE-E122-4C6D-D107-4FD5561B1B76}"/>
          </ac:graphicFrameMkLst>
        </pc:graphicFrameChg>
        <pc:graphicFrameChg chg="add del">
          <ac:chgData name="Hiba Shaikh" userId="ad2a4592-25d4-4e1a-92b2-0d24fd68865d" providerId="ADAL" clId="{8897658C-1785-4CA5-B636-AA9A2C4B1412}" dt="2024-04-21T18:26:14.533" v="22" actId="26606"/>
          <ac:graphicFrameMkLst>
            <pc:docMk/>
            <pc:sldMk cId="3849716295" sldId="260"/>
            <ac:graphicFrameMk id="15" creationId="{F1CAB372-208B-4380-C27A-DFA2C6DCFBC5}"/>
          </ac:graphicFrameMkLst>
        </pc:graphicFrameChg>
        <pc:graphicFrameChg chg="add del">
          <ac:chgData name="Hiba Shaikh" userId="ad2a4592-25d4-4e1a-92b2-0d24fd68865d" providerId="ADAL" clId="{8897658C-1785-4CA5-B636-AA9A2C4B1412}" dt="2024-04-21T18:26:18.659" v="24" actId="26606"/>
          <ac:graphicFrameMkLst>
            <pc:docMk/>
            <pc:sldMk cId="3849716295" sldId="260"/>
            <ac:graphicFrameMk id="17" creationId="{B39C3C5D-D626-92A6-728F-31DE438FF50F}"/>
          </ac:graphicFrameMkLst>
        </pc:graphicFrameChg>
        <pc:graphicFrameChg chg="add">
          <ac:chgData name="Hiba Shaikh" userId="ad2a4592-25d4-4e1a-92b2-0d24fd68865d" providerId="ADAL" clId="{8897658C-1785-4CA5-B636-AA9A2C4B1412}" dt="2024-04-21T18:26:18.819" v="25" actId="26606"/>
          <ac:graphicFrameMkLst>
            <pc:docMk/>
            <pc:sldMk cId="3849716295" sldId="260"/>
            <ac:graphicFrameMk id="19" creationId="{F1CAB372-208B-4380-C27A-DFA2C6DCFBC5}"/>
          </ac:graphicFrameMkLst>
        </pc:graphicFrameChg>
        <pc:picChg chg="add del">
          <ac:chgData name="Hiba Shaikh" userId="ad2a4592-25d4-4e1a-92b2-0d24fd68865d" providerId="ADAL" clId="{8897658C-1785-4CA5-B636-AA9A2C4B1412}" dt="2024-04-21T18:22:39.205" v="18" actId="26606"/>
          <ac:picMkLst>
            <pc:docMk/>
            <pc:sldMk cId="3849716295" sldId="260"/>
            <ac:picMk id="5" creationId="{8DAAB070-EFF3-1535-EC35-D6E73BB352F5}"/>
          </ac:picMkLst>
        </pc:pic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BCA66E-891F-4D1D-A73B-42D60409F64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77DE577-2C6E-464D-B2A8-83EE210FD307}">
      <dgm:prSet/>
      <dgm:spPr/>
      <dgm:t>
        <a:bodyPr/>
        <a:lstStyle/>
        <a:p>
          <a:r>
            <a:rPr lang="en-US" b="0" i="0" dirty="0"/>
            <a:t>Simple operations (addition, subtraction, multiplication, division)</a:t>
          </a:r>
          <a:endParaRPr lang="en-US" dirty="0"/>
        </a:p>
      </dgm:t>
    </dgm:pt>
    <dgm:pt modelId="{8E2E9C11-EECA-4FE6-9F6E-B1D11C1F87DF}" type="parTrans" cxnId="{D16F507A-66C2-4699-880E-488018DCF9DD}">
      <dgm:prSet/>
      <dgm:spPr/>
      <dgm:t>
        <a:bodyPr/>
        <a:lstStyle/>
        <a:p>
          <a:endParaRPr lang="en-US"/>
        </a:p>
      </dgm:t>
    </dgm:pt>
    <dgm:pt modelId="{CB2E6E56-33F6-4493-A376-3DBA09A564AD}" type="sibTrans" cxnId="{D16F507A-66C2-4699-880E-488018DCF9DD}">
      <dgm:prSet/>
      <dgm:spPr/>
      <dgm:t>
        <a:bodyPr/>
        <a:lstStyle/>
        <a:p>
          <a:endParaRPr lang="en-US"/>
        </a:p>
      </dgm:t>
    </dgm:pt>
    <dgm:pt modelId="{C9B17333-C97F-48AD-8CDD-54E81BDCD7AF}">
      <dgm:prSet/>
      <dgm:spPr/>
      <dgm:t>
        <a:bodyPr/>
        <a:lstStyle/>
        <a:p>
          <a:r>
            <a:rPr lang="en-US" b="0" i="0" dirty="0"/>
            <a:t>Unit converters</a:t>
          </a:r>
          <a:endParaRPr lang="en-US" dirty="0"/>
        </a:p>
      </dgm:t>
    </dgm:pt>
    <dgm:pt modelId="{0BF124F9-EC2C-490D-93E2-45BE71D8C13A}" type="parTrans" cxnId="{161DDCE3-9CFB-4FFF-BA89-15E26C05CB48}">
      <dgm:prSet/>
      <dgm:spPr/>
      <dgm:t>
        <a:bodyPr/>
        <a:lstStyle/>
        <a:p>
          <a:endParaRPr lang="en-US"/>
        </a:p>
      </dgm:t>
    </dgm:pt>
    <dgm:pt modelId="{C69AC33B-7C8C-4A24-A4CE-EBFEB086102C}" type="sibTrans" cxnId="{161DDCE3-9CFB-4FFF-BA89-15E26C05CB48}">
      <dgm:prSet/>
      <dgm:spPr/>
      <dgm:t>
        <a:bodyPr/>
        <a:lstStyle/>
        <a:p>
          <a:endParaRPr lang="en-US"/>
        </a:p>
      </dgm:t>
    </dgm:pt>
    <dgm:pt modelId="{22243237-64E8-4DB3-8192-BF239D83FCC7}">
      <dgm:prSet/>
      <dgm:spPr/>
      <dgm:t>
        <a:bodyPr/>
        <a:lstStyle/>
        <a:p>
          <a:r>
            <a:rPr lang="en-US" b="0" i="0"/>
            <a:t>Trigonometric identities</a:t>
          </a:r>
          <a:endParaRPr lang="en-US"/>
        </a:p>
      </dgm:t>
    </dgm:pt>
    <dgm:pt modelId="{10A5F3FF-9E1F-4301-90E0-8B0270880FCE}" type="parTrans" cxnId="{F2C29485-89CB-4DC3-90D3-198DA87D2866}">
      <dgm:prSet/>
      <dgm:spPr/>
      <dgm:t>
        <a:bodyPr/>
        <a:lstStyle/>
        <a:p>
          <a:endParaRPr lang="en-US"/>
        </a:p>
      </dgm:t>
    </dgm:pt>
    <dgm:pt modelId="{87D6510A-DE49-4B48-898F-F91B64397444}" type="sibTrans" cxnId="{F2C29485-89CB-4DC3-90D3-198DA87D2866}">
      <dgm:prSet/>
      <dgm:spPr/>
      <dgm:t>
        <a:bodyPr/>
        <a:lstStyle/>
        <a:p>
          <a:endParaRPr lang="en-US"/>
        </a:p>
      </dgm:t>
    </dgm:pt>
    <dgm:pt modelId="{9994535C-4FA5-4D36-AF68-BD589C6DE72A}">
      <dgm:prSet/>
      <dgm:spPr/>
      <dgm:t>
        <a:bodyPr/>
        <a:lstStyle/>
        <a:p>
          <a:r>
            <a:rPr lang="en-US" b="0" i="0"/>
            <a:t>Percentage calculations</a:t>
          </a:r>
          <a:endParaRPr lang="en-US"/>
        </a:p>
      </dgm:t>
    </dgm:pt>
    <dgm:pt modelId="{4EFA0F6B-0D24-4AA8-A356-C3E68B8B40F2}" type="parTrans" cxnId="{8B7C9F03-A9D7-4D44-B3D1-24F2399B2FA8}">
      <dgm:prSet/>
      <dgm:spPr/>
      <dgm:t>
        <a:bodyPr/>
        <a:lstStyle/>
        <a:p>
          <a:endParaRPr lang="en-US"/>
        </a:p>
      </dgm:t>
    </dgm:pt>
    <dgm:pt modelId="{F53F0DF1-EC39-47EE-8FBD-6CFB05D20718}" type="sibTrans" cxnId="{8B7C9F03-A9D7-4D44-B3D1-24F2399B2FA8}">
      <dgm:prSet/>
      <dgm:spPr/>
      <dgm:t>
        <a:bodyPr/>
        <a:lstStyle/>
        <a:p>
          <a:endParaRPr lang="en-US"/>
        </a:p>
      </dgm:t>
    </dgm:pt>
    <dgm:pt modelId="{165D63FA-9648-4600-849E-AA8B4A36C33C}">
      <dgm:prSet/>
      <dgm:spPr/>
      <dgm:t>
        <a:bodyPr/>
        <a:lstStyle/>
        <a:p>
          <a:r>
            <a:rPr lang="en-US" b="0" i="0"/>
            <a:t>Exponentiation (^)</a:t>
          </a:r>
          <a:endParaRPr lang="en-US"/>
        </a:p>
      </dgm:t>
    </dgm:pt>
    <dgm:pt modelId="{42283E78-27D6-46D5-A2A2-DDCAD12642D4}" type="parTrans" cxnId="{2F748CEA-A7FD-48D1-AC7C-BEF0770AF993}">
      <dgm:prSet/>
      <dgm:spPr/>
      <dgm:t>
        <a:bodyPr/>
        <a:lstStyle/>
        <a:p>
          <a:endParaRPr lang="en-US"/>
        </a:p>
      </dgm:t>
    </dgm:pt>
    <dgm:pt modelId="{A79F8B32-22B0-4A74-95F3-C5FD3255B43C}" type="sibTrans" cxnId="{2F748CEA-A7FD-48D1-AC7C-BEF0770AF993}">
      <dgm:prSet/>
      <dgm:spPr/>
      <dgm:t>
        <a:bodyPr/>
        <a:lstStyle/>
        <a:p>
          <a:endParaRPr lang="en-US"/>
        </a:p>
      </dgm:t>
    </dgm:pt>
    <dgm:pt modelId="{352E62F3-5138-40DD-8606-B7B865798C6C}">
      <dgm:prSet/>
      <dgm:spPr/>
      <dgm:t>
        <a:bodyPr/>
        <a:lstStyle/>
        <a:p>
          <a:r>
            <a:rPr lang="en-US" b="0" i="0"/>
            <a:t>Square root</a:t>
          </a:r>
          <a:endParaRPr lang="en-US"/>
        </a:p>
      </dgm:t>
    </dgm:pt>
    <dgm:pt modelId="{2B3C8C20-B0DA-4200-AB7D-F48C2F851703}" type="parTrans" cxnId="{FD5CCA8F-116E-4EDD-95FC-F62465C90863}">
      <dgm:prSet/>
      <dgm:spPr/>
      <dgm:t>
        <a:bodyPr/>
        <a:lstStyle/>
        <a:p>
          <a:endParaRPr lang="en-US"/>
        </a:p>
      </dgm:t>
    </dgm:pt>
    <dgm:pt modelId="{E9671D81-E169-49AE-854F-7CF3DABA8E69}" type="sibTrans" cxnId="{FD5CCA8F-116E-4EDD-95FC-F62465C90863}">
      <dgm:prSet/>
      <dgm:spPr/>
      <dgm:t>
        <a:bodyPr/>
        <a:lstStyle/>
        <a:p>
          <a:endParaRPr lang="en-US"/>
        </a:p>
      </dgm:t>
    </dgm:pt>
    <dgm:pt modelId="{5EABF2A7-77E6-49D2-90FD-092B0C6E01D6}">
      <dgm:prSet/>
      <dgm:spPr/>
      <dgm:t>
        <a:bodyPr/>
        <a:lstStyle/>
        <a:p>
          <a:r>
            <a:rPr lang="en-US" b="0" i="0"/>
            <a:t>Factorial</a:t>
          </a:r>
          <a:endParaRPr lang="en-US"/>
        </a:p>
      </dgm:t>
    </dgm:pt>
    <dgm:pt modelId="{861A60CC-4844-42E3-9C0C-1E4F5BE9B44F}" type="parTrans" cxnId="{60482F67-4594-4EF0-8CEA-0DE2D8B34DC4}">
      <dgm:prSet/>
      <dgm:spPr/>
      <dgm:t>
        <a:bodyPr/>
        <a:lstStyle/>
        <a:p>
          <a:endParaRPr lang="en-US"/>
        </a:p>
      </dgm:t>
    </dgm:pt>
    <dgm:pt modelId="{D784B5FE-429F-44C4-99C6-877CD8F0C5C3}" type="sibTrans" cxnId="{60482F67-4594-4EF0-8CEA-0DE2D8B34DC4}">
      <dgm:prSet/>
      <dgm:spPr/>
      <dgm:t>
        <a:bodyPr/>
        <a:lstStyle/>
        <a:p>
          <a:endParaRPr lang="en-US"/>
        </a:p>
      </dgm:t>
    </dgm:pt>
    <dgm:pt modelId="{6D6BB9E6-0F91-46D9-A7D9-E9852AFAA145}">
      <dgm:prSet/>
      <dgm:spPr/>
      <dgm:t>
        <a:bodyPr/>
        <a:lstStyle/>
        <a:p>
          <a:r>
            <a:rPr lang="en-US" b="0" i="0"/>
            <a:t>Constants (</a:t>
          </a:r>
          <a:r>
            <a:rPr lang="el-GR" b="0" i="0"/>
            <a:t>π, </a:t>
          </a:r>
          <a:r>
            <a:rPr lang="en-US" b="0" i="0"/>
            <a:t>e)</a:t>
          </a:r>
          <a:endParaRPr lang="en-US"/>
        </a:p>
      </dgm:t>
    </dgm:pt>
    <dgm:pt modelId="{A576E6B0-16C5-4F5F-8146-06B5D0A23F91}" type="parTrans" cxnId="{BE9D83B8-50E5-40C2-9F3D-20F111DC9E5F}">
      <dgm:prSet/>
      <dgm:spPr/>
      <dgm:t>
        <a:bodyPr/>
        <a:lstStyle/>
        <a:p>
          <a:endParaRPr lang="en-US"/>
        </a:p>
      </dgm:t>
    </dgm:pt>
    <dgm:pt modelId="{6618537B-C4CC-4647-A2C5-4BF1539EB31C}" type="sibTrans" cxnId="{BE9D83B8-50E5-40C2-9F3D-20F111DC9E5F}">
      <dgm:prSet/>
      <dgm:spPr/>
      <dgm:t>
        <a:bodyPr/>
        <a:lstStyle/>
        <a:p>
          <a:endParaRPr lang="en-US"/>
        </a:p>
      </dgm:t>
    </dgm:pt>
    <dgm:pt modelId="{2B0C1331-B615-448A-8AB3-7740CE07D8AD}" type="pres">
      <dgm:prSet presAssocID="{FDBCA66E-891F-4D1D-A73B-42D60409F646}" presName="linear" presStyleCnt="0">
        <dgm:presLayoutVars>
          <dgm:animLvl val="lvl"/>
          <dgm:resizeHandles val="exact"/>
        </dgm:presLayoutVars>
      </dgm:prSet>
      <dgm:spPr/>
    </dgm:pt>
    <dgm:pt modelId="{7658AF9D-C1F8-4A8A-B4FA-A6E8345B23B7}" type="pres">
      <dgm:prSet presAssocID="{777DE577-2C6E-464D-B2A8-83EE210FD307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18B60F69-160E-4D15-B2B7-16240C473AF0}" type="pres">
      <dgm:prSet presAssocID="{CB2E6E56-33F6-4493-A376-3DBA09A564AD}" presName="spacer" presStyleCnt="0"/>
      <dgm:spPr/>
    </dgm:pt>
    <dgm:pt modelId="{78DBD37B-2839-4F3F-9A70-ABE807BE7CFC}" type="pres">
      <dgm:prSet presAssocID="{C9B17333-C97F-48AD-8CDD-54E81BDCD7AF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ECE07C9A-F24B-4600-9718-FFD6FABCC95F}" type="pres">
      <dgm:prSet presAssocID="{C69AC33B-7C8C-4A24-A4CE-EBFEB086102C}" presName="spacer" presStyleCnt="0"/>
      <dgm:spPr/>
    </dgm:pt>
    <dgm:pt modelId="{A7EAFF92-D400-462A-A97C-68E22C5B0E3C}" type="pres">
      <dgm:prSet presAssocID="{22243237-64E8-4DB3-8192-BF239D83FCC7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2E37D736-7BD5-4C4A-B8E0-EC1290D1E409}" type="pres">
      <dgm:prSet presAssocID="{87D6510A-DE49-4B48-898F-F91B64397444}" presName="spacer" presStyleCnt="0"/>
      <dgm:spPr/>
    </dgm:pt>
    <dgm:pt modelId="{DE942C2E-3A03-44FD-A9A2-A543632C860B}" type="pres">
      <dgm:prSet presAssocID="{9994535C-4FA5-4D36-AF68-BD589C6DE72A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7CF7A03E-266C-45A9-96A3-120E9C88807E}" type="pres">
      <dgm:prSet presAssocID="{F53F0DF1-EC39-47EE-8FBD-6CFB05D20718}" presName="spacer" presStyleCnt="0"/>
      <dgm:spPr/>
    </dgm:pt>
    <dgm:pt modelId="{33F831CE-FDDB-4989-9FAF-391CEC11D8D3}" type="pres">
      <dgm:prSet presAssocID="{165D63FA-9648-4600-849E-AA8B4A36C33C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51378F20-AA0C-4756-AEC9-00C09BA297F1}" type="pres">
      <dgm:prSet presAssocID="{A79F8B32-22B0-4A74-95F3-C5FD3255B43C}" presName="spacer" presStyleCnt="0"/>
      <dgm:spPr/>
    </dgm:pt>
    <dgm:pt modelId="{26085AED-FACE-4F2D-AC3B-AA67AFF99DC8}" type="pres">
      <dgm:prSet presAssocID="{352E62F3-5138-40DD-8606-B7B865798C6C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417D923D-3E67-481A-AEE2-838FF84ECEC2}" type="pres">
      <dgm:prSet presAssocID="{E9671D81-E169-49AE-854F-7CF3DABA8E69}" presName="spacer" presStyleCnt="0"/>
      <dgm:spPr/>
    </dgm:pt>
    <dgm:pt modelId="{F46306C4-57A1-472F-ACF1-F0CDE1A80371}" type="pres">
      <dgm:prSet presAssocID="{5EABF2A7-77E6-49D2-90FD-092B0C6E01D6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FAD8CA96-5A15-4ADA-977B-6A985F445181}" type="pres">
      <dgm:prSet presAssocID="{D784B5FE-429F-44C4-99C6-877CD8F0C5C3}" presName="spacer" presStyleCnt="0"/>
      <dgm:spPr/>
    </dgm:pt>
    <dgm:pt modelId="{1C87AF7E-16D5-445D-9549-A1BE2524EBC0}" type="pres">
      <dgm:prSet presAssocID="{6D6BB9E6-0F91-46D9-A7D9-E9852AFAA145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8B7C9F03-A9D7-4D44-B3D1-24F2399B2FA8}" srcId="{FDBCA66E-891F-4D1D-A73B-42D60409F646}" destId="{9994535C-4FA5-4D36-AF68-BD589C6DE72A}" srcOrd="3" destOrd="0" parTransId="{4EFA0F6B-0D24-4AA8-A356-C3E68B8B40F2}" sibTransId="{F53F0DF1-EC39-47EE-8FBD-6CFB05D20718}"/>
    <dgm:cxn modelId="{9547DB06-B099-4939-8451-30AE49B75AEB}" type="presOf" srcId="{352E62F3-5138-40DD-8606-B7B865798C6C}" destId="{26085AED-FACE-4F2D-AC3B-AA67AFF99DC8}" srcOrd="0" destOrd="0" presId="urn:microsoft.com/office/officeart/2005/8/layout/vList2"/>
    <dgm:cxn modelId="{D3E9C010-1474-461F-BC7A-9E1A83D617AF}" type="presOf" srcId="{5EABF2A7-77E6-49D2-90FD-092B0C6E01D6}" destId="{F46306C4-57A1-472F-ACF1-F0CDE1A80371}" srcOrd="0" destOrd="0" presId="urn:microsoft.com/office/officeart/2005/8/layout/vList2"/>
    <dgm:cxn modelId="{79E80611-CA58-4020-AA2C-FE295E788419}" type="presOf" srcId="{C9B17333-C97F-48AD-8CDD-54E81BDCD7AF}" destId="{78DBD37B-2839-4F3F-9A70-ABE807BE7CFC}" srcOrd="0" destOrd="0" presId="urn:microsoft.com/office/officeart/2005/8/layout/vList2"/>
    <dgm:cxn modelId="{714EBC16-1D72-4460-9A0A-E97BDCAB8302}" type="presOf" srcId="{777DE577-2C6E-464D-B2A8-83EE210FD307}" destId="{7658AF9D-C1F8-4A8A-B4FA-A6E8345B23B7}" srcOrd="0" destOrd="0" presId="urn:microsoft.com/office/officeart/2005/8/layout/vList2"/>
    <dgm:cxn modelId="{2BE77625-D2AA-4425-8F7F-C4C2F9BDB91E}" type="presOf" srcId="{165D63FA-9648-4600-849E-AA8B4A36C33C}" destId="{33F831CE-FDDB-4989-9FAF-391CEC11D8D3}" srcOrd="0" destOrd="0" presId="urn:microsoft.com/office/officeart/2005/8/layout/vList2"/>
    <dgm:cxn modelId="{3F2C712C-E096-47B6-9756-41D0D71E2A33}" type="presOf" srcId="{6D6BB9E6-0F91-46D9-A7D9-E9852AFAA145}" destId="{1C87AF7E-16D5-445D-9549-A1BE2524EBC0}" srcOrd="0" destOrd="0" presId="urn:microsoft.com/office/officeart/2005/8/layout/vList2"/>
    <dgm:cxn modelId="{60482F67-4594-4EF0-8CEA-0DE2D8B34DC4}" srcId="{FDBCA66E-891F-4D1D-A73B-42D60409F646}" destId="{5EABF2A7-77E6-49D2-90FD-092B0C6E01D6}" srcOrd="6" destOrd="0" parTransId="{861A60CC-4844-42E3-9C0C-1E4F5BE9B44F}" sibTransId="{D784B5FE-429F-44C4-99C6-877CD8F0C5C3}"/>
    <dgm:cxn modelId="{C3B46F78-2E17-4D4A-9559-3C4BFB2628D0}" type="presOf" srcId="{FDBCA66E-891F-4D1D-A73B-42D60409F646}" destId="{2B0C1331-B615-448A-8AB3-7740CE07D8AD}" srcOrd="0" destOrd="0" presId="urn:microsoft.com/office/officeart/2005/8/layout/vList2"/>
    <dgm:cxn modelId="{D16F507A-66C2-4699-880E-488018DCF9DD}" srcId="{FDBCA66E-891F-4D1D-A73B-42D60409F646}" destId="{777DE577-2C6E-464D-B2A8-83EE210FD307}" srcOrd="0" destOrd="0" parTransId="{8E2E9C11-EECA-4FE6-9F6E-B1D11C1F87DF}" sibTransId="{CB2E6E56-33F6-4493-A376-3DBA09A564AD}"/>
    <dgm:cxn modelId="{F2C29485-89CB-4DC3-90D3-198DA87D2866}" srcId="{FDBCA66E-891F-4D1D-A73B-42D60409F646}" destId="{22243237-64E8-4DB3-8192-BF239D83FCC7}" srcOrd="2" destOrd="0" parTransId="{10A5F3FF-9E1F-4301-90E0-8B0270880FCE}" sibTransId="{87D6510A-DE49-4B48-898F-F91B64397444}"/>
    <dgm:cxn modelId="{FD5CCA8F-116E-4EDD-95FC-F62465C90863}" srcId="{FDBCA66E-891F-4D1D-A73B-42D60409F646}" destId="{352E62F3-5138-40DD-8606-B7B865798C6C}" srcOrd="5" destOrd="0" parTransId="{2B3C8C20-B0DA-4200-AB7D-F48C2F851703}" sibTransId="{E9671D81-E169-49AE-854F-7CF3DABA8E69}"/>
    <dgm:cxn modelId="{BE9D83B8-50E5-40C2-9F3D-20F111DC9E5F}" srcId="{FDBCA66E-891F-4D1D-A73B-42D60409F646}" destId="{6D6BB9E6-0F91-46D9-A7D9-E9852AFAA145}" srcOrd="7" destOrd="0" parTransId="{A576E6B0-16C5-4F5F-8146-06B5D0A23F91}" sibTransId="{6618537B-C4CC-4647-A2C5-4BF1539EB31C}"/>
    <dgm:cxn modelId="{4FCC54DD-09AA-4FA8-BDD8-12697F5FC1D7}" type="presOf" srcId="{9994535C-4FA5-4D36-AF68-BD589C6DE72A}" destId="{DE942C2E-3A03-44FD-A9A2-A543632C860B}" srcOrd="0" destOrd="0" presId="urn:microsoft.com/office/officeart/2005/8/layout/vList2"/>
    <dgm:cxn modelId="{161DDCE3-9CFB-4FFF-BA89-15E26C05CB48}" srcId="{FDBCA66E-891F-4D1D-A73B-42D60409F646}" destId="{C9B17333-C97F-48AD-8CDD-54E81BDCD7AF}" srcOrd="1" destOrd="0" parTransId="{0BF124F9-EC2C-490D-93E2-45BE71D8C13A}" sibTransId="{C69AC33B-7C8C-4A24-A4CE-EBFEB086102C}"/>
    <dgm:cxn modelId="{2F748CEA-A7FD-48D1-AC7C-BEF0770AF993}" srcId="{FDBCA66E-891F-4D1D-A73B-42D60409F646}" destId="{165D63FA-9648-4600-849E-AA8B4A36C33C}" srcOrd="4" destOrd="0" parTransId="{42283E78-27D6-46D5-A2A2-DDCAD12642D4}" sibTransId="{A79F8B32-22B0-4A74-95F3-C5FD3255B43C}"/>
    <dgm:cxn modelId="{4164A2F9-1AA6-4B79-BFC4-B43F24932F39}" type="presOf" srcId="{22243237-64E8-4DB3-8192-BF239D83FCC7}" destId="{A7EAFF92-D400-462A-A97C-68E22C5B0E3C}" srcOrd="0" destOrd="0" presId="urn:microsoft.com/office/officeart/2005/8/layout/vList2"/>
    <dgm:cxn modelId="{DCAF869B-B3D1-4EFE-81CB-A1C8EF757E01}" type="presParOf" srcId="{2B0C1331-B615-448A-8AB3-7740CE07D8AD}" destId="{7658AF9D-C1F8-4A8A-B4FA-A6E8345B23B7}" srcOrd="0" destOrd="0" presId="urn:microsoft.com/office/officeart/2005/8/layout/vList2"/>
    <dgm:cxn modelId="{D6889053-E153-490E-BD15-00768945D2B3}" type="presParOf" srcId="{2B0C1331-B615-448A-8AB3-7740CE07D8AD}" destId="{18B60F69-160E-4D15-B2B7-16240C473AF0}" srcOrd="1" destOrd="0" presId="urn:microsoft.com/office/officeart/2005/8/layout/vList2"/>
    <dgm:cxn modelId="{F391173F-6FCA-484C-88C4-418AA9B4D509}" type="presParOf" srcId="{2B0C1331-B615-448A-8AB3-7740CE07D8AD}" destId="{78DBD37B-2839-4F3F-9A70-ABE807BE7CFC}" srcOrd="2" destOrd="0" presId="urn:microsoft.com/office/officeart/2005/8/layout/vList2"/>
    <dgm:cxn modelId="{333D71FB-30CC-403B-B355-A747BF632BC4}" type="presParOf" srcId="{2B0C1331-B615-448A-8AB3-7740CE07D8AD}" destId="{ECE07C9A-F24B-4600-9718-FFD6FABCC95F}" srcOrd="3" destOrd="0" presId="urn:microsoft.com/office/officeart/2005/8/layout/vList2"/>
    <dgm:cxn modelId="{34A2A10B-909C-4041-91F0-76AD8471D03C}" type="presParOf" srcId="{2B0C1331-B615-448A-8AB3-7740CE07D8AD}" destId="{A7EAFF92-D400-462A-A97C-68E22C5B0E3C}" srcOrd="4" destOrd="0" presId="urn:microsoft.com/office/officeart/2005/8/layout/vList2"/>
    <dgm:cxn modelId="{F1569496-0D2A-484D-8994-A257C5524570}" type="presParOf" srcId="{2B0C1331-B615-448A-8AB3-7740CE07D8AD}" destId="{2E37D736-7BD5-4C4A-B8E0-EC1290D1E409}" srcOrd="5" destOrd="0" presId="urn:microsoft.com/office/officeart/2005/8/layout/vList2"/>
    <dgm:cxn modelId="{76E2032C-CFCF-4072-A2D3-95716B5FBC93}" type="presParOf" srcId="{2B0C1331-B615-448A-8AB3-7740CE07D8AD}" destId="{DE942C2E-3A03-44FD-A9A2-A543632C860B}" srcOrd="6" destOrd="0" presId="urn:microsoft.com/office/officeart/2005/8/layout/vList2"/>
    <dgm:cxn modelId="{3AF83F72-6BC6-44FA-A818-A47E54A8A0AB}" type="presParOf" srcId="{2B0C1331-B615-448A-8AB3-7740CE07D8AD}" destId="{7CF7A03E-266C-45A9-96A3-120E9C88807E}" srcOrd="7" destOrd="0" presId="urn:microsoft.com/office/officeart/2005/8/layout/vList2"/>
    <dgm:cxn modelId="{6F5E1F08-06A7-4943-A180-25624584187F}" type="presParOf" srcId="{2B0C1331-B615-448A-8AB3-7740CE07D8AD}" destId="{33F831CE-FDDB-4989-9FAF-391CEC11D8D3}" srcOrd="8" destOrd="0" presId="urn:microsoft.com/office/officeart/2005/8/layout/vList2"/>
    <dgm:cxn modelId="{105A0DB0-A552-468C-A1EE-76D3B8AA7057}" type="presParOf" srcId="{2B0C1331-B615-448A-8AB3-7740CE07D8AD}" destId="{51378F20-AA0C-4756-AEC9-00C09BA297F1}" srcOrd="9" destOrd="0" presId="urn:microsoft.com/office/officeart/2005/8/layout/vList2"/>
    <dgm:cxn modelId="{F09FB832-221D-4C7B-B5CC-B15FB6403C54}" type="presParOf" srcId="{2B0C1331-B615-448A-8AB3-7740CE07D8AD}" destId="{26085AED-FACE-4F2D-AC3B-AA67AFF99DC8}" srcOrd="10" destOrd="0" presId="urn:microsoft.com/office/officeart/2005/8/layout/vList2"/>
    <dgm:cxn modelId="{4EB45C3D-F6B0-428C-83A0-8474ABBF1B41}" type="presParOf" srcId="{2B0C1331-B615-448A-8AB3-7740CE07D8AD}" destId="{417D923D-3E67-481A-AEE2-838FF84ECEC2}" srcOrd="11" destOrd="0" presId="urn:microsoft.com/office/officeart/2005/8/layout/vList2"/>
    <dgm:cxn modelId="{C5826261-EA8C-456D-AA2F-B52CB131CCB0}" type="presParOf" srcId="{2B0C1331-B615-448A-8AB3-7740CE07D8AD}" destId="{F46306C4-57A1-472F-ACF1-F0CDE1A80371}" srcOrd="12" destOrd="0" presId="urn:microsoft.com/office/officeart/2005/8/layout/vList2"/>
    <dgm:cxn modelId="{F7274023-A8CF-4011-905F-28D4BFCD3775}" type="presParOf" srcId="{2B0C1331-B615-448A-8AB3-7740CE07D8AD}" destId="{FAD8CA96-5A15-4ADA-977B-6A985F445181}" srcOrd="13" destOrd="0" presId="urn:microsoft.com/office/officeart/2005/8/layout/vList2"/>
    <dgm:cxn modelId="{D50D80F8-F143-425F-8BA9-BFB1FA7CBB82}" type="presParOf" srcId="{2B0C1331-B615-448A-8AB3-7740CE07D8AD}" destId="{1C87AF7E-16D5-445D-9549-A1BE2524EBC0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B6FB9B-8C08-48D7-AD42-72057AA6476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8707873-14FE-41AF-8FA4-5D88908A16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Encapsulation: </a:t>
          </a:r>
          <a:r>
            <a:rPr lang="en-US" b="0" i="0"/>
            <a:t>Each functionality can be encapsulated within its own class, keeping related operations together and separate from other parts of the code.</a:t>
          </a:r>
          <a:endParaRPr lang="en-US"/>
        </a:p>
      </dgm:t>
    </dgm:pt>
    <dgm:pt modelId="{1BC7B509-0F0B-4158-8617-CA3D2B58A445}" type="parTrans" cxnId="{D47C51E8-7D2D-45AF-9231-C9D613E97889}">
      <dgm:prSet/>
      <dgm:spPr/>
      <dgm:t>
        <a:bodyPr/>
        <a:lstStyle/>
        <a:p>
          <a:endParaRPr lang="en-US"/>
        </a:p>
      </dgm:t>
    </dgm:pt>
    <dgm:pt modelId="{6C45CBF1-6A2B-47D9-BACF-A45E7CD8C289}" type="sibTrans" cxnId="{D47C51E8-7D2D-45AF-9231-C9D613E97889}">
      <dgm:prSet/>
      <dgm:spPr/>
      <dgm:t>
        <a:bodyPr/>
        <a:lstStyle/>
        <a:p>
          <a:endParaRPr lang="en-US"/>
        </a:p>
      </dgm:t>
    </dgm:pt>
    <dgm:pt modelId="{293ADDA5-A556-48A7-8F05-24980945FF3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Modularity: </a:t>
          </a:r>
          <a:r>
            <a:rPr lang="en-US" b="0" i="0"/>
            <a:t>By breaking down the functionalities into separate classes, the code becomes more modular and easier to maintain.</a:t>
          </a:r>
          <a:endParaRPr lang="en-US"/>
        </a:p>
      </dgm:t>
    </dgm:pt>
    <dgm:pt modelId="{2E8BF1AA-B96A-41DF-B42E-D5A58BF555BC}" type="parTrans" cxnId="{610BAA48-12FB-4298-87BE-F2929FF03B19}">
      <dgm:prSet/>
      <dgm:spPr/>
      <dgm:t>
        <a:bodyPr/>
        <a:lstStyle/>
        <a:p>
          <a:endParaRPr lang="en-US"/>
        </a:p>
      </dgm:t>
    </dgm:pt>
    <dgm:pt modelId="{8CAA73E9-3FEF-4EB6-A25D-24D787499E92}" type="sibTrans" cxnId="{610BAA48-12FB-4298-87BE-F2929FF03B19}">
      <dgm:prSet/>
      <dgm:spPr/>
      <dgm:t>
        <a:bodyPr/>
        <a:lstStyle/>
        <a:p>
          <a:endParaRPr lang="en-US"/>
        </a:p>
      </dgm:t>
    </dgm:pt>
    <dgm:pt modelId="{74084480-0115-4B00-8F7A-2D1E30D1848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Abstraction: </a:t>
          </a:r>
          <a:r>
            <a:rPr lang="en-US" b="0" i="0"/>
            <a:t>Users interact with the calculator through a simplified interface, without needing to know the internal details of how each operation is implemented.</a:t>
          </a:r>
          <a:endParaRPr lang="en-US"/>
        </a:p>
      </dgm:t>
    </dgm:pt>
    <dgm:pt modelId="{5E754B2E-FE11-4EDE-839B-E6D9A5A08E1B}" type="parTrans" cxnId="{DFAF3B8D-2B9D-4CBC-BC7F-7323E172AB70}">
      <dgm:prSet/>
      <dgm:spPr/>
      <dgm:t>
        <a:bodyPr/>
        <a:lstStyle/>
        <a:p>
          <a:endParaRPr lang="en-US"/>
        </a:p>
      </dgm:t>
    </dgm:pt>
    <dgm:pt modelId="{F0D4A447-FE2D-48FF-84CE-437F05A8C09D}" type="sibTrans" cxnId="{DFAF3B8D-2B9D-4CBC-BC7F-7323E172AB70}">
      <dgm:prSet/>
      <dgm:spPr/>
      <dgm:t>
        <a:bodyPr/>
        <a:lstStyle/>
        <a:p>
          <a:endParaRPr lang="en-US"/>
        </a:p>
      </dgm:t>
    </dgm:pt>
    <dgm:pt modelId="{0C214ADE-11F8-4288-9878-493265AD9B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Inheritance</a:t>
          </a:r>
          <a:r>
            <a:rPr lang="en-US" b="0" i="0"/>
            <a:t>: Common functionalities or properties shared among different operations (e.g., input validation) can be abstracted into a base class and inherited by specific operation classes.</a:t>
          </a:r>
          <a:endParaRPr lang="en-US"/>
        </a:p>
      </dgm:t>
    </dgm:pt>
    <dgm:pt modelId="{EE4A31A1-E30F-48CE-8A40-D5153F1EB0DF}" type="parTrans" cxnId="{AC5DCF5E-2902-47D7-A351-34821ACF3AD6}">
      <dgm:prSet/>
      <dgm:spPr/>
      <dgm:t>
        <a:bodyPr/>
        <a:lstStyle/>
        <a:p>
          <a:endParaRPr lang="en-US"/>
        </a:p>
      </dgm:t>
    </dgm:pt>
    <dgm:pt modelId="{9129366B-183F-469A-BA5C-6444FB07E812}" type="sibTrans" cxnId="{AC5DCF5E-2902-47D7-A351-34821ACF3AD6}">
      <dgm:prSet/>
      <dgm:spPr/>
      <dgm:t>
        <a:bodyPr/>
        <a:lstStyle/>
        <a:p>
          <a:endParaRPr lang="en-US"/>
        </a:p>
      </dgm:t>
    </dgm:pt>
    <dgm:pt modelId="{5AEE9613-8408-463D-9C58-51B94AB8CFA2}" type="pres">
      <dgm:prSet presAssocID="{5EB6FB9B-8C08-48D7-AD42-72057AA64769}" presName="root" presStyleCnt="0">
        <dgm:presLayoutVars>
          <dgm:dir/>
          <dgm:resizeHandles val="exact"/>
        </dgm:presLayoutVars>
      </dgm:prSet>
      <dgm:spPr/>
    </dgm:pt>
    <dgm:pt modelId="{6C500395-BCFF-45C5-961C-9429D1B3ABD2}" type="pres">
      <dgm:prSet presAssocID="{B8707873-14FE-41AF-8FA4-5D88908A167A}" presName="compNode" presStyleCnt="0"/>
      <dgm:spPr/>
    </dgm:pt>
    <dgm:pt modelId="{06EE01BC-6445-4E1A-9C73-9124D6377993}" type="pres">
      <dgm:prSet presAssocID="{B8707873-14FE-41AF-8FA4-5D88908A167A}" presName="bgRect" presStyleLbl="bgShp" presStyleIdx="0" presStyleCnt="4"/>
      <dgm:spPr/>
    </dgm:pt>
    <dgm:pt modelId="{F54399EA-14C4-4653-B43B-FB64B825C8C4}" type="pres">
      <dgm:prSet presAssocID="{B8707873-14FE-41AF-8FA4-5D88908A167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DF27BCFD-B4AB-4761-B9BF-557DCC22AD34}" type="pres">
      <dgm:prSet presAssocID="{B8707873-14FE-41AF-8FA4-5D88908A167A}" presName="spaceRect" presStyleCnt="0"/>
      <dgm:spPr/>
    </dgm:pt>
    <dgm:pt modelId="{1BC5782A-FFD5-4143-B0FE-CB176C90456B}" type="pres">
      <dgm:prSet presAssocID="{B8707873-14FE-41AF-8FA4-5D88908A167A}" presName="parTx" presStyleLbl="revTx" presStyleIdx="0" presStyleCnt="4">
        <dgm:presLayoutVars>
          <dgm:chMax val="0"/>
          <dgm:chPref val="0"/>
        </dgm:presLayoutVars>
      </dgm:prSet>
      <dgm:spPr/>
    </dgm:pt>
    <dgm:pt modelId="{FC68B54E-919C-43B9-9422-F7E5A06590EC}" type="pres">
      <dgm:prSet presAssocID="{6C45CBF1-6A2B-47D9-BACF-A45E7CD8C289}" presName="sibTrans" presStyleCnt="0"/>
      <dgm:spPr/>
    </dgm:pt>
    <dgm:pt modelId="{B7CDF089-FC06-47BB-A41B-68D3390BA088}" type="pres">
      <dgm:prSet presAssocID="{293ADDA5-A556-48A7-8F05-24980945FF3C}" presName="compNode" presStyleCnt="0"/>
      <dgm:spPr/>
    </dgm:pt>
    <dgm:pt modelId="{31100F74-197A-44CF-9231-EFB69CDD95E7}" type="pres">
      <dgm:prSet presAssocID="{293ADDA5-A556-48A7-8F05-24980945FF3C}" presName="bgRect" presStyleLbl="bgShp" presStyleIdx="1" presStyleCnt="4"/>
      <dgm:spPr/>
    </dgm:pt>
    <dgm:pt modelId="{628B43E7-C0FD-4A4C-9D75-8B238081EADA}" type="pres">
      <dgm:prSet presAssocID="{293ADDA5-A556-48A7-8F05-24980945FF3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A047F53-2118-45C1-86F4-FCC7C26D8A49}" type="pres">
      <dgm:prSet presAssocID="{293ADDA5-A556-48A7-8F05-24980945FF3C}" presName="spaceRect" presStyleCnt="0"/>
      <dgm:spPr/>
    </dgm:pt>
    <dgm:pt modelId="{B8D1641D-1EE1-4618-874C-2FB3013B25B9}" type="pres">
      <dgm:prSet presAssocID="{293ADDA5-A556-48A7-8F05-24980945FF3C}" presName="parTx" presStyleLbl="revTx" presStyleIdx="1" presStyleCnt="4">
        <dgm:presLayoutVars>
          <dgm:chMax val="0"/>
          <dgm:chPref val="0"/>
        </dgm:presLayoutVars>
      </dgm:prSet>
      <dgm:spPr/>
    </dgm:pt>
    <dgm:pt modelId="{40105B60-19F0-42EB-B882-CD1D6FD043F5}" type="pres">
      <dgm:prSet presAssocID="{8CAA73E9-3FEF-4EB6-A25D-24D787499E92}" presName="sibTrans" presStyleCnt="0"/>
      <dgm:spPr/>
    </dgm:pt>
    <dgm:pt modelId="{C7F5DDB1-BA19-437C-973E-A3198C7F9FD7}" type="pres">
      <dgm:prSet presAssocID="{74084480-0115-4B00-8F7A-2D1E30D1848E}" presName="compNode" presStyleCnt="0"/>
      <dgm:spPr/>
    </dgm:pt>
    <dgm:pt modelId="{B2E7A037-A136-4C6C-937C-705297C458D9}" type="pres">
      <dgm:prSet presAssocID="{74084480-0115-4B00-8F7A-2D1E30D1848E}" presName="bgRect" presStyleLbl="bgShp" presStyleIdx="2" presStyleCnt="4"/>
      <dgm:spPr/>
    </dgm:pt>
    <dgm:pt modelId="{1DDC1B17-A798-4C3D-88A9-501B1DBFE49A}" type="pres">
      <dgm:prSet presAssocID="{74084480-0115-4B00-8F7A-2D1E30D1848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CF7295CA-C7BA-4FCC-8527-DD4F4BA99036}" type="pres">
      <dgm:prSet presAssocID="{74084480-0115-4B00-8F7A-2D1E30D1848E}" presName="spaceRect" presStyleCnt="0"/>
      <dgm:spPr/>
    </dgm:pt>
    <dgm:pt modelId="{1C6D40F6-AC43-426E-85B1-1D69565FC8EA}" type="pres">
      <dgm:prSet presAssocID="{74084480-0115-4B00-8F7A-2D1E30D1848E}" presName="parTx" presStyleLbl="revTx" presStyleIdx="2" presStyleCnt="4">
        <dgm:presLayoutVars>
          <dgm:chMax val="0"/>
          <dgm:chPref val="0"/>
        </dgm:presLayoutVars>
      </dgm:prSet>
      <dgm:spPr/>
    </dgm:pt>
    <dgm:pt modelId="{A35EF41E-D34C-487E-8175-A74724F1DD3E}" type="pres">
      <dgm:prSet presAssocID="{F0D4A447-FE2D-48FF-84CE-437F05A8C09D}" presName="sibTrans" presStyleCnt="0"/>
      <dgm:spPr/>
    </dgm:pt>
    <dgm:pt modelId="{3E6AEB7A-5E85-4092-ACC3-429CE1307F56}" type="pres">
      <dgm:prSet presAssocID="{0C214ADE-11F8-4288-9878-493265AD9B0E}" presName="compNode" presStyleCnt="0"/>
      <dgm:spPr/>
    </dgm:pt>
    <dgm:pt modelId="{99C53859-690E-4FF1-82AF-FCD47C97329D}" type="pres">
      <dgm:prSet presAssocID="{0C214ADE-11F8-4288-9878-493265AD9B0E}" presName="bgRect" presStyleLbl="bgShp" presStyleIdx="3" presStyleCnt="4"/>
      <dgm:spPr/>
    </dgm:pt>
    <dgm:pt modelId="{B7580EC6-CF73-4948-9FF7-641A995F46FB}" type="pres">
      <dgm:prSet presAssocID="{0C214ADE-11F8-4288-9878-493265AD9B0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70E61903-9E1F-4E0A-AA16-115E23EA88DC}" type="pres">
      <dgm:prSet presAssocID="{0C214ADE-11F8-4288-9878-493265AD9B0E}" presName="spaceRect" presStyleCnt="0"/>
      <dgm:spPr/>
    </dgm:pt>
    <dgm:pt modelId="{02EAF50C-1FB6-4517-B594-56EA1EE1ABED}" type="pres">
      <dgm:prSet presAssocID="{0C214ADE-11F8-4288-9878-493265AD9B0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9175717-5221-41C6-BC08-49D8D26184B8}" type="presOf" srcId="{0C214ADE-11F8-4288-9878-493265AD9B0E}" destId="{02EAF50C-1FB6-4517-B594-56EA1EE1ABED}" srcOrd="0" destOrd="0" presId="urn:microsoft.com/office/officeart/2018/2/layout/IconVerticalSolidList"/>
    <dgm:cxn modelId="{AC5DCF5E-2902-47D7-A351-34821ACF3AD6}" srcId="{5EB6FB9B-8C08-48D7-AD42-72057AA64769}" destId="{0C214ADE-11F8-4288-9878-493265AD9B0E}" srcOrd="3" destOrd="0" parTransId="{EE4A31A1-E30F-48CE-8A40-D5153F1EB0DF}" sibTransId="{9129366B-183F-469A-BA5C-6444FB07E812}"/>
    <dgm:cxn modelId="{610BAA48-12FB-4298-87BE-F2929FF03B19}" srcId="{5EB6FB9B-8C08-48D7-AD42-72057AA64769}" destId="{293ADDA5-A556-48A7-8F05-24980945FF3C}" srcOrd="1" destOrd="0" parTransId="{2E8BF1AA-B96A-41DF-B42E-D5A58BF555BC}" sibTransId="{8CAA73E9-3FEF-4EB6-A25D-24D787499E92}"/>
    <dgm:cxn modelId="{3435A251-6EE9-41D6-88BE-E554064B4D4B}" type="presOf" srcId="{B8707873-14FE-41AF-8FA4-5D88908A167A}" destId="{1BC5782A-FFD5-4143-B0FE-CB176C90456B}" srcOrd="0" destOrd="0" presId="urn:microsoft.com/office/officeart/2018/2/layout/IconVerticalSolidList"/>
    <dgm:cxn modelId="{FD5B6877-A05F-446C-B6DE-002FA9D03402}" type="presOf" srcId="{74084480-0115-4B00-8F7A-2D1E30D1848E}" destId="{1C6D40F6-AC43-426E-85B1-1D69565FC8EA}" srcOrd="0" destOrd="0" presId="urn:microsoft.com/office/officeart/2018/2/layout/IconVerticalSolidList"/>
    <dgm:cxn modelId="{DFAF3B8D-2B9D-4CBC-BC7F-7323E172AB70}" srcId="{5EB6FB9B-8C08-48D7-AD42-72057AA64769}" destId="{74084480-0115-4B00-8F7A-2D1E30D1848E}" srcOrd="2" destOrd="0" parTransId="{5E754B2E-FE11-4EDE-839B-E6D9A5A08E1B}" sibTransId="{F0D4A447-FE2D-48FF-84CE-437F05A8C09D}"/>
    <dgm:cxn modelId="{17D7B1BF-5B5E-4AAB-B948-17227B06ADA9}" type="presOf" srcId="{293ADDA5-A556-48A7-8F05-24980945FF3C}" destId="{B8D1641D-1EE1-4618-874C-2FB3013B25B9}" srcOrd="0" destOrd="0" presId="urn:microsoft.com/office/officeart/2018/2/layout/IconVerticalSolidList"/>
    <dgm:cxn modelId="{C17321D7-9D24-46A5-9731-AB2070FB60AA}" type="presOf" srcId="{5EB6FB9B-8C08-48D7-AD42-72057AA64769}" destId="{5AEE9613-8408-463D-9C58-51B94AB8CFA2}" srcOrd="0" destOrd="0" presId="urn:microsoft.com/office/officeart/2018/2/layout/IconVerticalSolidList"/>
    <dgm:cxn modelId="{D47C51E8-7D2D-45AF-9231-C9D613E97889}" srcId="{5EB6FB9B-8C08-48D7-AD42-72057AA64769}" destId="{B8707873-14FE-41AF-8FA4-5D88908A167A}" srcOrd="0" destOrd="0" parTransId="{1BC7B509-0F0B-4158-8617-CA3D2B58A445}" sibTransId="{6C45CBF1-6A2B-47D9-BACF-A45E7CD8C289}"/>
    <dgm:cxn modelId="{F872C365-4492-4335-8278-3F86F27946B5}" type="presParOf" srcId="{5AEE9613-8408-463D-9C58-51B94AB8CFA2}" destId="{6C500395-BCFF-45C5-961C-9429D1B3ABD2}" srcOrd="0" destOrd="0" presId="urn:microsoft.com/office/officeart/2018/2/layout/IconVerticalSolidList"/>
    <dgm:cxn modelId="{384E8861-E76F-44CF-8E6C-8886B702ACDA}" type="presParOf" srcId="{6C500395-BCFF-45C5-961C-9429D1B3ABD2}" destId="{06EE01BC-6445-4E1A-9C73-9124D6377993}" srcOrd="0" destOrd="0" presId="urn:microsoft.com/office/officeart/2018/2/layout/IconVerticalSolidList"/>
    <dgm:cxn modelId="{490E138A-7A6C-4D21-BCBE-5CC2669FF5A7}" type="presParOf" srcId="{6C500395-BCFF-45C5-961C-9429D1B3ABD2}" destId="{F54399EA-14C4-4653-B43B-FB64B825C8C4}" srcOrd="1" destOrd="0" presId="urn:microsoft.com/office/officeart/2018/2/layout/IconVerticalSolidList"/>
    <dgm:cxn modelId="{1DCE38D9-37CE-47DB-9C93-1374473CC679}" type="presParOf" srcId="{6C500395-BCFF-45C5-961C-9429D1B3ABD2}" destId="{DF27BCFD-B4AB-4761-B9BF-557DCC22AD34}" srcOrd="2" destOrd="0" presId="urn:microsoft.com/office/officeart/2018/2/layout/IconVerticalSolidList"/>
    <dgm:cxn modelId="{2E744454-2E51-454E-8115-34A1316DB7CC}" type="presParOf" srcId="{6C500395-BCFF-45C5-961C-9429D1B3ABD2}" destId="{1BC5782A-FFD5-4143-B0FE-CB176C90456B}" srcOrd="3" destOrd="0" presId="urn:microsoft.com/office/officeart/2018/2/layout/IconVerticalSolidList"/>
    <dgm:cxn modelId="{35AB6555-036E-40A7-821D-9EA52F301D83}" type="presParOf" srcId="{5AEE9613-8408-463D-9C58-51B94AB8CFA2}" destId="{FC68B54E-919C-43B9-9422-F7E5A06590EC}" srcOrd="1" destOrd="0" presId="urn:microsoft.com/office/officeart/2018/2/layout/IconVerticalSolidList"/>
    <dgm:cxn modelId="{94123D4F-7A7C-40EB-8322-FDA0F4144D0C}" type="presParOf" srcId="{5AEE9613-8408-463D-9C58-51B94AB8CFA2}" destId="{B7CDF089-FC06-47BB-A41B-68D3390BA088}" srcOrd="2" destOrd="0" presId="urn:microsoft.com/office/officeart/2018/2/layout/IconVerticalSolidList"/>
    <dgm:cxn modelId="{585FB52A-C914-458E-A258-941D538F1295}" type="presParOf" srcId="{B7CDF089-FC06-47BB-A41B-68D3390BA088}" destId="{31100F74-197A-44CF-9231-EFB69CDD95E7}" srcOrd="0" destOrd="0" presId="urn:microsoft.com/office/officeart/2018/2/layout/IconVerticalSolidList"/>
    <dgm:cxn modelId="{CC9218EC-C316-48BC-89E5-9BA1EC99FE00}" type="presParOf" srcId="{B7CDF089-FC06-47BB-A41B-68D3390BA088}" destId="{628B43E7-C0FD-4A4C-9D75-8B238081EADA}" srcOrd="1" destOrd="0" presId="urn:microsoft.com/office/officeart/2018/2/layout/IconVerticalSolidList"/>
    <dgm:cxn modelId="{02842536-B848-4CB4-AB89-8C563C634AF4}" type="presParOf" srcId="{B7CDF089-FC06-47BB-A41B-68D3390BA088}" destId="{3A047F53-2118-45C1-86F4-FCC7C26D8A49}" srcOrd="2" destOrd="0" presId="urn:microsoft.com/office/officeart/2018/2/layout/IconVerticalSolidList"/>
    <dgm:cxn modelId="{00EFD823-150D-4800-8C02-FD7B2293C938}" type="presParOf" srcId="{B7CDF089-FC06-47BB-A41B-68D3390BA088}" destId="{B8D1641D-1EE1-4618-874C-2FB3013B25B9}" srcOrd="3" destOrd="0" presId="urn:microsoft.com/office/officeart/2018/2/layout/IconVerticalSolidList"/>
    <dgm:cxn modelId="{C61BDC3C-1840-43F5-B1D9-43DB1CD3C446}" type="presParOf" srcId="{5AEE9613-8408-463D-9C58-51B94AB8CFA2}" destId="{40105B60-19F0-42EB-B882-CD1D6FD043F5}" srcOrd="3" destOrd="0" presId="urn:microsoft.com/office/officeart/2018/2/layout/IconVerticalSolidList"/>
    <dgm:cxn modelId="{34B078FF-A7F9-46AD-BF26-8958754D998A}" type="presParOf" srcId="{5AEE9613-8408-463D-9C58-51B94AB8CFA2}" destId="{C7F5DDB1-BA19-437C-973E-A3198C7F9FD7}" srcOrd="4" destOrd="0" presId="urn:microsoft.com/office/officeart/2018/2/layout/IconVerticalSolidList"/>
    <dgm:cxn modelId="{5D968B1D-190D-4C85-B4EA-6F4F365A2FBB}" type="presParOf" srcId="{C7F5DDB1-BA19-437C-973E-A3198C7F9FD7}" destId="{B2E7A037-A136-4C6C-937C-705297C458D9}" srcOrd="0" destOrd="0" presId="urn:microsoft.com/office/officeart/2018/2/layout/IconVerticalSolidList"/>
    <dgm:cxn modelId="{B9236F9D-7143-4D0C-8221-79A2088ED712}" type="presParOf" srcId="{C7F5DDB1-BA19-437C-973E-A3198C7F9FD7}" destId="{1DDC1B17-A798-4C3D-88A9-501B1DBFE49A}" srcOrd="1" destOrd="0" presId="urn:microsoft.com/office/officeart/2018/2/layout/IconVerticalSolidList"/>
    <dgm:cxn modelId="{3D82E753-50AE-4E15-970C-1CD68404FBAE}" type="presParOf" srcId="{C7F5DDB1-BA19-437C-973E-A3198C7F9FD7}" destId="{CF7295CA-C7BA-4FCC-8527-DD4F4BA99036}" srcOrd="2" destOrd="0" presId="urn:microsoft.com/office/officeart/2018/2/layout/IconVerticalSolidList"/>
    <dgm:cxn modelId="{3DBEFAEA-98AE-44AE-8E87-C704297627B1}" type="presParOf" srcId="{C7F5DDB1-BA19-437C-973E-A3198C7F9FD7}" destId="{1C6D40F6-AC43-426E-85B1-1D69565FC8EA}" srcOrd="3" destOrd="0" presId="urn:microsoft.com/office/officeart/2018/2/layout/IconVerticalSolidList"/>
    <dgm:cxn modelId="{3B64AFF6-B907-4F8C-95BE-B25681B07607}" type="presParOf" srcId="{5AEE9613-8408-463D-9C58-51B94AB8CFA2}" destId="{A35EF41E-D34C-487E-8175-A74724F1DD3E}" srcOrd="5" destOrd="0" presId="urn:microsoft.com/office/officeart/2018/2/layout/IconVerticalSolidList"/>
    <dgm:cxn modelId="{D4B0B91F-149B-4EBD-ADD9-4300CE980361}" type="presParOf" srcId="{5AEE9613-8408-463D-9C58-51B94AB8CFA2}" destId="{3E6AEB7A-5E85-4092-ACC3-429CE1307F56}" srcOrd="6" destOrd="0" presId="urn:microsoft.com/office/officeart/2018/2/layout/IconVerticalSolidList"/>
    <dgm:cxn modelId="{2A64ECC2-0CE3-43ED-87E4-DC5AF297E4D9}" type="presParOf" srcId="{3E6AEB7A-5E85-4092-ACC3-429CE1307F56}" destId="{99C53859-690E-4FF1-82AF-FCD47C97329D}" srcOrd="0" destOrd="0" presId="urn:microsoft.com/office/officeart/2018/2/layout/IconVerticalSolidList"/>
    <dgm:cxn modelId="{A2288566-DDED-4E4C-819C-72E5B8C15DB5}" type="presParOf" srcId="{3E6AEB7A-5E85-4092-ACC3-429CE1307F56}" destId="{B7580EC6-CF73-4948-9FF7-641A995F46FB}" srcOrd="1" destOrd="0" presId="urn:microsoft.com/office/officeart/2018/2/layout/IconVerticalSolidList"/>
    <dgm:cxn modelId="{78968E0D-803E-48AF-942D-1BD030237A94}" type="presParOf" srcId="{3E6AEB7A-5E85-4092-ACC3-429CE1307F56}" destId="{70E61903-9E1F-4E0A-AA16-115E23EA88DC}" srcOrd="2" destOrd="0" presId="urn:microsoft.com/office/officeart/2018/2/layout/IconVerticalSolidList"/>
    <dgm:cxn modelId="{C1229201-9050-4112-8BF4-64FA365AE18C}" type="presParOf" srcId="{3E6AEB7A-5E85-4092-ACC3-429CE1307F56}" destId="{02EAF50C-1FB6-4517-B594-56EA1EE1ABE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58AF9D-C1F8-4A8A-B4FA-A6E8345B23B7}">
      <dsp:nvSpPr>
        <dsp:cNvPr id="0" name=""/>
        <dsp:cNvSpPr/>
      </dsp:nvSpPr>
      <dsp:spPr>
        <a:xfrm>
          <a:off x="0" y="633002"/>
          <a:ext cx="4613255" cy="28781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Simple operations (addition, subtraction, multiplication, division)</a:t>
          </a:r>
          <a:endParaRPr lang="en-US" sz="1200" kern="1200" dirty="0"/>
        </a:p>
      </dsp:txBody>
      <dsp:txXfrm>
        <a:off x="14050" y="647052"/>
        <a:ext cx="4585155" cy="259719"/>
      </dsp:txXfrm>
    </dsp:sp>
    <dsp:sp modelId="{78DBD37B-2839-4F3F-9A70-ABE807BE7CFC}">
      <dsp:nvSpPr>
        <dsp:cNvPr id="0" name=""/>
        <dsp:cNvSpPr/>
      </dsp:nvSpPr>
      <dsp:spPr>
        <a:xfrm>
          <a:off x="0" y="955382"/>
          <a:ext cx="4613255" cy="287819"/>
        </a:xfrm>
        <a:prstGeom prst="roundRect">
          <a:avLst/>
        </a:prstGeom>
        <a:solidFill>
          <a:schemeClr val="accent2">
            <a:hueOff val="2868249"/>
            <a:satOff val="-3"/>
            <a:lumOff val="9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Unit converters</a:t>
          </a:r>
          <a:endParaRPr lang="en-US" sz="1200" kern="1200" dirty="0"/>
        </a:p>
      </dsp:txBody>
      <dsp:txXfrm>
        <a:off x="14050" y="969432"/>
        <a:ext cx="4585155" cy="259719"/>
      </dsp:txXfrm>
    </dsp:sp>
    <dsp:sp modelId="{A7EAFF92-D400-462A-A97C-68E22C5B0E3C}">
      <dsp:nvSpPr>
        <dsp:cNvPr id="0" name=""/>
        <dsp:cNvSpPr/>
      </dsp:nvSpPr>
      <dsp:spPr>
        <a:xfrm>
          <a:off x="0" y="1277762"/>
          <a:ext cx="4613255" cy="287819"/>
        </a:xfrm>
        <a:prstGeom prst="roundRect">
          <a:avLst/>
        </a:prstGeom>
        <a:solidFill>
          <a:schemeClr val="accent2">
            <a:hueOff val="5736498"/>
            <a:satOff val="-5"/>
            <a:lumOff val="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Trigonometric identities</a:t>
          </a:r>
          <a:endParaRPr lang="en-US" sz="1200" kern="1200"/>
        </a:p>
      </dsp:txBody>
      <dsp:txXfrm>
        <a:off x="14050" y="1291812"/>
        <a:ext cx="4585155" cy="259719"/>
      </dsp:txXfrm>
    </dsp:sp>
    <dsp:sp modelId="{DE942C2E-3A03-44FD-A9A2-A543632C860B}">
      <dsp:nvSpPr>
        <dsp:cNvPr id="0" name=""/>
        <dsp:cNvSpPr/>
      </dsp:nvSpPr>
      <dsp:spPr>
        <a:xfrm>
          <a:off x="0" y="1600142"/>
          <a:ext cx="4613255" cy="287819"/>
        </a:xfrm>
        <a:prstGeom prst="roundRect">
          <a:avLst/>
        </a:prstGeom>
        <a:solidFill>
          <a:schemeClr val="accent2">
            <a:hueOff val="8604747"/>
            <a:satOff val="-8"/>
            <a:lumOff val="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Percentage calculations</a:t>
          </a:r>
          <a:endParaRPr lang="en-US" sz="1200" kern="1200"/>
        </a:p>
      </dsp:txBody>
      <dsp:txXfrm>
        <a:off x="14050" y="1614192"/>
        <a:ext cx="4585155" cy="259719"/>
      </dsp:txXfrm>
    </dsp:sp>
    <dsp:sp modelId="{33F831CE-FDDB-4989-9FAF-391CEC11D8D3}">
      <dsp:nvSpPr>
        <dsp:cNvPr id="0" name=""/>
        <dsp:cNvSpPr/>
      </dsp:nvSpPr>
      <dsp:spPr>
        <a:xfrm>
          <a:off x="0" y="1922522"/>
          <a:ext cx="4613255" cy="287819"/>
        </a:xfrm>
        <a:prstGeom prst="roundRect">
          <a:avLst/>
        </a:prstGeom>
        <a:solidFill>
          <a:schemeClr val="accent2">
            <a:hueOff val="11472996"/>
            <a:satOff val="-10"/>
            <a:lumOff val="39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Exponentiation (^)</a:t>
          </a:r>
          <a:endParaRPr lang="en-US" sz="1200" kern="1200"/>
        </a:p>
      </dsp:txBody>
      <dsp:txXfrm>
        <a:off x="14050" y="1936572"/>
        <a:ext cx="4585155" cy="259719"/>
      </dsp:txXfrm>
    </dsp:sp>
    <dsp:sp modelId="{26085AED-FACE-4F2D-AC3B-AA67AFF99DC8}">
      <dsp:nvSpPr>
        <dsp:cNvPr id="0" name=""/>
        <dsp:cNvSpPr/>
      </dsp:nvSpPr>
      <dsp:spPr>
        <a:xfrm>
          <a:off x="0" y="2244902"/>
          <a:ext cx="4613255" cy="287819"/>
        </a:xfrm>
        <a:prstGeom prst="roundRect">
          <a:avLst/>
        </a:prstGeom>
        <a:solidFill>
          <a:schemeClr val="accent2">
            <a:hueOff val="14341244"/>
            <a:satOff val="-13"/>
            <a:lumOff val="49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Square root</a:t>
          </a:r>
          <a:endParaRPr lang="en-US" sz="1200" kern="1200"/>
        </a:p>
      </dsp:txBody>
      <dsp:txXfrm>
        <a:off x="14050" y="2258952"/>
        <a:ext cx="4585155" cy="259719"/>
      </dsp:txXfrm>
    </dsp:sp>
    <dsp:sp modelId="{F46306C4-57A1-472F-ACF1-F0CDE1A80371}">
      <dsp:nvSpPr>
        <dsp:cNvPr id="0" name=""/>
        <dsp:cNvSpPr/>
      </dsp:nvSpPr>
      <dsp:spPr>
        <a:xfrm>
          <a:off x="0" y="2567282"/>
          <a:ext cx="4613255" cy="287819"/>
        </a:xfrm>
        <a:prstGeom prst="roundRect">
          <a:avLst/>
        </a:prstGeom>
        <a:solidFill>
          <a:schemeClr val="accent2">
            <a:hueOff val="17209493"/>
            <a:satOff val="-15"/>
            <a:lumOff val="5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Factorial</a:t>
          </a:r>
          <a:endParaRPr lang="en-US" sz="1200" kern="1200"/>
        </a:p>
      </dsp:txBody>
      <dsp:txXfrm>
        <a:off x="14050" y="2581332"/>
        <a:ext cx="4585155" cy="259719"/>
      </dsp:txXfrm>
    </dsp:sp>
    <dsp:sp modelId="{1C87AF7E-16D5-445D-9549-A1BE2524EBC0}">
      <dsp:nvSpPr>
        <dsp:cNvPr id="0" name=""/>
        <dsp:cNvSpPr/>
      </dsp:nvSpPr>
      <dsp:spPr>
        <a:xfrm>
          <a:off x="0" y="2889662"/>
          <a:ext cx="4613255" cy="287819"/>
        </a:xfrm>
        <a:prstGeom prst="roundRect">
          <a:avLst/>
        </a:prstGeom>
        <a:solidFill>
          <a:schemeClr val="accent2">
            <a:hueOff val="20077742"/>
            <a:satOff val="-18"/>
            <a:lumOff val="68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Constants (</a:t>
          </a:r>
          <a:r>
            <a:rPr lang="el-GR" sz="1200" b="0" i="0" kern="1200"/>
            <a:t>π, </a:t>
          </a:r>
          <a:r>
            <a:rPr lang="en-US" sz="1200" b="0" i="0" kern="1200"/>
            <a:t>e)</a:t>
          </a:r>
          <a:endParaRPr lang="en-US" sz="1200" kern="1200"/>
        </a:p>
      </dsp:txBody>
      <dsp:txXfrm>
        <a:off x="14050" y="2903712"/>
        <a:ext cx="4585155" cy="2597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EE01BC-6445-4E1A-9C73-9124D6377993}">
      <dsp:nvSpPr>
        <dsp:cNvPr id="0" name=""/>
        <dsp:cNvSpPr/>
      </dsp:nvSpPr>
      <dsp:spPr>
        <a:xfrm>
          <a:off x="0" y="3320"/>
          <a:ext cx="8883836" cy="70660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4399EA-14C4-4653-B43B-FB64B825C8C4}">
      <dsp:nvSpPr>
        <dsp:cNvPr id="0" name=""/>
        <dsp:cNvSpPr/>
      </dsp:nvSpPr>
      <dsp:spPr>
        <a:xfrm>
          <a:off x="213748" y="162307"/>
          <a:ext cx="389013" cy="3886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C5782A-FFD5-4143-B0FE-CB176C90456B}">
      <dsp:nvSpPr>
        <dsp:cNvPr id="0" name=""/>
        <dsp:cNvSpPr/>
      </dsp:nvSpPr>
      <dsp:spPr>
        <a:xfrm>
          <a:off x="816510" y="3320"/>
          <a:ext cx="8030437" cy="772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793" tIns="81793" rIns="81793" bIns="8179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Encapsulation: </a:t>
          </a:r>
          <a:r>
            <a:rPr lang="en-US" sz="1400" b="0" i="0" kern="1200"/>
            <a:t>Each functionality can be encapsulated within its own class, keeping related operations together and separate from other parts of the code.</a:t>
          </a:r>
          <a:endParaRPr lang="en-US" sz="1400" kern="1200"/>
        </a:p>
      </dsp:txBody>
      <dsp:txXfrm>
        <a:off x="816510" y="3320"/>
        <a:ext cx="8030437" cy="772850"/>
      </dsp:txXfrm>
    </dsp:sp>
    <dsp:sp modelId="{31100F74-197A-44CF-9231-EFB69CDD95E7}">
      <dsp:nvSpPr>
        <dsp:cNvPr id="0" name=""/>
        <dsp:cNvSpPr/>
      </dsp:nvSpPr>
      <dsp:spPr>
        <a:xfrm>
          <a:off x="0" y="969384"/>
          <a:ext cx="8883836" cy="70660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8B43E7-C0FD-4A4C-9D75-8B238081EADA}">
      <dsp:nvSpPr>
        <dsp:cNvPr id="0" name=""/>
        <dsp:cNvSpPr/>
      </dsp:nvSpPr>
      <dsp:spPr>
        <a:xfrm>
          <a:off x="213748" y="1128370"/>
          <a:ext cx="389013" cy="3886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D1641D-1EE1-4618-874C-2FB3013B25B9}">
      <dsp:nvSpPr>
        <dsp:cNvPr id="0" name=""/>
        <dsp:cNvSpPr/>
      </dsp:nvSpPr>
      <dsp:spPr>
        <a:xfrm>
          <a:off x="816510" y="969384"/>
          <a:ext cx="8030437" cy="772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793" tIns="81793" rIns="81793" bIns="8179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Modularity: </a:t>
          </a:r>
          <a:r>
            <a:rPr lang="en-US" sz="1400" b="0" i="0" kern="1200"/>
            <a:t>By breaking down the functionalities into separate classes, the code becomes more modular and easier to maintain.</a:t>
          </a:r>
          <a:endParaRPr lang="en-US" sz="1400" kern="1200"/>
        </a:p>
      </dsp:txBody>
      <dsp:txXfrm>
        <a:off x="816510" y="969384"/>
        <a:ext cx="8030437" cy="772850"/>
      </dsp:txXfrm>
    </dsp:sp>
    <dsp:sp modelId="{B2E7A037-A136-4C6C-937C-705297C458D9}">
      <dsp:nvSpPr>
        <dsp:cNvPr id="0" name=""/>
        <dsp:cNvSpPr/>
      </dsp:nvSpPr>
      <dsp:spPr>
        <a:xfrm>
          <a:off x="0" y="1935447"/>
          <a:ext cx="8883836" cy="70660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DC1B17-A798-4C3D-88A9-501B1DBFE49A}">
      <dsp:nvSpPr>
        <dsp:cNvPr id="0" name=""/>
        <dsp:cNvSpPr/>
      </dsp:nvSpPr>
      <dsp:spPr>
        <a:xfrm>
          <a:off x="213748" y="2094434"/>
          <a:ext cx="389013" cy="3886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6D40F6-AC43-426E-85B1-1D69565FC8EA}">
      <dsp:nvSpPr>
        <dsp:cNvPr id="0" name=""/>
        <dsp:cNvSpPr/>
      </dsp:nvSpPr>
      <dsp:spPr>
        <a:xfrm>
          <a:off x="816510" y="1935447"/>
          <a:ext cx="8030437" cy="772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793" tIns="81793" rIns="81793" bIns="8179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Abstraction: </a:t>
          </a:r>
          <a:r>
            <a:rPr lang="en-US" sz="1400" b="0" i="0" kern="1200"/>
            <a:t>Users interact with the calculator through a simplified interface, without needing to know the internal details of how each operation is implemented.</a:t>
          </a:r>
          <a:endParaRPr lang="en-US" sz="1400" kern="1200"/>
        </a:p>
      </dsp:txBody>
      <dsp:txXfrm>
        <a:off x="816510" y="1935447"/>
        <a:ext cx="8030437" cy="772850"/>
      </dsp:txXfrm>
    </dsp:sp>
    <dsp:sp modelId="{99C53859-690E-4FF1-82AF-FCD47C97329D}">
      <dsp:nvSpPr>
        <dsp:cNvPr id="0" name=""/>
        <dsp:cNvSpPr/>
      </dsp:nvSpPr>
      <dsp:spPr>
        <a:xfrm>
          <a:off x="0" y="2901511"/>
          <a:ext cx="8883836" cy="70660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580EC6-CF73-4948-9FF7-641A995F46FB}">
      <dsp:nvSpPr>
        <dsp:cNvPr id="0" name=""/>
        <dsp:cNvSpPr/>
      </dsp:nvSpPr>
      <dsp:spPr>
        <a:xfrm>
          <a:off x="213957" y="3060497"/>
          <a:ext cx="389013" cy="3886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EAF50C-1FB6-4517-B594-56EA1EE1ABED}">
      <dsp:nvSpPr>
        <dsp:cNvPr id="0" name=""/>
        <dsp:cNvSpPr/>
      </dsp:nvSpPr>
      <dsp:spPr>
        <a:xfrm>
          <a:off x="816928" y="2901511"/>
          <a:ext cx="7990320" cy="772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793" tIns="81793" rIns="81793" bIns="8179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Inheritance</a:t>
          </a:r>
          <a:r>
            <a:rPr lang="en-US" sz="1400" b="0" i="0" kern="1200"/>
            <a:t>: Common functionalities or properties shared among different operations (e.g., input validation) can be abstracted into a base class and inherited by specific operation classes.</a:t>
          </a:r>
          <a:endParaRPr lang="en-US" sz="1400" kern="1200"/>
        </a:p>
      </dsp:txBody>
      <dsp:txXfrm>
        <a:off x="816928" y="2901511"/>
        <a:ext cx="7990320" cy="7728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42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44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00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82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43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60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21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36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01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64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76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57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4F049F8-87E1-403E-2A50-2F4544BF8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uildings underwater">
            <a:extLst>
              <a:ext uri="{FF2B5EF4-FFF2-40B4-BE49-F238E27FC236}">
                <a16:creationId xmlns:a16="http://schemas.microsoft.com/office/drawing/2014/main" id="{6DCC2931-F9EA-8D95-EAB1-2B48CA00E6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596" b="14154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29B6E1-6E86-A1A0-2491-E5B84B3AA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H="1">
            <a:off x="1035555" y="1445436"/>
            <a:ext cx="11191887" cy="5509960"/>
          </a:xfrm>
          <a:custGeom>
            <a:avLst/>
            <a:gdLst>
              <a:gd name="connsiteX0" fmla="*/ 75794 w 11191887"/>
              <a:gd name="connsiteY0" fmla="*/ 5509960 h 5509960"/>
              <a:gd name="connsiteX1" fmla="*/ 11191887 w 11191887"/>
              <a:gd name="connsiteY1" fmla="*/ 5315928 h 5509960"/>
              <a:gd name="connsiteX2" fmla="*/ 5163097 w 11191887"/>
              <a:gd name="connsiteY2" fmla="*/ 753031 h 5509960"/>
              <a:gd name="connsiteX3" fmla="*/ 5078820 w 11191887"/>
              <a:gd name="connsiteY3" fmla="*/ 692507 h 5509960"/>
              <a:gd name="connsiteX4" fmla="*/ 2926071 w 11191887"/>
              <a:gd name="connsiteY4" fmla="*/ 1150 h 5509960"/>
              <a:gd name="connsiteX5" fmla="*/ 2692814 w 11191887"/>
              <a:gd name="connsiteY5" fmla="*/ 2336 h 5509960"/>
              <a:gd name="connsiteX6" fmla="*/ 95718 w 11191887"/>
              <a:gd name="connsiteY6" fmla="*/ 1073885 h 5509960"/>
              <a:gd name="connsiteX7" fmla="*/ 0 w 11191887"/>
              <a:gd name="connsiteY7" fmla="*/ 1167726 h 5509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91887" h="5509960">
                <a:moveTo>
                  <a:pt x="75794" y="5509960"/>
                </a:moveTo>
                <a:lnTo>
                  <a:pt x="11191887" y="5315928"/>
                </a:lnTo>
                <a:lnTo>
                  <a:pt x="5163097" y="753031"/>
                </a:lnTo>
                <a:lnTo>
                  <a:pt x="5078820" y="692507"/>
                </a:lnTo>
                <a:cubicBezTo>
                  <a:pt x="4421358" y="245206"/>
                  <a:pt x="3672983" y="19009"/>
                  <a:pt x="2926071" y="1150"/>
                </a:cubicBezTo>
                <a:cubicBezTo>
                  <a:pt x="2848268" y="-711"/>
                  <a:pt x="2770480" y="-310"/>
                  <a:pt x="2692814" y="2336"/>
                </a:cubicBezTo>
                <a:cubicBezTo>
                  <a:pt x="1746244" y="34591"/>
                  <a:pt x="817542" y="400481"/>
                  <a:pt x="95718" y="1073885"/>
                </a:cubicBezTo>
                <a:lnTo>
                  <a:pt x="0" y="1167726"/>
                </a:lnTo>
                <a:close/>
              </a:path>
            </a:pathLst>
          </a:custGeom>
          <a:gradFill>
            <a:gsLst>
              <a:gs pos="23000">
                <a:schemeClr val="bg2">
                  <a:alpha val="68000"/>
                </a:schemeClr>
              </a:gs>
              <a:gs pos="100000">
                <a:schemeClr val="accent1">
                  <a:lumMod val="60000"/>
                  <a:lumOff val="40000"/>
                  <a:alpha val="78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3C2955-CA74-7DE3-1771-EA60B512D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2446" y="3092651"/>
            <a:ext cx="5429290" cy="2142559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800"/>
              <a:t>Object-Oriented Programming </a:t>
            </a:r>
            <a:br>
              <a:rPr lang="en-US" sz="4800"/>
            </a:br>
            <a:r>
              <a:rPr lang="en-US" sz="4800"/>
              <a:t>Pro Calculator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056769-10AD-11AD-C3E8-6895B55AA0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29817" y="5409639"/>
            <a:ext cx="5481919" cy="1016561"/>
          </a:xfrm>
        </p:spPr>
        <p:txBody>
          <a:bodyPr>
            <a:noAutofit/>
          </a:bodyPr>
          <a:lstStyle/>
          <a:p>
            <a:pPr algn="r">
              <a:lnSpc>
                <a:spcPct val="110000"/>
              </a:lnSpc>
            </a:pPr>
            <a:r>
              <a:rPr lang="en-US" sz="1050" b="0" i="0" dirty="0">
                <a:effectLst/>
                <a:latin typeface="Söhne"/>
              </a:rPr>
              <a:t>A versatile calculator with advanced functionalities</a:t>
            </a:r>
            <a:endParaRPr lang="en-US" sz="1050" dirty="0">
              <a:latin typeface="Söhne"/>
            </a:endParaRPr>
          </a:p>
          <a:p>
            <a:pPr algn="r">
              <a:lnSpc>
                <a:spcPct val="110000"/>
              </a:lnSpc>
            </a:pPr>
            <a:r>
              <a:rPr lang="en-US" sz="1050" dirty="0">
                <a:latin typeface="Söhne"/>
              </a:rPr>
              <a:t>Group Members: </a:t>
            </a:r>
            <a:r>
              <a:rPr lang="en-US" sz="1050" dirty="0" err="1">
                <a:latin typeface="Söhne"/>
              </a:rPr>
              <a:t>Yasira</a:t>
            </a:r>
            <a:r>
              <a:rPr lang="en-US" sz="1050" dirty="0">
                <a:latin typeface="Söhne"/>
              </a:rPr>
              <a:t> and Hiba</a:t>
            </a:r>
          </a:p>
          <a:p>
            <a:pPr algn="r">
              <a:lnSpc>
                <a:spcPct val="110000"/>
              </a:lnSpc>
            </a:pPr>
            <a:r>
              <a:rPr lang="en-US" sz="1050" dirty="0">
                <a:latin typeface="Söhne"/>
              </a:rPr>
              <a:t>Date: 5-April-2024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074096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A06B62-8BB1-9677-4094-5FB84178B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DE8440-DDAA-1DF2-B32E-E9B89F2A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0" y="1143000"/>
            <a:ext cx="3924299" cy="1612290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5863E-FE57-F6DC-5117-891B40D86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667" y="2736849"/>
            <a:ext cx="6316133" cy="387561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latin typeface="Söhne"/>
              </a:rPr>
              <a:t>Pro Calculator</a:t>
            </a:r>
            <a:r>
              <a:rPr lang="en-US" sz="1200" b="0" i="0" dirty="0">
                <a:effectLst/>
                <a:latin typeface="Söhne"/>
              </a:rPr>
              <a:t>, will be an advanced calculator designed to meet all your mathematical needs in one convenient </a:t>
            </a:r>
            <a:r>
              <a:rPr lang="en-US" sz="1200" dirty="0">
                <a:latin typeface="Söhne"/>
              </a:rPr>
              <a:t>place</a:t>
            </a:r>
            <a:r>
              <a:rPr lang="en-US" sz="1200" b="0" i="0" dirty="0">
                <a:effectLst/>
                <a:latin typeface="Söhne"/>
              </a:rPr>
              <a:t>. </a:t>
            </a:r>
            <a:r>
              <a:rPr lang="en-US" sz="1200" dirty="0">
                <a:latin typeface="Söhne"/>
              </a:rPr>
              <a:t>Pro Calculator will</a:t>
            </a:r>
            <a:r>
              <a:rPr lang="en-US" sz="1200" b="0" i="0" dirty="0">
                <a:effectLst/>
                <a:latin typeface="Söhne"/>
              </a:rPr>
              <a:t> not just be your ordinary calculator; it will be a powerful tool built with Object-Oriented Programming (OOP) principles to provide versatile functionality and ease of use.</a:t>
            </a:r>
          </a:p>
          <a:p>
            <a:pPr>
              <a:lnSpc>
                <a:spcPct val="110000"/>
              </a:lnSpc>
            </a:pPr>
            <a:r>
              <a:rPr lang="en-US" sz="1200" b="0" i="0" dirty="0">
                <a:effectLst/>
                <a:latin typeface="Söhne"/>
              </a:rPr>
              <a:t>Whether you're a student tackling complex math problems, a professional needing quick conversions, or simply someone looking for a reliable calculator for everyday tasks, </a:t>
            </a:r>
            <a:r>
              <a:rPr lang="en-US" sz="1200" dirty="0">
                <a:latin typeface="Söhne"/>
              </a:rPr>
              <a:t>Pro Calculator </a:t>
            </a:r>
            <a:r>
              <a:rPr lang="en-US" sz="1200" b="0" i="0" dirty="0">
                <a:effectLst/>
                <a:latin typeface="Söhne"/>
              </a:rPr>
              <a:t>has you covered.</a:t>
            </a:r>
          </a:p>
          <a:p>
            <a:pPr>
              <a:lnSpc>
                <a:spcPct val="110000"/>
              </a:lnSpc>
            </a:pPr>
            <a:r>
              <a:rPr lang="en-US" sz="1200" b="0" i="0" dirty="0">
                <a:effectLst/>
                <a:latin typeface="Söhne"/>
              </a:rPr>
              <a:t>With</a:t>
            </a:r>
            <a:r>
              <a:rPr lang="en-US" sz="1200" dirty="0">
                <a:latin typeface="Söhne"/>
              </a:rPr>
              <a:t> Pro Calculator</a:t>
            </a:r>
            <a:r>
              <a:rPr lang="en-US" sz="1200" b="0" i="0" dirty="0">
                <a:effectLst/>
                <a:latin typeface="Söhne"/>
              </a:rPr>
              <a:t>, you can perform a wide range of operations, from basic arithmetic calculations to advanced trigonometric functions and unit conversions.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latin typeface="Söhne"/>
              </a:rPr>
              <a:t>W</a:t>
            </a:r>
            <a:r>
              <a:rPr lang="en-US" sz="1200" b="0" i="0" dirty="0">
                <a:effectLst/>
                <a:latin typeface="Söhne"/>
              </a:rPr>
              <a:t>e will be exploring the capabilities of Pro Calculator and discover how Object-Oriented Programming has enabled us to create a calculator that's not just functional, but also adaptable, scalable, and user-friendly. Let </a:t>
            </a:r>
            <a:r>
              <a:rPr lang="en-US" sz="1200" dirty="0">
                <a:latin typeface="Söhne"/>
              </a:rPr>
              <a:t>Pro Calculator </a:t>
            </a:r>
            <a:r>
              <a:rPr lang="en-US" sz="1200" b="0" i="0" dirty="0">
                <a:effectLst/>
                <a:latin typeface="Söhne"/>
              </a:rPr>
              <a:t>simplify your math and elevate your calculations to the next level.</a:t>
            </a:r>
          </a:p>
          <a:p>
            <a:pPr>
              <a:lnSpc>
                <a:spcPct val="110000"/>
              </a:lnSpc>
            </a:pPr>
            <a:endParaRPr lang="en-US" sz="700" dirty="0"/>
          </a:p>
        </p:txBody>
      </p:sp>
      <p:pic>
        <p:nvPicPr>
          <p:cNvPr id="5" name="Picture 4" descr="Close-up of a calculator keypad">
            <a:extLst>
              <a:ext uri="{FF2B5EF4-FFF2-40B4-BE49-F238E27FC236}">
                <a16:creationId xmlns:a16="http://schemas.microsoft.com/office/drawing/2014/main" id="{025004B7-DB7A-3EC9-B01F-35C6C91A23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344"/>
          <a:stretch/>
        </p:blipFill>
        <p:spPr>
          <a:xfrm>
            <a:off x="1" y="-2357"/>
            <a:ext cx="7872431" cy="4310904"/>
          </a:xfrm>
          <a:custGeom>
            <a:avLst/>
            <a:gdLst/>
            <a:ahLst/>
            <a:cxnLst/>
            <a:rect l="l" t="t" r="r" b="b"/>
            <a:pathLst>
              <a:path w="7872431" h="4310904">
                <a:moveTo>
                  <a:pt x="0" y="0"/>
                </a:moveTo>
                <a:lnTo>
                  <a:pt x="7872431" y="0"/>
                </a:lnTo>
                <a:lnTo>
                  <a:pt x="3042989" y="3788060"/>
                </a:lnTo>
                <a:cubicBezTo>
                  <a:pt x="2579199" y="4115583"/>
                  <a:pt x="2047750" y="4286391"/>
                  <a:pt x="1514750" y="4308448"/>
                </a:cubicBezTo>
                <a:cubicBezTo>
                  <a:pt x="1015062" y="4329127"/>
                  <a:pt x="514010" y="4219067"/>
                  <a:pt x="66064" y="3984830"/>
                </a:cubicBezTo>
                <a:lnTo>
                  <a:pt x="0" y="39477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93140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8B2BC11-3AA0-8791-5B1B-4172FCB36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230C116-2D32-8789-37A8-CA3563161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-60000" flipH="1">
            <a:off x="629155" y="815904"/>
            <a:ext cx="11603250" cy="6142191"/>
          </a:xfrm>
          <a:custGeom>
            <a:avLst/>
            <a:gdLst>
              <a:gd name="connsiteX0" fmla="*/ 2277921 w 11603250"/>
              <a:gd name="connsiteY0" fmla="*/ 2336 h 6142191"/>
              <a:gd name="connsiteX1" fmla="*/ 137232 w 11603250"/>
              <a:gd name="connsiteY1" fmla="*/ 706954 h 6142191"/>
              <a:gd name="connsiteX2" fmla="*/ 0 w 11603250"/>
              <a:gd name="connsiteY2" fmla="*/ 806570 h 6142191"/>
              <a:gd name="connsiteX3" fmla="*/ 93133 w 11603250"/>
              <a:gd name="connsiteY3" fmla="*/ 6142191 h 6142191"/>
              <a:gd name="connsiteX4" fmla="*/ 11603250 w 11603250"/>
              <a:gd name="connsiteY4" fmla="*/ 5941281 h 6142191"/>
              <a:gd name="connsiteX5" fmla="*/ 4748204 w 11603250"/>
              <a:gd name="connsiteY5" fmla="*/ 753031 h 6142191"/>
              <a:gd name="connsiteX6" fmla="*/ 4663927 w 11603250"/>
              <a:gd name="connsiteY6" fmla="*/ 692507 h 6142191"/>
              <a:gd name="connsiteX7" fmla="*/ 2511178 w 11603250"/>
              <a:gd name="connsiteY7" fmla="*/ 1150 h 6142191"/>
              <a:gd name="connsiteX8" fmla="*/ 2277921 w 11603250"/>
              <a:gd name="connsiteY8" fmla="*/ 2336 h 6142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603250" h="6142191">
                <a:moveTo>
                  <a:pt x="2277921" y="2336"/>
                </a:moveTo>
                <a:cubicBezTo>
                  <a:pt x="1520665" y="28140"/>
                  <a:pt x="774844" y="267470"/>
                  <a:pt x="137232" y="706954"/>
                </a:cubicBezTo>
                <a:lnTo>
                  <a:pt x="0" y="806570"/>
                </a:lnTo>
                <a:lnTo>
                  <a:pt x="93133" y="6142191"/>
                </a:lnTo>
                <a:lnTo>
                  <a:pt x="11603250" y="5941281"/>
                </a:lnTo>
                <a:lnTo>
                  <a:pt x="4748204" y="753031"/>
                </a:lnTo>
                <a:lnTo>
                  <a:pt x="4663927" y="692507"/>
                </a:lnTo>
                <a:cubicBezTo>
                  <a:pt x="4006465" y="245206"/>
                  <a:pt x="3258090" y="19009"/>
                  <a:pt x="2511178" y="1150"/>
                </a:cubicBezTo>
                <a:cubicBezTo>
                  <a:pt x="2433375" y="-711"/>
                  <a:pt x="2355587" y="-310"/>
                  <a:pt x="2277921" y="2336"/>
                </a:cubicBezTo>
                <a:close/>
              </a:path>
            </a:pathLst>
          </a:custGeom>
          <a:gradFill>
            <a:gsLst>
              <a:gs pos="37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985D0-5AAA-84E7-A2D9-85532FF31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2" y="1143001"/>
            <a:ext cx="3771330" cy="2285999"/>
          </a:xfrm>
        </p:spPr>
        <p:txBody>
          <a:bodyPr anchor="t">
            <a:normAutofit/>
          </a:bodyPr>
          <a:lstStyle/>
          <a:p>
            <a:r>
              <a:rPr lang="en-US" b="0" i="0">
                <a:effectLst/>
                <a:latin typeface="Söhne"/>
              </a:rPr>
              <a:t>Overview of functionalities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254823-97A1-24EB-BCD6-8A7D45676D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7230000"/>
              </p:ext>
            </p:extLst>
          </p:nvPr>
        </p:nvGraphicFramePr>
        <p:xfrm>
          <a:off x="6435744" y="1904515"/>
          <a:ext cx="4613255" cy="38104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19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40831-714A-F84D-2E0F-6C40DAA1D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>
                <a:solidFill>
                  <a:srgbClr val="0D0D0D"/>
                </a:solidFill>
                <a:latin typeface="Söhne"/>
              </a:rPr>
              <a:t>I</a:t>
            </a:r>
            <a:r>
              <a:rPr lang="en-US" b="0" i="0">
                <a:solidFill>
                  <a:srgbClr val="0D0D0D"/>
                </a:solidFill>
                <a:effectLst/>
                <a:latin typeface="Söhne"/>
              </a:rPr>
              <a:t>mplementing functionalities using OOP concepts:</a:t>
            </a:r>
            <a:endParaRPr lang="en-US" dirty="0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F1CAB372-208B-4380-C27A-DFA2C6DCFBC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9848" y="2139696"/>
          <a:ext cx="8883836" cy="3677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9716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D00CB3E-22D8-C88A-E699-CC9736BC9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0348F1-C72A-2D8B-AE36-40482CB37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1131497"/>
            <a:ext cx="8606346" cy="1257299"/>
          </a:xfrm>
        </p:spPr>
        <p:txBody>
          <a:bodyPr anchor="ctr">
            <a:normAutofit/>
          </a:bodyPr>
          <a:lstStyle/>
          <a:p>
            <a:r>
              <a:rPr lang="en-US" sz="480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1AA5C-273B-3099-9764-D1D00DF8F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2736850"/>
            <a:ext cx="5029202" cy="2978152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Söhne"/>
              </a:rPr>
              <a:t>In closing, we'd like to extend our heartfelt thanks to you for your attention and interest in our project. We're excited to make this </a:t>
            </a:r>
            <a:r>
              <a:rPr lang="en-US" dirty="0">
                <a:latin typeface="Söhne"/>
              </a:rPr>
              <a:t>project </a:t>
            </a:r>
            <a:r>
              <a:rPr lang="en-US" b="0" i="0" dirty="0">
                <a:effectLst/>
                <a:latin typeface="Söhne"/>
              </a:rPr>
              <a:t>and we want to hear your ideas as well. If you have any suggestions to make this project more better.</a:t>
            </a:r>
          </a:p>
          <a:p>
            <a:r>
              <a:rPr lang="en-US" b="0" i="0" dirty="0">
                <a:effectLst/>
                <a:latin typeface="Söhne"/>
              </a:rPr>
              <a:t>Thank you.</a:t>
            </a:r>
          </a:p>
          <a:p>
            <a:endParaRPr lang="en-US" dirty="0"/>
          </a:p>
        </p:txBody>
      </p:sp>
      <p:pic>
        <p:nvPicPr>
          <p:cNvPr id="12" name="Picture 11" descr="A heart-shaped paper origami">
            <a:extLst>
              <a:ext uri="{FF2B5EF4-FFF2-40B4-BE49-F238E27FC236}">
                <a16:creationId xmlns:a16="http://schemas.microsoft.com/office/drawing/2014/main" id="{2AF52F24-A67E-4279-FA54-D5711DFFB5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38" r="-3" b="20619"/>
          <a:stretch/>
        </p:blipFill>
        <p:spPr>
          <a:xfrm>
            <a:off x="6172200" y="3582850"/>
            <a:ext cx="6019800" cy="3275149"/>
          </a:xfrm>
          <a:custGeom>
            <a:avLst/>
            <a:gdLst/>
            <a:ahLst/>
            <a:cxnLst/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42864822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AnalogousFromLightSeedLeftStep">
      <a:dk1>
        <a:srgbClr val="000000"/>
      </a:dk1>
      <a:lt1>
        <a:srgbClr val="FFFFFF"/>
      </a:lt1>
      <a:dk2>
        <a:srgbClr val="1E362C"/>
      </a:dk2>
      <a:lt2>
        <a:srgbClr val="E2E3E8"/>
      </a:lt2>
      <a:accent1>
        <a:srgbClr val="ACA179"/>
      </a:accent1>
      <a:accent2>
        <a:srgbClr val="C19278"/>
      </a:accent2>
      <a:accent3>
        <a:srgbClr val="CC9094"/>
      </a:accent3>
      <a:accent4>
        <a:srgbClr val="C1789A"/>
      </a:accent4>
      <a:accent5>
        <a:srgbClr val="CB8CC4"/>
      </a:accent5>
      <a:accent6>
        <a:srgbClr val="AA78C1"/>
      </a:accent6>
      <a:hlink>
        <a:srgbClr val="6979AE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376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Neue Haas Grotesk Text Pro</vt:lpstr>
      <vt:lpstr>Söhne</vt:lpstr>
      <vt:lpstr>SwellVTI</vt:lpstr>
      <vt:lpstr>Object-Oriented Programming  Pro Calculator</vt:lpstr>
      <vt:lpstr>Introduction</vt:lpstr>
      <vt:lpstr>Overview of functionalities</vt:lpstr>
      <vt:lpstr>Implementing functionalities using OOP concepts: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 Pro Calculator</dc:title>
  <dc:creator>Hiba Shaikh</dc:creator>
  <cp:lastModifiedBy>Hiba Shaikh</cp:lastModifiedBy>
  <cp:revision>1</cp:revision>
  <dcterms:created xsi:type="dcterms:W3CDTF">2024-04-04T17:45:02Z</dcterms:created>
  <dcterms:modified xsi:type="dcterms:W3CDTF">2024-04-21T18:26:23Z</dcterms:modified>
</cp:coreProperties>
</file>