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9E46CC-D1F9-4453-BF9B-246ADFECDF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58C440-7F2C-43D6-AF58-710D2FBB3072}">
      <dgm:prSet/>
      <dgm:spPr/>
      <dgm:t>
        <a:bodyPr/>
        <a:lstStyle/>
        <a:p>
          <a:r>
            <a:rPr lang="en-US" b="1" i="0" dirty="0"/>
            <a:t>Rule-Based Systems</a:t>
          </a:r>
          <a:endParaRPr lang="en-US" dirty="0"/>
        </a:p>
      </dgm:t>
    </dgm:pt>
    <dgm:pt modelId="{0C974A20-877D-4C0A-B508-2EC3360DBAA6}" type="parTrans" cxnId="{C4916B7D-EADB-419C-9061-1293AD6791E2}">
      <dgm:prSet/>
      <dgm:spPr/>
      <dgm:t>
        <a:bodyPr/>
        <a:lstStyle/>
        <a:p>
          <a:endParaRPr lang="en-US"/>
        </a:p>
      </dgm:t>
    </dgm:pt>
    <dgm:pt modelId="{FE2BE447-AC7A-4527-BCDB-1134F2555993}" type="sibTrans" cxnId="{C4916B7D-EADB-419C-9061-1293AD6791E2}">
      <dgm:prSet/>
      <dgm:spPr/>
      <dgm:t>
        <a:bodyPr/>
        <a:lstStyle/>
        <a:p>
          <a:endParaRPr lang="en-US"/>
        </a:p>
      </dgm:t>
    </dgm:pt>
    <dgm:pt modelId="{39B2ED22-173B-45D7-953C-202A588E9592}">
      <dgm:prSet/>
      <dgm:spPr/>
      <dgm:t>
        <a:bodyPr/>
        <a:lstStyle/>
        <a:p>
          <a:r>
            <a:rPr lang="en-US" b="1" i="0"/>
            <a:t>Machine Learning Systems</a:t>
          </a:r>
          <a:endParaRPr lang="en-US"/>
        </a:p>
      </dgm:t>
    </dgm:pt>
    <dgm:pt modelId="{829010F4-1644-471B-85AD-E6405FABADB6}" type="parTrans" cxnId="{D3B0D9D6-F21B-4CF3-91D9-6D7C1D4931F6}">
      <dgm:prSet/>
      <dgm:spPr/>
      <dgm:t>
        <a:bodyPr/>
        <a:lstStyle/>
        <a:p>
          <a:endParaRPr lang="en-US"/>
        </a:p>
      </dgm:t>
    </dgm:pt>
    <dgm:pt modelId="{46FE3715-0BDC-4352-9248-3E66C3A06C2D}" type="sibTrans" cxnId="{D3B0D9D6-F21B-4CF3-91D9-6D7C1D4931F6}">
      <dgm:prSet/>
      <dgm:spPr/>
      <dgm:t>
        <a:bodyPr/>
        <a:lstStyle/>
        <a:p>
          <a:endParaRPr lang="en-US"/>
        </a:p>
      </dgm:t>
    </dgm:pt>
    <dgm:pt modelId="{4FD49EA8-98C2-4CD5-B2CC-6A066BECF1C5}" type="pres">
      <dgm:prSet presAssocID="{D59E46CC-D1F9-4453-BF9B-246ADFECDF5F}" presName="root" presStyleCnt="0">
        <dgm:presLayoutVars>
          <dgm:dir/>
          <dgm:resizeHandles val="exact"/>
        </dgm:presLayoutVars>
      </dgm:prSet>
      <dgm:spPr/>
    </dgm:pt>
    <dgm:pt modelId="{C4D38814-37A4-4AED-B8B5-21219F580043}" type="pres">
      <dgm:prSet presAssocID="{D59E46CC-D1F9-4453-BF9B-246ADFECDF5F}" presName="container" presStyleCnt="0">
        <dgm:presLayoutVars>
          <dgm:dir/>
          <dgm:resizeHandles val="exact"/>
        </dgm:presLayoutVars>
      </dgm:prSet>
      <dgm:spPr/>
    </dgm:pt>
    <dgm:pt modelId="{A65718C8-A465-4196-AA5C-D0039F6FA5CC}" type="pres">
      <dgm:prSet presAssocID="{B058C440-7F2C-43D6-AF58-710D2FBB3072}" presName="compNode" presStyleCnt="0"/>
      <dgm:spPr/>
    </dgm:pt>
    <dgm:pt modelId="{FFFB0A83-6B5B-44D0-AE76-01BEBA006BA4}" type="pres">
      <dgm:prSet presAssocID="{B058C440-7F2C-43D6-AF58-710D2FBB3072}" presName="iconBgRect" presStyleLbl="bgShp" presStyleIdx="0" presStyleCnt="2"/>
      <dgm:spPr/>
    </dgm:pt>
    <dgm:pt modelId="{83B57FC6-6F7F-4E6A-80E1-17FDA356447F}" type="pres">
      <dgm:prSet presAssocID="{B058C440-7F2C-43D6-AF58-710D2FBB30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99BDDCC-E620-4F2D-A94B-27535EA24FAB}" type="pres">
      <dgm:prSet presAssocID="{B058C440-7F2C-43D6-AF58-710D2FBB3072}" presName="spaceRect" presStyleCnt="0"/>
      <dgm:spPr/>
    </dgm:pt>
    <dgm:pt modelId="{A92505C3-D490-42B2-8BD6-F5838D8691EE}" type="pres">
      <dgm:prSet presAssocID="{B058C440-7F2C-43D6-AF58-710D2FBB3072}" presName="textRect" presStyleLbl="revTx" presStyleIdx="0" presStyleCnt="2">
        <dgm:presLayoutVars>
          <dgm:chMax val="1"/>
          <dgm:chPref val="1"/>
        </dgm:presLayoutVars>
      </dgm:prSet>
      <dgm:spPr/>
    </dgm:pt>
    <dgm:pt modelId="{48FB343D-52BF-4EEE-A9B9-65A6C8E45097}" type="pres">
      <dgm:prSet presAssocID="{FE2BE447-AC7A-4527-BCDB-1134F2555993}" presName="sibTrans" presStyleLbl="sibTrans2D1" presStyleIdx="0" presStyleCnt="0"/>
      <dgm:spPr/>
    </dgm:pt>
    <dgm:pt modelId="{610A19FC-8015-4BD8-87A3-228DD1AF9E1D}" type="pres">
      <dgm:prSet presAssocID="{39B2ED22-173B-45D7-953C-202A588E9592}" presName="compNode" presStyleCnt="0"/>
      <dgm:spPr/>
    </dgm:pt>
    <dgm:pt modelId="{8A89E639-3811-467E-911E-D706BA3C58F1}" type="pres">
      <dgm:prSet presAssocID="{39B2ED22-173B-45D7-953C-202A588E9592}" presName="iconBgRect" presStyleLbl="bgShp" presStyleIdx="1" presStyleCnt="2"/>
      <dgm:spPr/>
    </dgm:pt>
    <dgm:pt modelId="{3846190F-8ACE-4F34-84D3-EC2FE2C79AE8}" type="pres">
      <dgm:prSet presAssocID="{39B2ED22-173B-45D7-953C-202A588E95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12D402-081F-453D-9A95-C98412717B4C}" type="pres">
      <dgm:prSet presAssocID="{39B2ED22-173B-45D7-953C-202A588E9592}" presName="spaceRect" presStyleCnt="0"/>
      <dgm:spPr/>
    </dgm:pt>
    <dgm:pt modelId="{126C339A-F3B0-49C9-BC02-033D0FEEADFB}" type="pres">
      <dgm:prSet presAssocID="{39B2ED22-173B-45D7-953C-202A588E95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D61A28-32CE-4690-855B-CA8E24B80B47}" type="presOf" srcId="{D59E46CC-D1F9-4453-BF9B-246ADFECDF5F}" destId="{4FD49EA8-98C2-4CD5-B2CC-6A066BECF1C5}" srcOrd="0" destOrd="0" presId="urn:microsoft.com/office/officeart/2018/2/layout/IconCircleList"/>
    <dgm:cxn modelId="{A9E16530-1669-431E-B76B-0D049B5684BE}" type="presOf" srcId="{B058C440-7F2C-43D6-AF58-710D2FBB3072}" destId="{A92505C3-D490-42B2-8BD6-F5838D8691EE}" srcOrd="0" destOrd="0" presId="urn:microsoft.com/office/officeart/2018/2/layout/IconCircleList"/>
    <dgm:cxn modelId="{F77F5B32-75A7-40CF-BD67-E7FEB9BB1F07}" type="presOf" srcId="{FE2BE447-AC7A-4527-BCDB-1134F2555993}" destId="{48FB343D-52BF-4EEE-A9B9-65A6C8E45097}" srcOrd="0" destOrd="0" presId="urn:microsoft.com/office/officeart/2018/2/layout/IconCircleList"/>
    <dgm:cxn modelId="{8E6D7441-B3E2-4F4E-A454-8335EA43784F}" type="presOf" srcId="{39B2ED22-173B-45D7-953C-202A588E9592}" destId="{126C339A-F3B0-49C9-BC02-033D0FEEADFB}" srcOrd="0" destOrd="0" presId="urn:microsoft.com/office/officeart/2018/2/layout/IconCircleList"/>
    <dgm:cxn modelId="{C4916B7D-EADB-419C-9061-1293AD6791E2}" srcId="{D59E46CC-D1F9-4453-BF9B-246ADFECDF5F}" destId="{B058C440-7F2C-43D6-AF58-710D2FBB3072}" srcOrd="0" destOrd="0" parTransId="{0C974A20-877D-4C0A-B508-2EC3360DBAA6}" sibTransId="{FE2BE447-AC7A-4527-BCDB-1134F2555993}"/>
    <dgm:cxn modelId="{D3B0D9D6-F21B-4CF3-91D9-6D7C1D4931F6}" srcId="{D59E46CC-D1F9-4453-BF9B-246ADFECDF5F}" destId="{39B2ED22-173B-45D7-953C-202A588E9592}" srcOrd="1" destOrd="0" parTransId="{829010F4-1644-471B-85AD-E6405FABADB6}" sibTransId="{46FE3715-0BDC-4352-9248-3E66C3A06C2D}"/>
    <dgm:cxn modelId="{C600DCE2-644B-4804-801E-170BE8C809D2}" type="presParOf" srcId="{4FD49EA8-98C2-4CD5-B2CC-6A066BECF1C5}" destId="{C4D38814-37A4-4AED-B8B5-21219F580043}" srcOrd="0" destOrd="0" presId="urn:microsoft.com/office/officeart/2018/2/layout/IconCircleList"/>
    <dgm:cxn modelId="{B4DA9938-2524-4846-B0A7-533D17AD84D2}" type="presParOf" srcId="{C4D38814-37A4-4AED-B8B5-21219F580043}" destId="{A65718C8-A465-4196-AA5C-D0039F6FA5CC}" srcOrd="0" destOrd="0" presId="urn:microsoft.com/office/officeart/2018/2/layout/IconCircleList"/>
    <dgm:cxn modelId="{E568E01E-5A05-4635-A405-F26041A62C4E}" type="presParOf" srcId="{A65718C8-A465-4196-AA5C-D0039F6FA5CC}" destId="{FFFB0A83-6B5B-44D0-AE76-01BEBA006BA4}" srcOrd="0" destOrd="0" presId="urn:microsoft.com/office/officeart/2018/2/layout/IconCircleList"/>
    <dgm:cxn modelId="{5EF4E5BB-1244-4027-BA2C-8EB60CD7CA50}" type="presParOf" srcId="{A65718C8-A465-4196-AA5C-D0039F6FA5CC}" destId="{83B57FC6-6F7F-4E6A-80E1-17FDA356447F}" srcOrd="1" destOrd="0" presId="urn:microsoft.com/office/officeart/2018/2/layout/IconCircleList"/>
    <dgm:cxn modelId="{91E20D8B-CEBA-43FA-8B3D-E73742DCA48D}" type="presParOf" srcId="{A65718C8-A465-4196-AA5C-D0039F6FA5CC}" destId="{099BDDCC-E620-4F2D-A94B-27535EA24FAB}" srcOrd="2" destOrd="0" presId="urn:microsoft.com/office/officeart/2018/2/layout/IconCircleList"/>
    <dgm:cxn modelId="{46590DF9-3A38-423F-8FEE-E4937F24A6C0}" type="presParOf" srcId="{A65718C8-A465-4196-AA5C-D0039F6FA5CC}" destId="{A92505C3-D490-42B2-8BD6-F5838D8691EE}" srcOrd="3" destOrd="0" presId="urn:microsoft.com/office/officeart/2018/2/layout/IconCircleList"/>
    <dgm:cxn modelId="{4908C5AA-0DBD-4092-A5E3-FBAB2F890577}" type="presParOf" srcId="{C4D38814-37A4-4AED-B8B5-21219F580043}" destId="{48FB343D-52BF-4EEE-A9B9-65A6C8E45097}" srcOrd="1" destOrd="0" presId="urn:microsoft.com/office/officeart/2018/2/layout/IconCircleList"/>
    <dgm:cxn modelId="{7005928D-C1DC-4C38-B237-1BB72F0648AB}" type="presParOf" srcId="{C4D38814-37A4-4AED-B8B5-21219F580043}" destId="{610A19FC-8015-4BD8-87A3-228DD1AF9E1D}" srcOrd="2" destOrd="0" presId="urn:microsoft.com/office/officeart/2018/2/layout/IconCircleList"/>
    <dgm:cxn modelId="{58D0C0EF-B5DF-4D5C-B267-B4B60A20C5EC}" type="presParOf" srcId="{610A19FC-8015-4BD8-87A3-228DD1AF9E1D}" destId="{8A89E639-3811-467E-911E-D706BA3C58F1}" srcOrd="0" destOrd="0" presId="urn:microsoft.com/office/officeart/2018/2/layout/IconCircleList"/>
    <dgm:cxn modelId="{617B8B01-3605-4D2A-B04A-386AF24875AC}" type="presParOf" srcId="{610A19FC-8015-4BD8-87A3-228DD1AF9E1D}" destId="{3846190F-8ACE-4F34-84D3-EC2FE2C79AE8}" srcOrd="1" destOrd="0" presId="urn:microsoft.com/office/officeart/2018/2/layout/IconCircleList"/>
    <dgm:cxn modelId="{B074261F-F96A-4AED-A096-FB1D75A6FEF5}" type="presParOf" srcId="{610A19FC-8015-4BD8-87A3-228DD1AF9E1D}" destId="{FF12D402-081F-453D-9A95-C98412717B4C}" srcOrd="2" destOrd="0" presId="urn:microsoft.com/office/officeart/2018/2/layout/IconCircleList"/>
    <dgm:cxn modelId="{1526921D-BFF0-467B-8F15-3701413EEFF4}" type="presParOf" srcId="{610A19FC-8015-4BD8-87A3-228DD1AF9E1D}" destId="{126C339A-F3B0-49C9-BC02-033D0FEEAD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93A09-5A00-4172-9CCB-FABB36FB28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F853AE-B924-405E-9349-057D0F2A117E}">
      <dgm:prSet/>
      <dgm:spPr/>
      <dgm:t>
        <a:bodyPr/>
        <a:lstStyle/>
        <a:p>
          <a:r>
            <a:rPr lang="en-US" b="1" i="0" dirty="0"/>
            <a:t>Advancements: </a:t>
          </a:r>
          <a:r>
            <a:rPr lang="en-US" b="0" i="0" dirty="0"/>
            <a:t>Hybrid systems combining both methods</a:t>
          </a:r>
          <a:endParaRPr lang="en-US" dirty="0"/>
        </a:p>
      </dgm:t>
    </dgm:pt>
    <dgm:pt modelId="{1D97F43C-5700-4B84-AB03-D31185D47393}" type="parTrans" cxnId="{3DA5EE96-7D4C-4DDE-9B79-ABE557CDE369}">
      <dgm:prSet/>
      <dgm:spPr/>
      <dgm:t>
        <a:bodyPr/>
        <a:lstStyle/>
        <a:p>
          <a:endParaRPr lang="en-US"/>
        </a:p>
      </dgm:t>
    </dgm:pt>
    <dgm:pt modelId="{1C23F0D4-9EA9-424F-96BF-AB20977368B5}" type="sibTrans" cxnId="{3DA5EE96-7D4C-4DDE-9B79-ABE557CDE369}">
      <dgm:prSet/>
      <dgm:spPr/>
      <dgm:t>
        <a:bodyPr/>
        <a:lstStyle/>
        <a:p>
          <a:endParaRPr lang="en-US"/>
        </a:p>
      </dgm:t>
    </dgm:pt>
    <dgm:pt modelId="{2880DB3E-DC3C-45D7-82ED-68F221517E08}">
      <dgm:prSet/>
      <dgm:spPr/>
      <dgm:t>
        <a:bodyPr/>
        <a:lstStyle/>
        <a:p>
          <a:r>
            <a:rPr lang="en-US" b="0" i="0"/>
            <a:t>Federated learning for privacy protection</a:t>
          </a:r>
          <a:endParaRPr lang="en-US"/>
        </a:p>
      </dgm:t>
    </dgm:pt>
    <dgm:pt modelId="{DEA5839C-A713-4A6B-A47B-676AA5B7A874}" type="parTrans" cxnId="{D4F72848-8A12-4A9D-B542-519AB75D9285}">
      <dgm:prSet/>
      <dgm:spPr/>
      <dgm:t>
        <a:bodyPr/>
        <a:lstStyle/>
        <a:p>
          <a:endParaRPr lang="en-US"/>
        </a:p>
      </dgm:t>
    </dgm:pt>
    <dgm:pt modelId="{DD0158D3-2F4E-43A5-AE5C-F9EE1E869CA2}" type="sibTrans" cxnId="{D4F72848-8A12-4A9D-B542-519AB75D9285}">
      <dgm:prSet/>
      <dgm:spPr/>
      <dgm:t>
        <a:bodyPr/>
        <a:lstStyle/>
        <a:p>
          <a:endParaRPr lang="en-US"/>
        </a:p>
      </dgm:t>
    </dgm:pt>
    <dgm:pt modelId="{CBBDE985-9AE2-4513-B47D-8CDD3B8EB7D5}">
      <dgm:prSet/>
      <dgm:spPr/>
      <dgm:t>
        <a:bodyPr/>
        <a:lstStyle/>
        <a:p>
          <a:r>
            <a:rPr lang="en-US" b="0" i="0"/>
            <a:t>Hardware authentication (e.g., TPMs)</a:t>
          </a:r>
          <a:endParaRPr lang="en-US"/>
        </a:p>
      </dgm:t>
    </dgm:pt>
    <dgm:pt modelId="{6C35DD34-C052-4C28-BA5B-547D05D7F2C4}" type="parTrans" cxnId="{4148AD58-6AF2-46F1-8BDA-7D92EB57F680}">
      <dgm:prSet/>
      <dgm:spPr/>
      <dgm:t>
        <a:bodyPr/>
        <a:lstStyle/>
        <a:p>
          <a:endParaRPr lang="en-US"/>
        </a:p>
      </dgm:t>
    </dgm:pt>
    <dgm:pt modelId="{E84D256D-701A-489A-8F5F-D28A756151A1}" type="sibTrans" cxnId="{4148AD58-6AF2-46F1-8BDA-7D92EB57F680}">
      <dgm:prSet/>
      <dgm:spPr/>
      <dgm:t>
        <a:bodyPr/>
        <a:lstStyle/>
        <a:p>
          <a:endParaRPr lang="en-US"/>
        </a:p>
      </dgm:t>
    </dgm:pt>
    <dgm:pt modelId="{612369F3-848C-492E-99C8-0A61CD5BB246}">
      <dgm:prSet/>
      <dgm:spPr/>
      <dgm:t>
        <a:bodyPr/>
        <a:lstStyle/>
        <a:p>
          <a:r>
            <a:rPr lang="en-US" b="0" i="0"/>
            <a:t>Legal actions against cheat developers</a:t>
          </a:r>
          <a:endParaRPr lang="en-US"/>
        </a:p>
      </dgm:t>
    </dgm:pt>
    <dgm:pt modelId="{E5751CF1-01D4-422C-BD99-DE48B3D172BB}" type="parTrans" cxnId="{F0DC6636-62BB-40B2-812E-6E67F772A155}">
      <dgm:prSet/>
      <dgm:spPr/>
      <dgm:t>
        <a:bodyPr/>
        <a:lstStyle/>
        <a:p>
          <a:endParaRPr lang="en-US"/>
        </a:p>
      </dgm:t>
    </dgm:pt>
    <dgm:pt modelId="{83AB2E13-3030-4B67-A439-7FE2510D0D8B}" type="sibTrans" cxnId="{F0DC6636-62BB-40B2-812E-6E67F772A155}">
      <dgm:prSet/>
      <dgm:spPr/>
      <dgm:t>
        <a:bodyPr/>
        <a:lstStyle/>
        <a:p>
          <a:endParaRPr lang="en-US"/>
        </a:p>
      </dgm:t>
    </dgm:pt>
    <dgm:pt modelId="{CB1BEDD1-7348-4936-BF96-78919460F431}">
      <dgm:prSet/>
      <dgm:spPr/>
      <dgm:t>
        <a:bodyPr/>
        <a:lstStyle/>
        <a:p>
          <a:r>
            <a:rPr lang="en-US" b="0" i="0"/>
            <a:t>Community-driven detection systems</a:t>
          </a:r>
          <a:endParaRPr lang="en-US"/>
        </a:p>
      </dgm:t>
    </dgm:pt>
    <dgm:pt modelId="{161EDFED-6DF9-49EC-929B-2D70C8CA2E0C}" type="parTrans" cxnId="{D963F184-C79A-46BF-9C11-2DB75250F702}">
      <dgm:prSet/>
      <dgm:spPr/>
      <dgm:t>
        <a:bodyPr/>
        <a:lstStyle/>
        <a:p>
          <a:endParaRPr lang="en-US"/>
        </a:p>
      </dgm:t>
    </dgm:pt>
    <dgm:pt modelId="{4C461765-686E-40C2-B062-530F8AB2C40C}" type="sibTrans" cxnId="{D963F184-C79A-46BF-9C11-2DB75250F702}">
      <dgm:prSet/>
      <dgm:spPr/>
      <dgm:t>
        <a:bodyPr/>
        <a:lstStyle/>
        <a:p>
          <a:endParaRPr lang="en-US"/>
        </a:p>
      </dgm:t>
    </dgm:pt>
    <dgm:pt modelId="{D21635DF-E671-405D-8209-8F23DC8B75E2}">
      <dgm:prSet/>
      <dgm:spPr/>
      <dgm:t>
        <a:bodyPr/>
        <a:lstStyle/>
        <a:p>
          <a:r>
            <a:rPr lang="en-US" b="0" i="0"/>
            <a:t>Cross-game machine learning models</a:t>
          </a:r>
          <a:endParaRPr lang="en-US"/>
        </a:p>
      </dgm:t>
    </dgm:pt>
    <dgm:pt modelId="{B100E74F-D208-4B17-84B7-3DD9628C6E9F}" type="parTrans" cxnId="{529FFC8E-E56A-449D-B65D-2D4EB1373BCE}">
      <dgm:prSet/>
      <dgm:spPr/>
      <dgm:t>
        <a:bodyPr/>
        <a:lstStyle/>
        <a:p>
          <a:endParaRPr lang="en-US"/>
        </a:p>
      </dgm:t>
    </dgm:pt>
    <dgm:pt modelId="{2C30EA33-5AF8-4CA3-B107-678DED4796C7}" type="sibTrans" cxnId="{529FFC8E-E56A-449D-B65D-2D4EB1373BCE}">
      <dgm:prSet/>
      <dgm:spPr/>
      <dgm:t>
        <a:bodyPr/>
        <a:lstStyle/>
        <a:p>
          <a:endParaRPr lang="en-US"/>
        </a:p>
      </dgm:t>
    </dgm:pt>
    <dgm:pt modelId="{1C6C5754-999F-41CD-BA4D-04D3891AB7D5}" type="pres">
      <dgm:prSet presAssocID="{67293A09-5A00-4172-9CCB-FABB36FB286C}" presName="root" presStyleCnt="0">
        <dgm:presLayoutVars>
          <dgm:dir/>
          <dgm:resizeHandles val="exact"/>
        </dgm:presLayoutVars>
      </dgm:prSet>
      <dgm:spPr/>
    </dgm:pt>
    <dgm:pt modelId="{3727CC34-DE86-4C71-82D8-42E093E95E0C}" type="pres">
      <dgm:prSet presAssocID="{D5F853AE-B924-405E-9349-057D0F2A117E}" presName="compNode" presStyleCnt="0"/>
      <dgm:spPr/>
    </dgm:pt>
    <dgm:pt modelId="{A3D3F001-B6B7-4D15-AB81-A890AD22D3CF}" type="pres">
      <dgm:prSet presAssocID="{D5F853AE-B924-405E-9349-057D0F2A117E}" presName="bgRect" presStyleLbl="bgShp" presStyleIdx="0" presStyleCnt="6"/>
      <dgm:spPr/>
    </dgm:pt>
    <dgm:pt modelId="{E19A284F-DAC4-4614-85E7-68A1683DD60A}" type="pres">
      <dgm:prSet presAssocID="{D5F853AE-B924-405E-9349-057D0F2A117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6C34C6F-4AB6-45B8-A0ED-88D2A31F9B22}" type="pres">
      <dgm:prSet presAssocID="{D5F853AE-B924-405E-9349-057D0F2A117E}" presName="spaceRect" presStyleCnt="0"/>
      <dgm:spPr/>
    </dgm:pt>
    <dgm:pt modelId="{5EE15FA8-4384-4FA3-9CD9-AC33867B6410}" type="pres">
      <dgm:prSet presAssocID="{D5F853AE-B924-405E-9349-057D0F2A117E}" presName="parTx" presStyleLbl="revTx" presStyleIdx="0" presStyleCnt="6">
        <dgm:presLayoutVars>
          <dgm:chMax val="0"/>
          <dgm:chPref val="0"/>
        </dgm:presLayoutVars>
      </dgm:prSet>
      <dgm:spPr/>
    </dgm:pt>
    <dgm:pt modelId="{E60AD54D-1E07-4B46-A446-D21BDC8BA7C4}" type="pres">
      <dgm:prSet presAssocID="{1C23F0D4-9EA9-424F-96BF-AB20977368B5}" presName="sibTrans" presStyleCnt="0"/>
      <dgm:spPr/>
    </dgm:pt>
    <dgm:pt modelId="{6547E12E-A96D-404B-A4E0-2877669E821E}" type="pres">
      <dgm:prSet presAssocID="{2880DB3E-DC3C-45D7-82ED-68F221517E08}" presName="compNode" presStyleCnt="0"/>
      <dgm:spPr/>
    </dgm:pt>
    <dgm:pt modelId="{164F5CC5-29C1-49F5-9DDF-DCC12CDA3A74}" type="pres">
      <dgm:prSet presAssocID="{2880DB3E-DC3C-45D7-82ED-68F221517E08}" presName="bgRect" presStyleLbl="bgShp" presStyleIdx="1" presStyleCnt="6"/>
      <dgm:spPr/>
    </dgm:pt>
    <dgm:pt modelId="{1624F813-7156-452A-9132-B3D05004F87A}" type="pres">
      <dgm:prSet presAssocID="{2880DB3E-DC3C-45D7-82ED-68F221517E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AB6F573-EA6F-472B-AED6-D6FD7E76DD2C}" type="pres">
      <dgm:prSet presAssocID="{2880DB3E-DC3C-45D7-82ED-68F221517E08}" presName="spaceRect" presStyleCnt="0"/>
      <dgm:spPr/>
    </dgm:pt>
    <dgm:pt modelId="{872461AA-E52D-45D4-B574-CDF208F147CF}" type="pres">
      <dgm:prSet presAssocID="{2880DB3E-DC3C-45D7-82ED-68F221517E08}" presName="parTx" presStyleLbl="revTx" presStyleIdx="1" presStyleCnt="6">
        <dgm:presLayoutVars>
          <dgm:chMax val="0"/>
          <dgm:chPref val="0"/>
        </dgm:presLayoutVars>
      </dgm:prSet>
      <dgm:spPr/>
    </dgm:pt>
    <dgm:pt modelId="{929FD3FC-A4FF-4B41-B7B2-C7C2CBB8B41E}" type="pres">
      <dgm:prSet presAssocID="{DD0158D3-2F4E-43A5-AE5C-F9EE1E869CA2}" presName="sibTrans" presStyleCnt="0"/>
      <dgm:spPr/>
    </dgm:pt>
    <dgm:pt modelId="{8FB005CA-8880-4078-A98E-1E1E15FDD898}" type="pres">
      <dgm:prSet presAssocID="{CBBDE985-9AE2-4513-B47D-8CDD3B8EB7D5}" presName="compNode" presStyleCnt="0"/>
      <dgm:spPr/>
    </dgm:pt>
    <dgm:pt modelId="{90824F6A-B89A-4EB6-93E2-60E2C0D880DB}" type="pres">
      <dgm:prSet presAssocID="{CBBDE985-9AE2-4513-B47D-8CDD3B8EB7D5}" presName="bgRect" presStyleLbl="bgShp" presStyleIdx="2" presStyleCnt="6"/>
      <dgm:spPr/>
    </dgm:pt>
    <dgm:pt modelId="{83D546A6-505B-47A4-8935-26C1C852654E}" type="pres">
      <dgm:prSet presAssocID="{CBBDE985-9AE2-4513-B47D-8CDD3B8EB7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7F33FA3-B3FD-484B-9964-330E922C5D6B}" type="pres">
      <dgm:prSet presAssocID="{CBBDE985-9AE2-4513-B47D-8CDD3B8EB7D5}" presName="spaceRect" presStyleCnt="0"/>
      <dgm:spPr/>
    </dgm:pt>
    <dgm:pt modelId="{6B1C5A55-3098-4AAB-B716-E5B8E71F51EF}" type="pres">
      <dgm:prSet presAssocID="{CBBDE985-9AE2-4513-B47D-8CDD3B8EB7D5}" presName="parTx" presStyleLbl="revTx" presStyleIdx="2" presStyleCnt="6">
        <dgm:presLayoutVars>
          <dgm:chMax val="0"/>
          <dgm:chPref val="0"/>
        </dgm:presLayoutVars>
      </dgm:prSet>
      <dgm:spPr/>
    </dgm:pt>
    <dgm:pt modelId="{0E4D2413-3AF9-40D2-869E-61972421A38C}" type="pres">
      <dgm:prSet presAssocID="{E84D256D-701A-489A-8F5F-D28A756151A1}" presName="sibTrans" presStyleCnt="0"/>
      <dgm:spPr/>
    </dgm:pt>
    <dgm:pt modelId="{F6CB42F6-86C0-405D-8DE3-DDA97FABC792}" type="pres">
      <dgm:prSet presAssocID="{612369F3-848C-492E-99C8-0A61CD5BB246}" presName="compNode" presStyleCnt="0"/>
      <dgm:spPr/>
    </dgm:pt>
    <dgm:pt modelId="{5A43FA52-FD15-4B67-8641-C3A733C6ABA4}" type="pres">
      <dgm:prSet presAssocID="{612369F3-848C-492E-99C8-0A61CD5BB246}" presName="bgRect" presStyleLbl="bgShp" presStyleIdx="3" presStyleCnt="6"/>
      <dgm:spPr/>
    </dgm:pt>
    <dgm:pt modelId="{204EC107-1EBF-40A7-9F48-636A62D769B4}" type="pres">
      <dgm:prSet presAssocID="{612369F3-848C-492E-99C8-0A61CD5BB24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980669E-C3D3-447A-8CE7-EDCF4C727CB8}" type="pres">
      <dgm:prSet presAssocID="{612369F3-848C-492E-99C8-0A61CD5BB246}" presName="spaceRect" presStyleCnt="0"/>
      <dgm:spPr/>
    </dgm:pt>
    <dgm:pt modelId="{A0D469BA-9D56-491A-883C-A92557581CAE}" type="pres">
      <dgm:prSet presAssocID="{612369F3-848C-492E-99C8-0A61CD5BB246}" presName="parTx" presStyleLbl="revTx" presStyleIdx="3" presStyleCnt="6">
        <dgm:presLayoutVars>
          <dgm:chMax val="0"/>
          <dgm:chPref val="0"/>
        </dgm:presLayoutVars>
      </dgm:prSet>
      <dgm:spPr/>
    </dgm:pt>
    <dgm:pt modelId="{FFADA374-D730-4DD2-8B7A-7123D7ECCBA9}" type="pres">
      <dgm:prSet presAssocID="{83AB2E13-3030-4B67-A439-7FE2510D0D8B}" presName="sibTrans" presStyleCnt="0"/>
      <dgm:spPr/>
    </dgm:pt>
    <dgm:pt modelId="{95A0CE07-00DB-4F39-A0D1-C8601B39A9E5}" type="pres">
      <dgm:prSet presAssocID="{CB1BEDD1-7348-4936-BF96-78919460F431}" presName="compNode" presStyleCnt="0"/>
      <dgm:spPr/>
    </dgm:pt>
    <dgm:pt modelId="{4BD53E2B-2053-4804-B73C-B8E65A53A94E}" type="pres">
      <dgm:prSet presAssocID="{CB1BEDD1-7348-4936-BF96-78919460F431}" presName="bgRect" presStyleLbl="bgShp" presStyleIdx="4" presStyleCnt="6"/>
      <dgm:spPr/>
    </dgm:pt>
    <dgm:pt modelId="{07555893-5138-408A-839F-E4D848F5A225}" type="pres">
      <dgm:prSet presAssocID="{CB1BEDD1-7348-4936-BF96-78919460F43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DD90BB-9432-4962-9732-16CDFCC81BAA}" type="pres">
      <dgm:prSet presAssocID="{CB1BEDD1-7348-4936-BF96-78919460F431}" presName="spaceRect" presStyleCnt="0"/>
      <dgm:spPr/>
    </dgm:pt>
    <dgm:pt modelId="{975ADEBD-6A14-438E-BCBA-448782B726D2}" type="pres">
      <dgm:prSet presAssocID="{CB1BEDD1-7348-4936-BF96-78919460F431}" presName="parTx" presStyleLbl="revTx" presStyleIdx="4" presStyleCnt="6">
        <dgm:presLayoutVars>
          <dgm:chMax val="0"/>
          <dgm:chPref val="0"/>
        </dgm:presLayoutVars>
      </dgm:prSet>
      <dgm:spPr/>
    </dgm:pt>
    <dgm:pt modelId="{EEDF4FDE-FB1E-4CCE-8093-FC70F7C1447F}" type="pres">
      <dgm:prSet presAssocID="{4C461765-686E-40C2-B062-530F8AB2C40C}" presName="sibTrans" presStyleCnt="0"/>
      <dgm:spPr/>
    </dgm:pt>
    <dgm:pt modelId="{338D122A-35F7-4791-BAD1-65FB6FD03E58}" type="pres">
      <dgm:prSet presAssocID="{D21635DF-E671-405D-8209-8F23DC8B75E2}" presName="compNode" presStyleCnt="0"/>
      <dgm:spPr/>
    </dgm:pt>
    <dgm:pt modelId="{DE567A3E-57F7-43A8-8B49-07324A7EA545}" type="pres">
      <dgm:prSet presAssocID="{D21635DF-E671-405D-8209-8F23DC8B75E2}" presName="bgRect" presStyleLbl="bgShp" presStyleIdx="5" presStyleCnt="6"/>
      <dgm:spPr/>
    </dgm:pt>
    <dgm:pt modelId="{D29A90D8-4ECF-4735-9AE5-EA7898FC086C}" type="pres">
      <dgm:prSet presAssocID="{D21635DF-E671-405D-8209-8F23DC8B75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D7C1565-F300-4F3B-AE37-B163EAF49171}" type="pres">
      <dgm:prSet presAssocID="{D21635DF-E671-405D-8209-8F23DC8B75E2}" presName="spaceRect" presStyleCnt="0"/>
      <dgm:spPr/>
    </dgm:pt>
    <dgm:pt modelId="{C68F2718-AC2B-4BB5-B920-CA4E44015397}" type="pres">
      <dgm:prSet presAssocID="{D21635DF-E671-405D-8209-8F23DC8B75E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EFD6608-6283-4A5F-A136-01CD6120FAE0}" type="presOf" srcId="{CB1BEDD1-7348-4936-BF96-78919460F431}" destId="{975ADEBD-6A14-438E-BCBA-448782B726D2}" srcOrd="0" destOrd="0" presId="urn:microsoft.com/office/officeart/2018/2/layout/IconVerticalSolidList"/>
    <dgm:cxn modelId="{F0DC6636-62BB-40B2-812E-6E67F772A155}" srcId="{67293A09-5A00-4172-9CCB-FABB36FB286C}" destId="{612369F3-848C-492E-99C8-0A61CD5BB246}" srcOrd="3" destOrd="0" parTransId="{E5751CF1-01D4-422C-BD99-DE48B3D172BB}" sibTransId="{83AB2E13-3030-4B67-A439-7FE2510D0D8B}"/>
    <dgm:cxn modelId="{D4F72848-8A12-4A9D-B542-519AB75D9285}" srcId="{67293A09-5A00-4172-9CCB-FABB36FB286C}" destId="{2880DB3E-DC3C-45D7-82ED-68F221517E08}" srcOrd="1" destOrd="0" parTransId="{DEA5839C-A713-4A6B-A47B-676AA5B7A874}" sibTransId="{DD0158D3-2F4E-43A5-AE5C-F9EE1E869CA2}"/>
    <dgm:cxn modelId="{FED2BA52-A1ED-48FA-895B-ED5C616F47FB}" type="presOf" srcId="{D5F853AE-B924-405E-9349-057D0F2A117E}" destId="{5EE15FA8-4384-4FA3-9CD9-AC33867B6410}" srcOrd="0" destOrd="0" presId="urn:microsoft.com/office/officeart/2018/2/layout/IconVerticalSolidList"/>
    <dgm:cxn modelId="{4148AD58-6AF2-46F1-8BDA-7D92EB57F680}" srcId="{67293A09-5A00-4172-9CCB-FABB36FB286C}" destId="{CBBDE985-9AE2-4513-B47D-8CDD3B8EB7D5}" srcOrd="2" destOrd="0" parTransId="{6C35DD34-C052-4C28-BA5B-547D05D7F2C4}" sibTransId="{E84D256D-701A-489A-8F5F-D28A756151A1}"/>
    <dgm:cxn modelId="{D963F184-C79A-46BF-9C11-2DB75250F702}" srcId="{67293A09-5A00-4172-9CCB-FABB36FB286C}" destId="{CB1BEDD1-7348-4936-BF96-78919460F431}" srcOrd="4" destOrd="0" parTransId="{161EDFED-6DF9-49EC-929B-2D70C8CA2E0C}" sibTransId="{4C461765-686E-40C2-B062-530F8AB2C40C}"/>
    <dgm:cxn modelId="{529FFC8E-E56A-449D-B65D-2D4EB1373BCE}" srcId="{67293A09-5A00-4172-9CCB-FABB36FB286C}" destId="{D21635DF-E671-405D-8209-8F23DC8B75E2}" srcOrd="5" destOrd="0" parTransId="{B100E74F-D208-4B17-84B7-3DD9628C6E9F}" sibTransId="{2C30EA33-5AF8-4CA3-B107-678DED4796C7}"/>
    <dgm:cxn modelId="{3DA5EE96-7D4C-4DDE-9B79-ABE557CDE369}" srcId="{67293A09-5A00-4172-9CCB-FABB36FB286C}" destId="{D5F853AE-B924-405E-9349-057D0F2A117E}" srcOrd="0" destOrd="0" parTransId="{1D97F43C-5700-4B84-AB03-D31185D47393}" sibTransId="{1C23F0D4-9EA9-424F-96BF-AB20977368B5}"/>
    <dgm:cxn modelId="{5BB304C3-F995-4B2D-92DB-8CF54F7E83D1}" type="presOf" srcId="{612369F3-848C-492E-99C8-0A61CD5BB246}" destId="{A0D469BA-9D56-491A-883C-A92557581CAE}" srcOrd="0" destOrd="0" presId="urn:microsoft.com/office/officeart/2018/2/layout/IconVerticalSolidList"/>
    <dgm:cxn modelId="{2F44DED0-6E26-4CAF-A786-48441AD5FC97}" type="presOf" srcId="{CBBDE985-9AE2-4513-B47D-8CDD3B8EB7D5}" destId="{6B1C5A55-3098-4AAB-B716-E5B8E71F51EF}" srcOrd="0" destOrd="0" presId="urn:microsoft.com/office/officeart/2018/2/layout/IconVerticalSolidList"/>
    <dgm:cxn modelId="{261DD4E6-57C6-4B97-8168-5236C797A549}" type="presOf" srcId="{D21635DF-E671-405D-8209-8F23DC8B75E2}" destId="{C68F2718-AC2B-4BB5-B920-CA4E44015397}" srcOrd="0" destOrd="0" presId="urn:microsoft.com/office/officeart/2018/2/layout/IconVerticalSolidList"/>
    <dgm:cxn modelId="{A2EE71F2-1093-4BDF-9ECC-813C4CAB2EF6}" type="presOf" srcId="{2880DB3E-DC3C-45D7-82ED-68F221517E08}" destId="{872461AA-E52D-45D4-B574-CDF208F147CF}" srcOrd="0" destOrd="0" presId="urn:microsoft.com/office/officeart/2018/2/layout/IconVerticalSolidList"/>
    <dgm:cxn modelId="{EE2D61FE-7BAF-4319-BA6A-EAC5900B74E8}" type="presOf" srcId="{67293A09-5A00-4172-9CCB-FABB36FB286C}" destId="{1C6C5754-999F-41CD-BA4D-04D3891AB7D5}" srcOrd="0" destOrd="0" presId="urn:microsoft.com/office/officeart/2018/2/layout/IconVerticalSolidList"/>
    <dgm:cxn modelId="{204AA003-DC53-423F-B96D-32AC0A97DC03}" type="presParOf" srcId="{1C6C5754-999F-41CD-BA4D-04D3891AB7D5}" destId="{3727CC34-DE86-4C71-82D8-42E093E95E0C}" srcOrd="0" destOrd="0" presId="urn:microsoft.com/office/officeart/2018/2/layout/IconVerticalSolidList"/>
    <dgm:cxn modelId="{A66E5F53-74C8-4305-B4EC-E537AAA3F92A}" type="presParOf" srcId="{3727CC34-DE86-4C71-82D8-42E093E95E0C}" destId="{A3D3F001-B6B7-4D15-AB81-A890AD22D3CF}" srcOrd="0" destOrd="0" presId="urn:microsoft.com/office/officeart/2018/2/layout/IconVerticalSolidList"/>
    <dgm:cxn modelId="{9A4E383C-0B75-42E9-BBB3-C8D3ECD70C81}" type="presParOf" srcId="{3727CC34-DE86-4C71-82D8-42E093E95E0C}" destId="{E19A284F-DAC4-4614-85E7-68A1683DD60A}" srcOrd="1" destOrd="0" presId="urn:microsoft.com/office/officeart/2018/2/layout/IconVerticalSolidList"/>
    <dgm:cxn modelId="{04A7FC97-785D-400E-9DA4-6546D41A5694}" type="presParOf" srcId="{3727CC34-DE86-4C71-82D8-42E093E95E0C}" destId="{D6C34C6F-4AB6-45B8-A0ED-88D2A31F9B22}" srcOrd="2" destOrd="0" presId="urn:microsoft.com/office/officeart/2018/2/layout/IconVerticalSolidList"/>
    <dgm:cxn modelId="{53F10A3D-281E-420B-9AB7-A9EDD1A76F5C}" type="presParOf" srcId="{3727CC34-DE86-4C71-82D8-42E093E95E0C}" destId="{5EE15FA8-4384-4FA3-9CD9-AC33867B6410}" srcOrd="3" destOrd="0" presId="urn:microsoft.com/office/officeart/2018/2/layout/IconVerticalSolidList"/>
    <dgm:cxn modelId="{8F891921-6CDF-4DF5-B8F5-F6C4A712F168}" type="presParOf" srcId="{1C6C5754-999F-41CD-BA4D-04D3891AB7D5}" destId="{E60AD54D-1E07-4B46-A446-D21BDC8BA7C4}" srcOrd="1" destOrd="0" presId="urn:microsoft.com/office/officeart/2018/2/layout/IconVerticalSolidList"/>
    <dgm:cxn modelId="{365E7AA2-38B9-43A8-BCAD-916687802F6E}" type="presParOf" srcId="{1C6C5754-999F-41CD-BA4D-04D3891AB7D5}" destId="{6547E12E-A96D-404B-A4E0-2877669E821E}" srcOrd="2" destOrd="0" presId="urn:microsoft.com/office/officeart/2018/2/layout/IconVerticalSolidList"/>
    <dgm:cxn modelId="{636F0F92-D570-49CA-A3F7-50D9F47F0316}" type="presParOf" srcId="{6547E12E-A96D-404B-A4E0-2877669E821E}" destId="{164F5CC5-29C1-49F5-9DDF-DCC12CDA3A74}" srcOrd="0" destOrd="0" presId="urn:microsoft.com/office/officeart/2018/2/layout/IconVerticalSolidList"/>
    <dgm:cxn modelId="{3C14827F-F16F-4366-B4F6-B58BFA0D33BA}" type="presParOf" srcId="{6547E12E-A96D-404B-A4E0-2877669E821E}" destId="{1624F813-7156-452A-9132-B3D05004F87A}" srcOrd="1" destOrd="0" presId="urn:microsoft.com/office/officeart/2018/2/layout/IconVerticalSolidList"/>
    <dgm:cxn modelId="{86FB07C8-2251-4924-94BA-3B67D324B886}" type="presParOf" srcId="{6547E12E-A96D-404B-A4E0-2877669E821E}" destId="{0AB6F573-EA6F-472B-AED6-D6FD7E76DD2C}" srcOrd="2" destOrd="0" presId="urn:microsoft.com/office/officeart/2018/2/layout/IconVerticalSolidList"/>
    <dgm:cxn modelId="{2833EB53-20FE-44CF-816A-D66E2009DE69}" type="presParOf" srcId="{6547E12E-A96D-404B-A4E0-2877669E821E}" destId="{872461AA-E52D-45D4-B574-CDF208F147CF}" srcOrd="3" destOrd="0" presId="urn:microsoft.com/office/officeart/2018/2/layout/IconVerticalSolidList"/>
    <dgm:cxn modelId="{0A5F6324-0D10-42C1-A8E9-0CC09172D80F}" type="presParOf" srcId="{1C6C5754-999F-41CD-BA4D-04D3891AB7D5}" destId="{929FD3FC-A4FF-4B41-B7B2-C7C2CBB8B41E}" srcOrd="3" destOrd="0" presId="urn:microsoft.com/office/officeart/2018/2/layout/IconVerticalSolidList"/>
    <dgm:cxn modelId="{797BE5CD-1C58-4BEA-B74D-A7A54A560146}" type="presParOf" srcId="{1C6C5754-999F-41CD-BA4D-04D3891AB7D5}" destId="{8FB005CA-8880-4078-A98E-1E1E15FDD898}" srcOrd="4" destOrd="0" presId="urn:microsoft.com/office/officeart/2018/2/layout/IconVerticalSolidList"/>
    <dgm:cxn modelId="{F19050D4-9183-4D65-915E-2EABC3D8DA2A}" type="presParOf" srcId="{8FB005CA-8880-4078-A98E-1E1E15FDD898}" destId="{90824F6A-B89A-4EB6-93E2-60E2C0D880DB}" srcOrd="0" destOrd="0" presId="urn:microsoft.com/office/officeart/2018/2/layout/IconVerticalSolidList"/>
    <dgm:cxn modelId="{908E8492-1C06-4A2A-BB04-5F2FFA8A685D}" type="presParOf" srcId="{8FB005CA-8880-4078-A98E-1E1E15FDD898}" destId="{83D546A6-505B-47A4-8935-26C1C852654E}" srcOrd="1" destOrd="0" presId="urn:microsoft.com/office/officeart/2018/2/layout/IconVerticalSolidList"/>
    <dgm:cxn modelId="{7107751F-5A2B-41E5-9BA2-5EF712AF9E94}" type="presParOf" srcId="{8FB005CA-8880-4078-A98E-1E1E15FDD898}" destId="{E7F33FA3-B3FD-484B-9964-330E922C5D6B}" srcOrd="2" destOrd="0" presId="urn:microsoft.com/office/officeart/2018/2/layout/IconVerticalSolidList"/>
    <dgm:cxn modelId="{B8C066EE-3B2E-4754-9E67-366949A1B60E}" type="presParOf" srcId="{8FB005CA-8880-4078-A98E-1E1E15FDD898}" destId="{6B1C5A55-3098-4AAB-B716-E5B8E71F51EF}" srcOrd="3" destOrd="0" presId="urn:microsoft.com/office/officeart/2018/2/layout/IconVerticalSolidList"/>
    <dgm:cxn modelId="{F1D5B0D8-1BDF-4F9D-BF52-097398096E21}" type="presParOf" srcId="{1C6C5754-999F-41CD-BA4D-04D3891AB7D5}" destId="{0E4D2413-3AF9-40D2-869E-61972421A38C}" srcOrd="5" destOrd="0" presId="urn:microsoft.com/office/officeart/2018/2/layout/IconVerticalSolidList"/>
    <dgm:cxn modelId="{F3CF8F75-5247-4E75-A1E9-2F47495457CA}" type="presParOf" srcId="{1C6C5754-999F-41CD-BA4D-04D3891AB7D5}" destId="{F6CB42F6-86C0-405D-8DE3-DDA97FABC792}" srcOrd="6" destOrd="0" presId="urn:microsoft.com/office/officeart/2018/2/layout/IconVerticalSolidList"/>
    <dgm:cxn modelId="{C932B4B1-8998-4E45-892F-D5554E96363F}" type="presParOf" srcId="{F6CB42F6-86C0-405D-8DE3-DDA97FABC792}" destId="{5A43FA52-FD15-4B67-8641-C3A733C6ABA4}" srcOrd="0" destOrd="0" presId="urn:microsoft.com/office/officeart/2018/2/layout/IconVerticalSolidList"/>
    <dgm:cxn modelId="{ABF9E632-1043-4114-BA9B-4D7B5F5F22D5}" type="presParOf" srcId="{F6CB42F6-86C0-405D-8DE3-DDA97FABC792}" destId="{204EC107-1EBF-40A7-9F48-636A62D769B4}" srcOrd="1" destOrd="0" presId="urn:microsoft.com/office/officeart/2018/2/layout/IconVerticalSolidList"/>
    <dgm:cxn modelId="{90258069-7FB2-473F-9AB4-5C0A5144E301}" type="presParOf" srcId="{F6CB42F6-86C0-405D-8DE3-DDA97FABC792}" destId="{F980669E-C3D3-447A-8CE7-EDCF4C727CB8}" srcOrd="2" destOrd="0" presId="urn:microsoft.com/office/officeart/2018/2/layout/IconVerticalSolidList"/>
    <dgm:cxn modelId="{0D37ABB9-ED21-48A6-B176-1CD616B45A46}" type="presParOf" srcId="{F6CB42F6-86C0-405D-8DE3-DDA97FABC792}" destId="{A0D469BA-9D56-491A-883C-A92557581CAE}" srcOrd="3" destOrd="0" presId="urn:microsoft.com/office/officeart/2018/2/layout/IconVerticalSolidList"/>
    <dgm:cxn modelId="{83059734-5FD5-4589-A7E9-7852B06FFE05}" type="presParOf" srcId="{1C6C5754-999F-41CD-BA4D-04D3891AB7D5}" destId="{FFADA374-D730-4DD2-8B7A-7123D7ECCBA9}" srcOrd="7" destOrd="0" presId="urn:microsoft.com/office/officeart/2018/2/layout/IconVerticalSolidList"/>
    <dgm:cxn modelId="{ACEEDD95-FA26-43EA-93F5-DBE5FC2B66FF}" type="presParOf" srcId="{1C6C5754-999F-41CD-BA4D-04D3891AB7D5}" destId="{95A0CE07-00DB-4F39-A0D1-C8601B39A9E5}" srcOrd="8" destOrd="0" presId="urn:microsoft.com/office/officeart/2018/2/layout/IconVerticalSolidList"/>
    <dgm:cxn modelId="{DE01D831-E5D2-4152-9806-BE41ED43CAA2}" type="presParOf" srcId="{95A0CE07-00DB-4F39-A0D1-C8601B39A9E5}" destId="{4BD53E2B-2053-4804-B73C-B8E65A53A94E}" srcOrd="0" destOrd="0" presId="urn:microsoft.com/office/officeart/2018/2/layout/IconVerticalSolidList"/>
    <dgm:cxn modelId="{9108CCC2-F3B5-4A9B-B78F-1657EF96FD55}" type="presParOf" srcId="{95A0CE07-00DB-4F39-A0D1-C8601B39A9E5}" destId="{07555893-5138-408A-839F-E4D848F5A225}" srcOrd="1" destOrd="0" presId="urn:microsoft.com/office/officeart/2018/2/layout/IconVerticalSolidList"/>
    <dgm:cxn modelId="{91203461-11C0-4B58-BFFB-F15C60698227}" type="presParOf" srcId="{95A0CE07-00DB-4F39-A0D1-C8601B39A9E5}" destId="{B5DD90BB-9432-4962-9732-16CDFCC81BAA}" srcOrd="2" destOrd="0" presId="urn:microsoft.com/office/officeart/2018/2/layout/IconVerticalSolidList"/>
    <dgm:cxn modelId="{48B11E5E-C273-4F85-827B-E764EF7766E8}" type="presParOf" srcId="{95A0CE07-00DB-4F39-A0D1-C8601B39A9E5}" destId="{975ADEBD-6A14-438E-BCBA-448782B726D2}" srcOrd="3" destOrd="0" presId="urn:microsoft.com/office/officeart/2018/2/layout/IconVerticalSolidList"/>
    <dgm:cxn modelId="{BB5A7490-8190-4524-9D6A-69D7153856F7}" type="presParOf" srcId="{1C6C5754-999F-41CD-BA4D-04D3891AB7D5}" destId="{EEDF4FDE-FB1E-4CCE-8093-FC70F7C1447F}" srcOrd="9" destOrd="0" presId="urn:microsoft.com/office/officeart/2018/2/layout/IconVerticalSolidList"/>
    <dgm:cxn modelId="{376FABAD-6CEC-4B1D-BD78-52C51FF6975C}" type="presParOf" srcId="{1C6C5754-999F-41CD-BA4D-04D3891AB7D5}" destId="{338D122A-35F7-4791-BAD1-65FB6FD03E58}" srcOrd="10" destOrd="0" presId="urn:microsoft.com/office/officeart/2018/2/layout/IconVerticalSolidList"/>
    <dgm:cxn modelId="{D826853F-3AE9-414D-A51B-982701C250D8}" type="presParOf" srcId="{338D122A-35F7-4791-BAD1-65FB6FD03E58}" destId="{DE567A3E-57F7-43A8-8B49-07324A7EA545}" srcOrd="0" destOrd="0" presId="urn:microsoft.com/office/officeart/2018/2/layout/IconVerticalSolidList"/>
    <dgm:cxn modelId="{82E41ABA-CADF-497F-B614-E3CD4B40CFC0}" type="presParOf" srcId="{338D122A-35F7-4791-BAD1-65FB6FD03E58}" destId="{D29A90D8-4ECF-4735-9AE5-EA7898FC086C}" srcOrd="1" destOrd="0" presId="urn:microsoft.com/office/officeart/2018/2/layout/IconVerticalSolidList"/>
    <dgm:cxn modelId="{7841A4F1-D605-4755-886E-B1AFF205A679}" type="presParOf" srcId="{338D122A-35F7-4791-BAD1-65FB6FD03E58}" destId="{8D7C1565-F300-4F3B-AE37-B163EAF49171}" srcOrd="2" destOrd="0" presId="urn:microsoft.com/office/officeart/2018/2/layout/IconVerticalSolidList"/>
    <dgm:cxn modelId="{3FDC4927-C482-41CB-A6A3-0069A56E90C4}" type="presParOf" srcId="{338D122A-35F7-4791-BAD1-65FB6FD03E58}" destId="{C68F2718-AC2B-4BB5-B920-CA4E44015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0023E2-FD69-4F69-B361-657D233054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49B624-F4E0-4285-BA6F-0F7FB2FFA9A8}">
      <dgm:prSet/>
      <dgm:spPr/>
      <dgm:t>
        <a:bodyPr/>
        <a:lstStyle/>
        <a:p>
          <a:r>
            <a:rPr lang="en-US" b="1" i="0" dirty="0"/>
            <a:t>Summary: </a:t>
          </a:r>
          <a:r>
            <a:rPr lang="en-US" b="0" i="0" dirty="0"/>
            <a:t>ML systems provide superior accuracy and adaptability</a:t>
          </a:r>
          <a:endParaRPr lang="en-US" dirty="0"/>
        </a:p>
      </dgm:t>
    </dgm:pt>
    <dgm:pt modelId="{6D98247B-D633-46B5-85B7-1B8347527B4C}" type="parTrans" cxnId="{49FBF6E8-8B31-4A7C-9F4A-93D151F15C10}">
      <dgm:prSet/>
      <dgm:spPr/>
      <dgm:t>
        <a:bodyPr/>
        <a:lstStyle/>
        <a:p>
          <a:endParaRPr lang="en-US"/>
        </a:p>
      </dgm:t>
    </dgm:pt>
    <dgm:pt modelId="{0C628986-90BD-4003-B558-1B7417480C16}" type="sibTrans" cxnId="{49FBF6E8-8B31-4A7C-9F4A-93D151F15C10}">
      <dgm:prSet/>
      <dgm:spPr/>
      <dgm:t>
        <a:bodyPr/>
        <a:lstStyle/>
        <a:p>
          <a:endParaRPr lang="en-US"/>
        </a:p>
      </dgm:t>
    </dgm:pt>
    <dgm:pt modelId="{4AB06EBC-5E93-4D01-8C80-010C1F78672E}">
      <dgm:prSet/>
      <dgm:spPr/>
      <dgm:t>
        <a:bodyPr/>
        <a:lstStyle/>
        <a:p>
          <a:r>
            <a:rPr lang="en-US" b="0" i="0"/>
            <a:t>Technical challenges: data scarcity, computational costs, privacy concerns</a:t>
          </a:r>
          <a:endParaRPr lang="en-US"/>
        </a:p>
      </dgm:t>
    </dgm:pt>
    <dgm:pt modelId="{33CB74F9-59BB-475C-9A9E-C7275E0D9F8F}" type="parTrans" cxnId="{E534E588-F097-465C-915E-5CE1FC4055B0}">
      <dgm:prSet/>
      <dgm:spPr/>
      <dgm:t>
        <a:bodyPr/>
        <a:lstStyle/>
        <a:p>
          <a:endParaRPr lang="en-US"/>
        </a:p>
      </dgm:t>
    </dgm:pt>
    <dgm:pt modelId="{FDA2A4F6-4838-4805-9F0A-ECA8FDFA1903}" type="sibTrans" cxnId="{E534E588-F097-465C-915E-5CE1FC4055B0}">
      <dgm:prSet/>
      <dgm:spPr/>
      <dgm:t>
        <a:bodyPr/>
        <a:lstStyle/>
        <a:p>
          <a:endParaRPr lang="en-US"/>
        </a:p>
      </dgm:t>
    </dgm:pt>
    <dgm:pt modelId="{BBBEA33E-7494-4F21-BE76-315E3C96942E}">
      <dgm:prSet/>
      <dgm:spPr/>
      <dgm:t>
        <a:bodyPr/>
        <a:lstStyle/>
        <a:p>
          <a:r>
            <a:rPr lang="en-US" b="0" i="0"/>
            <a:t>Rule-Based systems are simpler and low-cost but less effective against modern cheats</a:t>
          </a:r>
          <a:endParaRPr lang="en-US"/>
        </a:p>
      </dgm:t>
    </dgm:pt>
    <dgm:pt modelId="{7D441C81-77E6-48C0-9328-0FC1BA914D7F}" type="parTrans" cxnId="{5FB53F8C-D6E9-4536-8A03-21516464828E}">
      <dgm:prSet/>
      <dgm:spPr/>
      <dgm:t>
        <a:bodyPr/>
        <a:lstStyle/>
        <a:p>
          <a:endParaRPr lang="en-US"/>
        </a:p>
      </dgm:t>
    </dgm:pt>
    <dgm:pt modelId="{F1E46A89-6192-4132-AECE-D33E3AC78EE0}" type="sibTrans" cxnId="{5FB53F8C-D6E9-4536-8A03-21516464828E}">
      <dgm:prSet/>
      <dgm:spPr/>
      <dgm:t>
        <a:bodyPr/>
        <a:lstStyle/>
        <a:p>
          <a:endParaRPr lang="en-US"/>
        </a:p>
      </dgm:t>
    </dgm:pt>
    <dgm:pt modelId="{9C6483BE-5B02-4B8D-849D-AF6C43245B5E}">
      <dgm:prSet/>
      <dgm:spPr/>
      <dgm:t>
        <a:bodyPr/>
        <a:lstStyle/>
        <a:p>
          <a:r>
            <a:rPr lang="en-US" b="0" i="0"/>
            <a:t>A balanced approach with hybrid systems and privacy-preserving techniques is essential for fair play in online gaming.</a:t>
          </a:r>
          <a:endParaRPr lang="en-US"/>
        </a:p>
      </dgm:t>
    </dgm:pt>
    <dgm:pt modelId="{5F6CAA9D-5416-49FF-8342-6CCD2CA3A52B}" type="parTrans" cxnId="{C0BACEF7-8E6F-41E3-90DB-F707AB3AD35B}">
      <dgm:prSet/>
      <dgm:spPr/>
      <dgm:t>
        <a:bodyPr/>
        <a:lstStyle/>
        <a:p>
          <a:endParaRPr lang="en-US"/>
        </a:p>
      </dgm:t>
    </dgm:pt>
    <dgm:pt modelId="{3891C681-BD49-47E3-B39B-B19079F5DC2E}" type="sibTrans" cxnId="{C0BACEF7-8E6F-41E3-90DB-F707AB3AD35B}">
      <dgm:prSet/>
      <dgm:spPr/>
      <dgm:t>
        <a:bodyPr/>
        <a:lstStyle/>
        <a:p>
          <a:endParaRPr lang="en-US"/>
        </a:p>
      </dgm:t>
    </dgm:pt>
    <dgm:pt modelId="{709A143A-BCB5-4191-B37F-7A9C67C89EB8}" type="pres">
      <dgm:prSet presAssocID="{F70023E2-FD69-4F69-B361-657D23305425}" presName="root" presStyleCnt="0">
        <dgm:presLayoutVars>
          <dgm:dir/>
          <dgm:resizeHandles val="exact"/>
        </dgm:presLayoutVars>
      </dgm:prSet>
      <dgm:spPr/>
    </dgm:pt>
    <dgm:pt modelId="{B76118FC-635A-4C7B-88F5-ECB7BE5405E6}" type="pres">
      <dgm:prSet presAssocID="{0349B624-F4E0-4285-BA6F-0F7FB2FFA9A8}" presName="compNode" presStyleCnt="0"/>
      <dgm:spPr/>
    </dgm:pt>
    <dgm:pt modelId="{E5D4215D-CD78-4E4F-ADC7-1A2E38056E33}" type="pres">
      <dgm:prSet presAssocID="{0349B624-F4E0-4285-BA6F-0F7FB2FFA9A8}" presName="bgRect" presStyleLbl="bgShp" presStyleIdx="0" presStyleCnt="4"/>
      <dgm:spPr/>
    </dgm:pt>
    <dgm:pt modelId="{EADBE066-D150-4D0D-BF35-BBBCACF8D1D8}" type="pres">
      <dgm:prSet presAssocID="{0349B624-F4E0-4285-BA6F-0F7FB2FFA9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3F31A22-B0DC-4C58-A6A7-055DA34F2DE0}" type="pres">
      <dgm:prSet presAssocID="{0349B624-F4E0-4285-BA6F-0F7FB2FFA9A8}" presName="spaceRect" presStyleCnt="0"/>
      <dgm:spPr/>
    </dgm:pt>
    <dgm:pt modelId="{1C3E4FCA-A2C0-42D7-B859-74F16B01BD45}" type="pres">
      <dgm:prSet presAssocID="{0349B624-F4E0-4285-BA6F-0F7FB2FFA9A8}" presName="parTx" presStyleLbl="revTx" presStyleIdx="0" presStyleCnt="4">
        <dgm:presLayoutVars>
          <dgm:chMax val="0"/>
          <dgm:chPref val="0"/>
        </dgm:presLayoutVars>
      </dgm:prSet>
      <dgm:spPr/>
    </dgm:pt>
    <dgm:pt modelId="{5DA33848-740E-460B-9F79-AEBC96D50FF0}" type="pres">
      <dgm:prSet presAssocID="{0C628986-90BD-4003-B558-1B7417480C16}" presName="sibTrans" presStyleCnt="0"/>
      <dgm:spPr/>
    </dgm:pt>
    <dgm:pt modelId="{A13C48D7-2D8F-44FF-8ACF-49B5564BFD4A}" type="pres">
      <dgm:prSet presAssocID="{4AB06EBC-5E93-4D01-8C80-010C1F78672E}" presName="compNode" presStyleCnt="0"/>
      <dgm:spPr/>
    </dgm:pt>
    <dgm:pt modelId="{09A3F341-ABD3-46F4-AE56-788AD8D99169}" type="pres">
      <dgm:prSet presAssocID="{4AB06EBC-5E93-4D01-8C80-010C1F78672E}" presName="bgRect" presStyleLbl="bgShp" presStyleIdx="1" presStyleCnt="4"/>
      <dgm:spPr/>
    </dgm:pt>
    <dgm:pt modelId="{DD1E49DF-ABE0-4E74-9E76-FA90B6E721E3}" type="pres">
      <dgm:prSet presAssocID="{4AB06EBC-5E93-4D01-8C80-010C1F7867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51815D8-B786-474F-B391-AF0590E9F887}" type="pres">
      <dgm:prSet presAssocID="{4AB06EBC-5E93-4D01-8C80-010C1F78672E}" presName="spaceRect" presStyleCnt="0"/>
      <dgm:spPr/>
    </dgm:pt>
    <dgm:pt modelId="{C37F3A28-7B6C-4A08-AB07-E1C2DEED45B0}" type="pres">
      <dgm:prSet presAssocID="{4AB06EBC-5E93-4D01-8C80-010C1F78672E}" presName="parTx" presStyleLbl="revTx" presStyleIdx="1" presStyleCnt="4">
        <dgm:presLayoutVars>
          <dgm:chMax val="0"/>
          <dgm:chPref val="0"/>
        </dgm:presLayoutVars>
      </dgm:prSet>
      <dgm:spPr/>
    </dgm:pt>
    <dgm:pt modelId="{FA57FF88-C32D-43E1-98DA-C50C22C4CAAF}" type="pres">
      <dgm:prSet presAssocID="{FDA2A4F6-4838-4805-9F0A-ECA8FDFA1903}" presName="sibTrans" presStyleCnt="0"/>
      <dgm:spPr/>
    </dgm:pt>
    <dgm:pt modelId="{69DF2F53-F30C-473E-913B-5297ACA59CD0}" type="pres">
      <dgm:prSet presAssocID="{BBBEA33E-7494-4F21-BE76-315E3C96942E}" presName="compNode" presStyleCnt="0"/>
      <dgm:spPr/>
    </dgm:pt>
    <dgm:pt modelId="{883B02A4-3121-4705-9930-38EE6E72C5EB}" type="pres">
      <dgm:prSet presAssocID="{BBBEA33E-7494-4F21-BE76-315E3C96942E}" presName="bgRect" presStyleLbl="bgShp" presStyleIdx="2" presStyleCnt="4"/>
      <dgm:spPr/>
    </dgm:pt>
    <dgm:pt modelId="{9919B137-1F6A-4BF2-8266-DAC059892337}" type="pres">
      <dgm:prSet presAssocID="{BBBEA33E-7494-4F21-BE76-315E3C9694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436C1F2-6337-4D27-81E0-F88A61068E05}" type="pres">
      <dgm:prSet presAssocID="{BBBEA33E-7494-4F21-BE76-315E3C96942E}" presName="spaceRect" presStyleCnt="0"/>
      <dgm:spPr/>
    </dgm:pt>
    <dgm:pt modelId="{E90380BE-DBF8-48F8-823B-F1A8D35C06CE}" type="pres">
      <dgm:prSet presAssocID="{BBBEA33E-7494-4F21-BE76-315E3C96942E}" presName="parTx" presStyleLbl="revTx" presStyleIdx="2" presStyleCnt="4">
        <dgm:presLayoutVars>
          <dgm:chMax val="0"/>
          <dgm:chPref val="0"/>
        </dgm:presLayoutVars>
      </dgm:prSet>
      <dgm:spPr/>
    </dgm:pt>
    <dgm:pt modelId="{794FE3D9-34C9-4074-990C-BB1498630D2E}" type="pres">
      <dgm:prSet presAssocID="{F1E46A89-6192-4132-AECE-D33E3AC78EE0}" presName="sibTrans" presStyleCnt="0"/>
      <dgm:spPr/>
    </dgm:pt>
    <dgm:pt modelId="{9FA97B78-741D-450B-8317-0EA83BD68C3B}" type="pres">
      <dgm:prSet presAssocID="{9C6483BE-5B02-4B8D-849D-AF6C43245B5E}" presName="compNode" presStyleCnt="0"/>
      <dgm:spPr/>
    </dgm:pt>
    <dgm:pt modelId="{78D0485C-BE17-4325-9CFD-B1A5FE4E24CC}" type="pres">
      <dgm:prSet presAssocID="{9C6483BE-5B02-4B8D-849D-AF6C43245B5E}" presName="bgRect" presStyleLbl="bgShp" presStyleIdx="3" presStyleCnt="4"/>
      <dgm:spPr/>
    </dgm:pt>
    <dgm:pt modelId="{C5A75DD9-679E-47CD-BE28-B739EA2736F9}" type="pres">
      <dgm:prSet presAssocID="{9C6483BE-5B02-4B8D-849D-AF6C43245B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410786D-3CB6-407B-B9AF-419FA44EFA7D}" type="pres">
      <dgm:prSet presAssocID="{9C6483BE-5B02-4B8D-849D-AF6C43245B5E}" presName="spaceRect" presStyleCnt="0"/>
      <dgm:spPr/>
    </dgm:pt>
    <dgm:pt modelId="{80A5940A-2CBF-46C9-888E-B4F5923CCC0B}" type="pres">
      <dgm:prSet presAssocID="{9C6483BE-5B02-4B8D-849D-AF6C43245B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1C6364-F80E-4417-BEB3-2A6CECD88249}" type="presOf" srcId="{4AB06EBC-5E93-4D01-8C80-010C1F78672E}" destId="{C37F3A28-7B6C-4A08-AB07-E1C2DEED45B0}" srcOrd="0" destOrd="0" presId="urn:microsoft.com/office/officeart/2018/2/layout/IconVerticalSolidList"/>
    <dgm:cxn modelId="{E534E588-F097-465C-915E-5CE1FC4055B0}" srcId="{F70023E2-FD69-4F69-B361-657D23305425}" destId="{4AB06EBC-5E93-4D01-8C80-010C1F78672E}" srcOrd="1" destOrd="0" parTransId="{33CB74F9-59BB-475C-9A9E-C7275E0D9F8F}" sibTransId="{FDA2A4F6-4838-4805-9F0A-ECA8FDFA1903}"/>
    <dgm:cxn modelId="{5FB53F8C-D6E9-4536-8A03-21516464828E}" srcId="{F70023E2-FD69-4F69-B361-657D23305425}" destId="{BBBEA33E-7494-4F21-BE76-315E3C96942E}" srcOrd="2" destOrd="0" parTransId="{7D441C81-77E6-48C0-9328-0FC1BA914D7F}" sibTransId="{F1E46A89-6192-4132-AECE-D33E3AC78EE0}"/>
    <dgm:cxn modelId="{0C606E96-5906-4881-BDBA-D2516B56A9DD}" type="presOf" srcId="{0349B624-F4E0-4285-BA6F-0F7FB2FFA9A8}" destId="{1C3E4FCA-A2C0-42D7-B859-74F16B01BD45}" srcOrd="0" destOrd="0" presId="urn:microsoft.com/office/officeart/2018/2/layout/IconVerticalSolidList"/>
    <dgm:cxn modelId="{93A4EE9A-57CA-450E-B613-CFC8A6D1A443}" type="presOf" srcId="{9C6483BE-5B02-4B8D-849D-AF6C43245B5E}" destId="{80A5940A-2CBF-46C9-888E-B4F5923CCC0B}" srcOrd="0" destOrd="0" presId="urn:microsoft.com/office/officeart/2018/2/layout/IconVerticalSolidList"/>
    <dgm:cxn modelId="{758459BF-7CD6-48FA-8800-8B5A563F959A}" type="presOf" srcId="{F70023E2-FD69-4F69-B361-657D23305425}" destId="{709A143A-BCB5-4191-B37F-7A9C67C89EB8}" srcOrd="0" destOrd="0" presId="urn:microsoft.com/office/officeart/2018/2/layout/IconVerticalSolidList"/>
    <dgm:cxn modelId="{F97F00E3-78E4-4D8A-9104-FB60F1CB6A3C}" type="presOf" srcId="{BBBEA33E-7494-4F21-BE76-315E3C96942E}" destId="{E90380BE-DBF8-48F8-823B-F1A8D35C06CE}" srcOrd="0" destOrd="0" presId="urn:microsoft.com/office/officeart/2018/2/layout/IconVerticalSolidList"/>
    <dgm:cxn modelId="{49FBF6E8-8B31-4A7C-9F4A-93D151F15C10}" srcId="{F70023E2-FD69-4F69-B361-657D23305425}" destId="{0349B624-F4E0-4285-BA6F-0F7FB2FFA9A8}" srcOrd="0" destOrd="0" parTransId="{6D98247B-D633-46B5-85B7-1B8347527B4C}" sibTransId="{0C628986-90BD-4003-B558-1B7417480C16}"/>
    <dgm:cxn modelId="{C0BACEF7-8E6F-41E3-90DB-F707AB3AD35B}" srcId="{F70023E2-FD69-4F69-B361-657D23305425}" destId="{9C6483BE-5B02-4B8D-849D-AF6C43245B5E}" srcOrd="3" destOrd="0" parTransId="{5F6CAA9D-5416-49FF-8342-6CCD2CA3A52B}" sibTransId="{3891C681-BD49-47E3-B39B-B19079F5DC2E}"/>
    <dgm:cxn modelId="{E6345911-2FAD-4CAF-85A3-02E4661F5A1D}" type="presParOf" srcId="{709A143A-BCB5-4191-B37F-7A9C67C89EB8}" destId="{B76118FC-635A-4C7B-88F5-ECB7BE5405E6}" srcOrd="0" destOrd="0" presId="urn:microsoft.com/office/officeart/2018/2/layout/IconVerticalSolidList"/>
    <dgm:cxn modelId="{205D7A6D-26E9-4945-9A97-817FDE1749D7}" type="presParOf" srcId="{B76118FC-635A-4C7B-88F5-ECB7BE5405E6}" destId="{E5D4215D-CD78-4E4F-ADC7-1A2E38056E33}" srcOrd="0" destOrd="0" presId="urn:microsoft.com/office/officeart/2018/2/layout/IconVerticalSolidList"/>
    <dgm:cxn modelId="{BD847433-098F-407A-945D-AF818142C6EB}" type="presParOf" srcId="{B76118FC-635A-4C7B-88F5-ECB7BE5405E6}" destId="{EADBE066-D150-4D0D-BF35-BBBCACF8D1D8}" srcOrd="1" destOrd="0" presId="urn:microsoft.com/office/officeart/2018/2/layout/IconVerticalSolidList"/>
    <dgm:cxn modelId="{5AE5B9A6-B9BA-462C-BDCA-6D2398FAB4FC}" type="presParOf" srcId="{B76118FC-635A-4C7B-88F5-ECB7BE5405E6}" destId="{B3F31A22-B0DC-4C58-A6A7-055DA34F2DE0}" srcOrd="2" destOrd="0" presId="urn:microsoft.com/office/officeart/2018/2/layout/IconVerticalSolidList"/>
    <dgm:cxn modelId="{64ED2A4A-C7AD-4A3B-8F67-35AC1DB7DE10}" type="presParOf" srcId="{B76118FC-635A-4C7B-88F5-ECB7BE5405E6}" destId="{1C3E4FCA-A2C0-42D7-B859-74F16B01BD45}" srcOrd="3" destOrd="0" presId="urn:microsoft.com/office/officeart/2018/2/layout/IconVerticalSolidList"/>
    <dgm:cxn modelId="{F0E7D590-DBF6-4291-B723-1A52A9168F59}" type="presParOf" srcId="{709A143A-BCB5-4191-B37F-7A9C67C89EB8}" destId="{5DA33848-740E-460B-9F79-AEBC96D50FF0}" srcOrd="1" destOrd="0" presId="urn:microsoft.com/office/officeart/2018/2/layout/IconVerticalSolidList"/>
    <dgm:cxn modelId="{2BB4461B-23F4-4541-A221-F059AA74313C}" type="presParOf" srcId="{709A143A-BCB5-4191-B37F-7A9C67C89EB8}" destId="{A13C48D7-2D8F-44FF-8ACF-49B5564BFD4A}" srcOrd="2" destOrd="0" presId="urn:microsoft.com/office/officeart/2018/2/layout/IconVerticalSolidList"/>
    <dgm:cxn modelId="{24812DFF-3EB3-411E-A5CA-78155433EE59}" type="presParOf" srcId="{A13C48D7-2D8F-44FF-8ACF-49B5564BFD4A}" destId="{09A3F341-ABD3-46F4-AE56-788AD8D99169}" srcOrd="0" destOrd="0" presId="urn:microsoft.com/office/officeart/2018/2/layout/IconVerticalSolidList"/>
    <dgm:cxn modelId="{5A2C46D7-8FEE-4863-8539-6E70EC7FC466}" type="presParOf" srcId="{A13C48D7-2D8F-44FF-8ACF-49B5564BFD4A}" destId="{DD1E49DF-ABE0-4E74-9E76-FA90B6E721E3}" srcOrd="1" destOrd="0" presId="urn:microsoft.com/office/officeart/2018/2/layout/IconVerticalSolidList"/>
    <dgm:cxn modelId="{CABC0D5B-99A7-490B-833C-B5D0B0BEFB16}" type="presParOf" srcId="{A13C48D7-2D8F-44FF-8ACF-49B5564BFD4A}" destId="{951815D8-B786-474F-B391-AF0590E9F887}" srcOrd="2" destOrd="0" presId="urn:microsoft.com/office/officeart/2018/2/layout/IconVerticalSolidList"/>
    <dgm:cxn modelId="{B8A0943D-7BCB-4F18-B161-395D07AD4FFA}" type="presParOf" srcId="{A13C48D7-2D8F-44FF-8ACF-49B5564BFD4A}" destId="{C37F3A28-7B6C-4A08-AB07-E1C2DEED45B0}" srcOrd="3" destOrd="0" presId="urn:microsoft.com/office/officeart/2018/2/layout/IconVerticalSolidList"/>
    <dgm:cxn modelId="{89304A47-3EC7-47E3-A00B-0D3797C520E8}" type="presParOf" srcId="{709A143A-BCB5-4191-B37F-7A9C67C89EB8}" destId="{FA57FF88-C32D-43E1-98DA-C50C22C4CAAF}" srcOrd="3" destOrd="0" presId="urn:microsoft.com/office/officeart/2018/2/layout/IconVerticalSolidList"/>
    <dgm:cxn modelId="{E44D8D80-6ACD-4F0A-B86D-F49D130C48C2}" type="presParOf" srcId="{709A143A-BCB5-4191-B37F-7A9C67C89EB8}" destId="{69DF2F53-F30C-473E-913B-5297ACA59CD0}" srcOrd="4" destOrd="0" presId="urn:microsoft.com/office/officeart/2018/2/layout/IconVerticalSolidList"/>
    <dgm:cxn modelId="{57EC5765-C1E6-40D9-99B6-095DDB884F7F}" type="presParOf" srcId="{69DF2F53-F30C-473E-913B-5297ACA59CD0}" destId="{883B02A4-3121-4705-9930-38EE6E72C5EB}" srcOrd="0" destOrd="0" presId="urn:microsoft.com/office/officeart/2018/2/layout/IconVerticalSolidList"/>
    <dgm:cxn modelId="{053C157D-0663-4EF2-8F97-7F1BA1B16467}" type="presParOf" srcId="{69DF2F53-F30C-473E-913B-5297ACA59CD0}" destId="{9919B137-1F6A-4BF2-8266-DAC059892337}" srcOrd="1" destOrd="0" presId="urn:microsoft.com/office/officeart/2018/2/layout/IconVerticalSolidList"/>
    <dgm:cxn modelId="{EDB69961-0404-411B-9F17-9BB8B834C279}" type="presParOf" srcId="{69DF2F53-F30C-473E-913B-5297ACA59CD0}" destId="{1436C1F2-6337-4D27-81E0-F88A61068E05}" srcOrd="2" destOrd="0" presId="urn:microsoft.com/office/officeart/2018/2/layout/IconVerticalSolidList"/>
    <dgm:cxn modelId="{3F93AD6D-FBCB-4DFD-9DB5-90D5C06CED0A}" type="presParOf" srcId="{69DF2F53-F30C-473E-913B-5297ACA59CD0}" destId="{E90380BE-DBF8-48F8-823B-F1A8D35C06CE}" srcOrd="3" destOrd="0" presId="urn:microsoft.com/office/officeart/2018/2/layout/IconVerticalSolidList"/>
    <dgm:cxn modelId="{9AEC533C-A99E-4AC8-8056-9E3E0EB6BC79}" type="presParOf" srcId="{709A143A-BCB5-4191-B37F-7A9C67C89EB8}" destId="{794FE3D9-34C9-4074-990C-BB1498630D2E}" srcOrd="5" destOrd="0" presId="urn:microsoft.com/office/officeart/2018/2/layout/IconVerticalSolidList"/>
    <dgm:cxn modelId="{163660EF-9CAE-4E72-8CD5-CAE438ABB8FC}" type="presParOf" srcId="{709A143A-BCB5-4191-B37F-7A9C67C89EB8}" destId="{9FA97B78-741D-450B-8317-0EA83BD68C3B}" srcOrd="6" destOrd="0" presId="urn:microsoft.com/office/officeart/2018/2/layout/IconVerticalSolidList"/>
    <dgm:cxn modelId="{0F39D651-8654-473D-8EC6-2DDF764B3CB4}" type="presParOf" srcId="{9FA97B78-741D-450B-8317-0EA83BD68C3B}" destId="{78D0485C-BE17-4325-9CFD-B1A5FE4E24CC}" srcOrd="0" destOrd="0" presId="urn:microsoft.com/office/officeart/2018/2/layout/IconVerticalSolidList"/>
    <dgm:cxn modelId="{10976DE9-C436-404A-8169-729E48257C73}" type="presParOf" srcId="{9FA97B78-741D-450B-8317-0EA83BD68C3B}" destId="{C5A75DD9-679E-47CD-BE28-B739EA2736F9}" srcOrd="1" destOrd="0" presId="urn:microsoft.com/office/officeart/2018/2/layout/IconVerticalSolidList"/>
    <dgm:cxn modelId="{BE0C72BE-A50E-4D83-B7A7-B9FF303351F0}" type="presParOf" srcId="{9FA97B78-741D-450B-8317-0EA83BD68C3B}" destId="{2410786D-3CB6-407B-B9AF-419FA44EFA7D}" srcOrd="2" destOrd="0" presId="urn:microsoft.com/office/officeart/2018/2/layout/IconVerticalSolidList"/>
    <dgm:cxn modelId="{E3A21D88-6EDA-4F73-9325-6D42C0E5E613}" type="presParOf" srcId="{9FA97B78-741D-450B-8317-0EA83BD68C3B}" destId="{80A5940A-2CBF-46C9-888E-B4F5923CC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B0A83-6B5B-44D0-AE76-01BEBA006BA4}">
      <dsp:nvSpPr>
        <dsp:cNvPr id="0" name=""/>
        <dsp:cNvSpPr/>
      </dsp:nvSpPr>
      <dsp:spPr>
        <a:xfrm>
          <a:off x="181777" y="1373143"/>
          <a:ext cx="1320143" cy="13201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57FC6-6F7F-4E6A-80E1-17FDA356447F}">
      <dsp:nvSpPr>
        <dsp:cNvPr id="0" name=""/>
        <dsp:cNvSpPr/>
      </dsp:nvSpPr>
      <dsp:spPr>
        <a:xfrm>
          <a:off x="459007" y="1650373"/>
          <a:ext cx="765683" cy="765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505C3-D490-42B2-8BD6-F5838D8691EE}">
      <dsp:nvSpPr>
        <dsp:cNvPr id="0" name=""/>
        <dsp:cNvSpPr/>
      </dsp:nvSpPr>
      <dsp:spPr>
        <a:xfrm>
          <a:off x="1784808" y="1373143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Rule-Based Systems</a:t>
          </a:r>
          <a:endParaRPr lang="en-US" sz="2400" kern="1200" dirty="0"/>
        </a:p>
      </dsp:txBody>
      <dsp:txXfrm>
        <a:off x="1784808" y="1373143"/>
        <a:ext cx="3111765" cy="1320143"/>
      </dsp:txXfrm>
    </dsp:sp>
    <dsp:sp modelId="{8A89E639-3811-467E-911E-D706BA3C58F1}">
      <dsp:nvSpPr>
        <dsp:cNvPr id="0" name=""/>
        <dsp:cNvSpPr/>
      </dsp:nvSpPr>
      <dsp:spPr>
        <a:xfrm>
          <a:off x="5438775" y="1373143"/>
          <a:ext cx="1320143" cy="13201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6190F-8ACE-4F34-84D3-EC2FE2C79AE8}">
      <dsp:nvSpPr>
        <dsp:cNvPr id="0" name=""/>
        <dsp:cNvSpPr/>
      </dsp:nvSpPr>
      <dsp:spPr>
        <a:xfrm>
          <a:off x="5716005" y="1650373"/>
          <a:ext cx="765683" cy="765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339A-F3B0-49C9-BC02-033D0FEEADFB}">
      <dsp:nvSpPr>
        <dsp:cNvPr id="0" name=""/>
        <dsp:cNvSpPr/>
      </dsp:nvSpPr>
      <dsp:spPr>
        <a:xfrm>
          <a:off x="7041806" y="1373143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Machine Learning Systems</a:t>
          </a:r>
          <a:endParaRPr lang="en-US" sz="2400" kern="1200"/>
        </a:p>
      </dsp:txBody>
      <dsp:txXfrm>
        <a:off x="7041806" y="1373143"/>
        <a:ext cx="3111765" cy="1320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3F001-B6B7-4D15-AB81-A890AD22D3CF}">
      <dsp:nvSpPr>
        <dsp:cNvPr id="0" name=""/>
        <dsp:cNvSpPr/>
      </dsp:nvSpPr>
      <dsp:spPr>
        <a:xfrm>
          <a:off x="0" y="1871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A284F-DAC4-4614-85E7-68A1683DD60A}">
      <dsp:nvSpPr>
        <dsp:cNvPr id="0" name=""/>
        <dsp:cNvSpPr/>
      </dsp:nvSpPr>
      <dsp:spPr>
        <a:xfrm>
          <a:off x="241286" y="181341"/>
          <a:ext cx="438702" cy="438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15FA8-4384-4FA3-9CD9-AC33867B6410}">
      <dsp:nvSpPr>
        <dsp:cNvPr id="0" name=""/>
        <dsp:cNvSpPr/>
      </dsp:nvSpPr>
      <dsp:spPr>
        <a:xfrm>
          <a:off x="921274" y="1871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Advancements: </a:t>
          </a:r>
          <a:r>
            <a:rPr lang="en-US" sz="1900" b="0" i="0" kern="1200" dirty="0"/>
            <a:t>Hybrid systems combining both methods</a:t>
          </a:r>
          <a:endParaRPr lang="en-US" sz="1900" kern="1200" dirty="0"/>
        </a:p>
      </dsp:txBody>
      <dsp:txXfrm>
        <a:off x="921274" y="1871"/>
        <a:ext cx="6028165" cy="797640"/>
      </dsp:txXfrm>
    </dsp:sp>
    <dsp:sp modelId="{164F5CC5-29C1-49F5-9DDF-DCC12CDA3A74}">
      <dsp:nvSpPr>
        <dsp:cNvPr id="0" name=""/>
        <dsp:cNvSpPr/>
      </dsp:nvSpPr>
      <dsp:spPr>
        <a:xfrm>
          <a:off x="0" y="998922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4F813-7156-452A-9132-B3D05004F87A}">
      <dsp:nvSpPr>
        <dsp:cNvPr id="0" name=""/>
        <dsp:cNvSpPr/>
      </dsp:nvSpPr>
      <dsp:spPr>
        <a:xfrm>
          <a:off x="241286" y="1178391"/>
          <a:ext cx="438702" cy="438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461AA-E52D-45D4-B574-CDF208F147CF}">
      <dsp:nvSpPr>
        <dsp:cNvPr id="0" name=""/>
        <dsp:cNvSpPr/>
      </dsp:nvSpPr>
      <dsp:spPr>
        <a:xfrm>
          <a:off x="921274" y="998922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Federated learning for privacy protection</a:t>
          </a:r>
          <a:endParaRPr lang="en-US" sz="1900" kern="1200"/>
        </a:p>
      </dsp:txBody>
      <dsp:txXfrm>
        <a:off x="921274" y="998922"/>
        <a:ext cx="6028165" cy="797640"/>
      </dsp:txXfrm>
    </dsp:sp>
    <dsp:sp modelId="{90824F6A-B89A-4EB6-93E2-60E2C0D880DB}">
      <dsp:nvSpPr>
        <dsp:cNvPr id="0" name=""/>
        <dsp:cNvSpPr/>
      </dsp:nvSpPr>
      <dsp:spPr>
        <a:xfrm>
          <a:off x="0" y="1995973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546A6-505B-47A4-8935-26C1C852654E}">
      <dsp:nvSpPr>
        <dsp:cNvPr id="0" name=""/>
        <dsp:cNvSpPr/>
      </dsp:nvSpPr>
      <dsp:spPr>
        <a:xfrm>
          <a:off x="241286" y="2175442"/>
          <a:ext cx="438702" cy="438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C5A55-3098-4AAB-B716-E5B8E71F51EF}">
      <dsp:nvSpPr>
        <dsp:cNvPr id="0" name=""/>
        <dsp:cNvSpPr/>
      </dsp:nvSpPr>
      <dsp:spPr>
        <a:xfrm>
          <a:off x="921274" y="1995973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Hardware authentication (e.g., TPMs)</a:t>
          </a:r>
          <a:endParaRPr lang="en-US" sz="1900" kern="1200"/>
        </a:p>
      </dsp:txBody>
      <dsp:txXfrm>
        <a:off x="921274" y="1995973"/>
        <a:ext cx="6028165" cy="797640"/>
      </dsp:txXfrm>
    </dsp:sp>
    <dsp:sp modelId="{5A43FA52-FD15-4B67-8641-C3A733C6ABA4}">
      <dsp:nvSpPr>
        <dsp:cNvPr id="0" name=""/>
        <dsp:cNvSpPr/>
      </dsp:nvSpPr>
      <dsp:spPr>
        <a:xfrm>
          <a:off x="0" y="299302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EC107-1EBF-40A7-9F48-636A62D769B4}">
      <dsp:nvSpPr>
        <dsp:cNvPr id="0" name=""/>
        <dsp:cNvSpPr/>
      </dsp:nvSpPr>
      <dsp:spPr>
        <a:xfrm>
          <a:off x="241286" y="3172493"/>
          <a:ext cx="438702" cy="4387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469BA-9D56-491A-883C-A92557581CAE}">
      <dsp:nvSpPr>
        <dsp:cNvPr id="0" name=""/>
        <dsp:cNvSpPr/>
      </dsp:nvSpPr>
      <dsp:spPr>
        <a:xfrm>
          <a:off x="921274" y="299302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Legal actions against cheat developers</a:t>
          </a:r>
          <a:endParaRPr lang="en-US" sz="1900" kern="1200"/>
        </a:p>
      </dsp:txBody>
      <dsp:txXfrm>
        <a:off x="921274" y="2993024"/>
        <a:ext cx="6028165" cy="797640"/>
      </dsp:txXfrm>
    </dsp:sp>
    <dsp:sp modelId="{4BD53E2B-2053-4804-B73C-B8E65A53A94E}">
      <dsp:nvSpPr>
        <dsp:cNvPr id="0" name=""/>
        <dsp:cNvSpPr/>
      </dsp:nvSpPr>
      <dsp:spPr>
        <a:xfrm>
          <a:off x="0" y="399007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55893-5138-408A-839F-E4D848F5A225}">
      <dsp:nvSpPr>
        <dsp:cNvPr id="0" name=""/>
        <dsp:cNvSpPr/>
      </dsp:nvSpPr>
      <dsp:spPr>
        <a:xfrm>
          <a:off x="241286" y="4169543"/>
          <a:ext cx="438702" cy="4387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ADEBD-6A14-438E-BCBA-448782B726D2}">
      <dsp:nvSpPr>
        <dsp:cNvPr id="0" name=""/>
        <dsp:cNvSpPr/>
      </dsp:nvSpPr>
      <dsp:spPr>
        <a:xfrm>
          <a:off x="921274" y="399007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Community-driven detection systems</a:t>
          </a:r>
          <a:endParaRPr lang="en-US" sz="1900" kern="1200"/>
        </a:p>
      </dsp:txBody>
      <dsp:txXfrm>
        <a:off x="921274" y="3990074"/>
        <a:ext cx="6028165" cy="797640"/>
      </dsp:txXfrm>
    </dsp:sp>
    <dsp:sp modelId="{DE567A3E-57F7-43A8-8B49-07324A7EA545}">
      <dsp:nvSpPr>
        <dsp:cNvPr id="0" name=""/>
        <dsp:cNvSpPr/>
      </dsp:nvSpPr>
      <dsp:spPr>
        <a:xfrm>
          <a:off x="0" y="4987125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A90D8-4ECF-4735-9AE5-EA7898FC086C}">
      <dsp:nvSpPr>
        <dsp:cNvPr id="0" name=""/>
        <dsp:cNvSpPr/>
      </dsp:nvSpPr>
      <dsp:spPr>
        <a:xfrm>
          <a:off x="241286" y="5166594"/>
          <a:ext cx="438702" cy="4387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2718-AC2B-4BB5-B920-CA4E44015397}">
      <dsp:nvSpPr>
        <dsp:cNvPr id="0" name=""/>
        <dsp:cNvSpPr/>
      </dsp:nvSpPr>
      <dsp:spPr>
        <a:xfrm>
          <a:off x="921274" y="4987125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Cross-game machine learning models</a:t>
          </a:r>
          <a:endParaRPr lang="en-US" sz="1900" kern="1200"/>
        </a:p>
      </dsp:txBody>
      <dsp:txXfrm>
        <a:off x="921274" y="4987125"/>
        <a:ext cx="6028165" cy="797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4215D-CD78-4E4F-ADC7-1A2E38056E33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BE066-D150-4D0D-BF35-BBBCACF8D1D8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E4FCA-A2C0-42D7-B859-74F16B01BD45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/>
            <a:t>Summary: </a:t>
          </a:r>
          <a:r>
            <a:rPr lang="en-US" sz="2100" b="0" i="0" kern="1200" dirty="0"/>
            <a:t>ML systems provide superior accuracy and adaptability</a:t>
          </a:r>
          <a:endParaRPr lang="en-US" sz="2100" kern="1200" dirty="0"/>
        </a:p>
      </dsp:txBody>
      <dsp:txXfrm>
        <a:off x="1405898" y="2401"/>
        <a:ext cx="5543541" cy="1217228"/>
      </dsp:txXfrm>
    </dsp:sp>
    <dsp:sp modelId="{09A3F341-ABD3-46F4-AE56-788AD8D99169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E49DF-ABE0-4E74-9E76-FA90B6E721E3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F3A28-7B6C-4A08-AB07-E1C2DEED45B0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Technical challenges: data scarcity, computational costs, privacy concerns</a:t>
          </a:r>
          <a:endParaRPr lang="en-US" sz="2100" kern="1200"/>
        </a:p>
      </dsp:txBody>
      <dsp:txXfrm>
        <a:off x="1405898" y="1523937"/>
        <a:ext cx="5543541" cy="1217228"/>
      </dsp:txXfrm>
    </dsp:sp>
    <dsp:sp modelId="{883B02A4-3121-4705-9930-38EE6E72C5EB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9B137-1F6A-4BF2-8266-DAC059892337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380BE-DBF8-48F8-823B-F1A8D35C06CE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Rule-Based systems are simpler and low-cost but less effective against modern cheats</a:t>
          </a:r>
          <a:endParaRPr lang="en-US" sz="2100" kern="1200"/>
        </a:p>
      </dsp:txBody>
      <dsp:txXfrm>
        <a:off x="1405898" y="3045472"/>
        <a:ext cx="5543541" cy="1217228"/>
      </dsp:txXfrm>
    </dsp:sp>
    <dsp:sp modelId="{78D0485C-BE17-4325-9CFD-B1A5FE4E24CC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75DD9-679E-47CD-BE28-B739EA2736F9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5940A-2CBF-46C9-888E-B4F5923CCC0B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 balanced approach with hybrid systems and privacy-preserving techniques is essential for fair play in online gaming.</a:t>
          </a:r>
          <a:endParaRPr lang="en-US" sz="2100" kern="1200"/>
        </a:p>
      </dsp:txBody>
      <dsp:txXfrm>
        <a:off x="1405898" y="4567007"/>
        <a:ext cx="5543541" cy="121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5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obot operating a machine">
            <a:extLst>
              <a:ext uri="{FF2B5EF4-FFF2-40B4-BE49-F238E27FC236}">
                <a16:creationId xmlns:a16="http://schemas.microsoft.com/office/drawing/2014/main" id="{EB92E0FD-38E8-676F-500A-4E7AB08B8B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424" b="2328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4779B-8952-1F94-968A-774B8BE19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4200" b="0" i="0">
                <a:solidFill>
                  <a:srgbClr val="FFFFFF"/>
                </a:solidFill>
                <a:effectLst/>
                <a:latin typeface="__Inter_d65c78"/>
              </a:rPr>
              <a:t>Automated Anti-Cheat Systems: Machine Learning vs Rule-Based Detection in Online Games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1FB5B-1270-4A4D-3004-668E0EA1A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 b="1" i="0">
                <a:solidFill>
                  <a:srgbClr val="FFFFFF"/>
                </a:solidFill>
                <a:effectLst/>
                <a:latin typeface="__Inter_d65c78"/>
              </a:rPr>
              <a:t>Presented by:</a:t>
            </a:r>
            <a:r>
              <a:rPr lang="en-US" sz="2200" b="0" i="0">
                <a:solidFill>
                  <a:srgbClr val="FFFFFF"/>
                </a:solidFill>
                <a:effectLst/>
                <a:latin typeface="__Inter_d65c78"/>
              </a:rPr>
              <a:t> Shoaib, Hiba and Yasira</a:t>
            </a:r>
          </a:p>
          <a:p>
            <a:r>
              <a:rPr lang="en-US" sz="2200" b="1" i="0">
                <a:solidFill>
                  <a:srgbClr val="FFFFFF"/>
                </a:solidFill>
                <a:effectLst/>
                <a:latin typeface="__Inter_d65c78"/>
              </a:rPr>
              <a:t>Date:</a:t>
            </a:r>
            <a:r>
              <a:rPr lang="en-US" sz="2200" b="0" i="0">
                <a:solidFill>
                  <a:srgbClr val="FFFFFF"/>
                </a:solidFill>
                <a:effectLst/>
                <a:latin typeface="__Inter_d65c78"/>
              </a:rPr>
              <a:t> 28-05-2025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134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170CF-B483-FE4D-D81B-33C8B68B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__Inter_d65c78"/>
              </a:rPr>
              <a:t>Conclusion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8787FB-24DF-4595-F656-62C3CB652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48061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82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7D486-5393-8583-78B9-406CACAA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0">
                <a:effectLst/>
              </a:rPr>
              <a:t>Thank You</a:t>
            </a:r>
            <a:endParaRPr lang="en-US" sz="400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2823C18-BEA4-70AB-91C2-2675B5525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4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95622-5722-EE4A-A68F-4A340071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__Inter_d65c78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B3CF-662A-6A28-44D3-057675BB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Online gaming industry valued at $546 billion (2025)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Cheating is a significant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33% of gamers cheat; 77% quit due to unfair 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Impact on competitive integrity, player engagement, and revenue.</a:t>
            </a:r>
          </a:p>
        </p:txBody>
      </p:sp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0F9211AB-8818-AF77-D105-C4D5A8F1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89" r="3261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9BF4B-0941-AD5E-15D9-16729141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  <a:latin typeface="__Inter_d65c78"/>
              </a:rPr>
              <a:t>Background of Cheating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5CBC-3B05-EB97-0A6B-5F3B19E0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Definition: </a:t>
            </a:r>
            <a:r>
              <a:rPr lang="en-US" sz="1800" b="0" i="0" dirty="0">
                <a:effectLst/>
                <a:latin typeface="__Inter_d65c78"/>
              </a:rPr>
              <a:t>Cheating involves using tools or methods for unfair advantages in online games.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Types of Cheating: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  <a:latin typeface="__Inter_d65c78"/>
              </a:rPr>
              <a:t>Aimbots</a:t>
            </a:r>
            <a:r>
              <a:rPr lang="en-US" sz="1800" b="1" i="0" dirty="0">
                <a:effectLst/>
                <a:latin typeface="__Inter_d65c78"/>
              </a:rPr>
              <a:t>:</a:t>
            </a:r>
            <a:r>
              <a:rPr lang="en-US" sz="1800" b="0" i="0" dirty="0">
                <a:effectLst/>
                <a:latin typeface="__Inter_d65c78"/>
              </a:rPr>
              <a:t> Automated aiming tools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Wallhacks:</a:t>
            </a:r>
            <a:r>
              <a:rPr lang="en-US" sz="1800" b="0" i="0" dirty="0">
                <a:effectLst/>
                <a:latin typeface="__Inter_d65c78"/>
              </a:rPr>
              <a:t> See through walls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  <a:latin typeface="__Inter_d65c78"/>
              </a:rPr>
              <a:t>Speedhacks</a:t>
            </a:r>
            <a:r>
              <a:rPr lang="en-US" sz="1800" b="1" i="0" dirty="0">
                <a:effectLst/>
                <a:latin typeface="__Inter_d65c78"/>
              </a:rPr>
              <a:t>:</a:t>
            </a:r>
            <a:r>
              <a:rPr lang="en-US" sz="1800" b="0" i="0" dirty="0">
                <a:effectLst/>
                <a:latin typeface="__Inter_d65c78"/>
              </a:rPr>
              <a:t> Faster movement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Bots:</a:t>
            </a:r>
            <a:r>
              <a:rPr lang="en-US" sz="1800" b="0" i="0" dirty="0">
                <a:effectLst/>
                <a:latin typeface="__Inter_d65c78"/>
              </a:rPr>
              <a:t> Automate tasks (e.g., farming)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Exploits:</a:t>
            </a:r>
            <a:r>
              <a:rPr lang="en-US" sz="1800" b="0" i="0" dirty="0">
                <a:effectLst/>
                <a:latin typeface="__Inter_d65c78"/>
              </a:rPr>
              <a:t> Use game bugs for advantages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D23B8206-B793-9B87-D204-A6B923A4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85544-AAEB-0FDC-B1BA-B0B36D1B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>
                <a:effectLst/>
                <a:latin typeface="__Inter_d65c78"/>
              </a:rPr>
              <a:t>Detection Methods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880EA-5826-7AC8-B65C-43775182A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9894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26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D92A6-BF44-4AB7-2B85-F3DE4C75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__Inter_d65c78"/>
              </a:rPr>
              <a:t>Rule-Based Systems</a:t>
            </a:r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161EFB3-186C-8081-5ABE-99D29880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51" r="1156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DCF1B-3C5D-FE71-6F5B-1AFBCA3B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Description: </a:t>
            </a:r>
            <a:r>
              <a:rPr lang="en-US" sz="1800" b="0" i="0" dirty="0">
                <a:effectLst/>
                <a:latin typeface="__Inter_d65c78"/>
              </a:rPr>
              <a:t>Use predefined rules or signatures to detect cheating.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Advantages: </a:t>
            </a:r>
            <a:r>
              <a:rPr lang="en-US" sz="1800" b="0" i="0" dirty="0">
                <a:effectLst/>
                <a:latin typeface="__Inter_d65c78"/>
              </a:rPr>
              <a:t>Simple and fast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Low false positives for known cheats (e.g., Valve Anti-Cheat)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Limitations: </a:t>
            </a:r>
            <a:r>
              <a:rPr lang="en-US" sz="1800" b="0" i="0" dirty="0">
                <a:effectLst/>
                <a:latin typeface="__Inter_d65c78"/>
              </a:rPr>
              <a:t>Struggle with new or sophisticated cheats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Accuracy: 60-70%</a:t>
            </a:r>
          </a:p>
        </p:txBody>
      </p:sp>
    </p:spTree>
    <p:extLst>
      <p:ext uri="{BB962C8B-B14F-4D97-AF65-F5344CB8AC3E}">
        <p14:creationId xmlns:p14="http://schemas.microsoft.com/office/powerpoint/2010/main" val="59050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54DB8-2979-9308-2D84-4906C8E5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__Inter_d65c78"/>
              </a:rPr>
              <a:t>Machine Learning Systems</a:t>
            </a:r>
            <a:endParaRPr lang="en-US" dirty="0"/>
          </a:p>
        </p:txBody>
      </p: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C2F20BA4-203D-57B7-4610-F3F7A003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53C2-440D-D054-3D0D-44818EFF1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Description: </a:t>
            </a:r>
            <a:r>
              <a:rPr lang="en-US" sz="1800" b="0" i="0" dirty="0">
                <a:effectLst/>
                <a:latin typeface="__Inter_d65c78"/>
              </a:rPr>
              <a:t>Utilize advanced techniques (CNNs, Random Forests, LSTMs)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Advantages: </a:t>
            </a:r>
            <a:r>
              <a:rPr lang="en-US" sz="1800" b="0" i="0" dirty="0">
                <a:effectLst/>
                <a:latin typeface="__Inter_d65c78"/>
              </a:rPr>
              <a:t>High accuracy (85-95%)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Adaptable to new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Limitations: </a:t>
            </a:r>
            <a:r>
              <a:rPr lang="en-US" sz="1800" b="0" i="0" dirty="0">
                <a:effectLst/>
                <a:latin typeface="__Inter_d65c78"/>
              </a:rPr>
              <a:t>Require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Computationally intensive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Privacy concerns due to invasive monitoring</a:t>
            </a:r>
          </a:p>
        </p:txBody>
      </p:sp>
    </p:spTree>
    <p:extLst>
      <p:ext uri="{BB962C8B-B14F-4D97-AF65-F5344CB8AC3E}">
        <p14:creationId xmlns:p14="http://schemas.microsoft.com/office/powerpoint/2010/main" val="255717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1C44-9A76-192F-BC42-2A07EC93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b="1" i="0">
                <a:effectLst/>
                <a:latin typeface="__Inter_d65c78"/>
              </a:rPr>
              <a:t>Analysis and Comparison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586876-52F6-19F5-0736-5A4067FB0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290175"/>
              </p:ext>
            </p:extLst>
          </p:nvPr>
        </p:nvGraphicFramePr>
        <p:xfrm>
          <a:off x="1111875" y="1881051"/>
          <a:ext cx="9946584" cy="469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281">
                  <a:extLst>
                    <a:ext uri="{9D8B030D-6E8A-4147-A177-3AD203B41FA5}">
                      <a16:colId xmlns:a16="http://schemas.microsoft.com/office/drawing/2014/main" val="1577958916"/>
                    </a:ext>
                  </a:extLst>
                </a:gridCol>
                <a:gridCol w="3628033">
                  <a:extLst>
                    <a:ext uri="{9D8B030D-6E8A-4147-A177-3AD203B41FA5}">
                      <a16:colId xmlns:a16="http://schemas.microsoft.com/office/drawing/2014/main" val="4246718861"/>
                    </a:ext>
                  </a:extLst>
                </a:gridCol>
                <a:gridCol w="3598270">
                  <a:extLst>
                    <a:ext uri="{9D8B030D-6E8A-4147-A177-3AD203B41FA5}">
                      <a16:colId xmlns:a16="http://schemas.microsoft.com/office/drawing/2014/main" val="1844205955"/>
                    </a:ext>
                  </a:extLst>
                </a:gridCol>
              </a:tblGrid>
              <a:tr h="47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Feature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Rule-Based Systems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Machine Learning Systems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2726551495"/>
                  </a:ext>
                </a:extLst>
              </a:tr>
              <a:tr h="47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Accuracy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60-70%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85-95%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506817708"/>
                  </a:ext>
                </a:extLst>
              </a:tr>
              <a:tr h="47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Adaptability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Low, static rules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High, learns from data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1629433618"/>
                  </a:ext>
                </a:extLst>
              </a:tr>
              <a:tr h="47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Data Requirement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Minimal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Extensive datasets needed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4062682458"/>
                  </a:ext>
                </a:extLst>
              </a:tr>
              <a:tr h="792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effectLst/>
                        </a:rPr>
                        <a:t>Computational Cost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Low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High, computationally intensive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99074254"/>
                  </a:ext>
                </a:extLst>
              </a:tr>
              <a:tr h="47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effectLst/>
                        </a:rPr>
                        <a:t>Real-Time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Faster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May face latency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3159289503"/>
                  </a:ext>
                </a:extLst>
              </a:tr>
              <a:tr h="471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Updates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Manual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Automatic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1551307204"/>
                  </a:ext>
                </a:extLst>
              </a:tr>
              <a:tr h="792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effectLst/>
                        </a:rPr>
                        <a:t>Privacy Concerns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Client-side, potential issues</a:t>
                      </a:r>
                    </a:p>
                  </a:txBody>
                  <a:tcPr marL="107145" marR="107145" marT="53572" marB="535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effectLst/>
                        </a:rPr>
                        <a:t>Server-side, mitigates concerns</a:t>
                      </a:r>
                    </a:p>
                  </a:txBody>
                  <a:tcPr marL="107145" marR="107145" marT="53572" marB="53572"/>
                </a:tc>
                <a:extLst>
                  <a:ext uri="{0D108BD9-81ED-4DB2-BD59-A6C34878D82A}">
                    <a16:rowId xmlns:a16="http://schemas.microsoft.com/office/drawing/2014/main" val="2867475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702BC-D8F2-B425-FCA3-EC47F540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__Inter_d65c78"/>
              </a:rPr>
              <a:t> Industry Examples and Challenges</a:t>
            </a:r>
            <a:endParaRPr lang="en-US" dirty="0"/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8B2BD030-A0F1-6A31-5121-96C13977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92" r="1052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CED3-E03B-B5F1-DB19-1E03A15C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Examples: </a:t>
            </a:r>
            <a:r>
              <a:rPr lang="en-US" sz="1800" b="0" i="0" dirty="0">
                <a:effectLst/>
                <a:latin typeface="__Inter_d65c78"/>
              </a:rPr>
              <a:t>Riot’s Vanguard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Valve’s </a:t>
            </a:r>
            <a:r>
              <a:rPr lang="en-US" sz="1800" b="0" i="0" dirty="0" err="1">
                <a:effectLst/>
                <a:latin typeface="__Inter_d65c78"/>
              </a:rPr>
              <a:t>VACnet</a:t>
            </a:r>
            <a:endParaRPr lang="en-US" sz="1800" b="0" i="0" dirty="0">
              <a:effectLst/>
              <a:latin typeface="__Inter_d65c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__Inter_d65c78"/>
              </a:rPr>
              <a:t>Challenges: </a:t>
            </a:r>
            <a:r>
              <a:rPr lang="en-US" sz="1800" b="0" i="0" dirty="0">
                <a:effectLst/>
                <a:latin typeface="__Inter_d65c78"/>
              </a:rPr>
              <a:t>Data scarcity (e.g., GitHub FPS Cheat Dataset)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Computational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__Inter_d65c78"/>
              </a:rPr>
              <a:t>Evolving AI-driven cheats</a:t>
            </a:r>
          </a:p>
        </p:txBody>
      </p:sp>
    </p:spTree>
    <p:extLst>
      <p:ext uri="{BB962C8B-B14F-4D97-AF65-F5344CB8AC3E}">
        <p14:creationId xmlns:p14="http://schemas.microsoft.com/office/powerpoint/2010/main" val="109047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00466-982D-8F53-79A3-A95ABF5A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__Inter_d65c78"/>
              </a:rPr>
              <a:t>Future Directions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5DBF0-7930-98EC-29F1-1D7A7C4F0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82524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88074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__Inter_d65c78</vt:lpstr>
      <vt:lpstr>Arial</vt:lpstr>
      <vt:lpstr>Neue Haas Grotesk Text Pro</vt:lpstr>
      <vt:lpstr>VanillaVTI</vt:lpstr>
      <vt:lpstr>Automated Anti-Cheat Systems: Machine Learning vs Rule-Based Detection in Online Games</vt:lpstr>
      <vt:lpstr>Introduction</vt:lpstr>
      <vt:lpstr>Background of Cheating</vt:lpstr>
      <vt:lpstr>Detection Methods</vt:lpstr>
      <vt:lpstr>Rule-Based Systems</vt:lpstr>
      <vt:lpstr>Machine Learning Systems</vt:lpstr>
      <vt:lpstr>Analysis and Comparison</vt:lpstr>
      <vt:lpstr> Industry Examples and Challenges</vt:lpstr>
      <vt:lpstr>Future Directions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Anti-Cheat Systems: Machine Learning vs Rule-Based Detection in Online Games</dc:title>
  <dc:creator>Hiba Shaikh</dc:creator>
  <cp:lastModifiedBy>Hiba Shaikh</cp:lastModifiedBy>
  <cp:revision>2</cp:revision>
  <dcterms:created xsi:type="dcterms:W3CDTF">2025-05-28T14:50:43Z</dcterms:created>
  <dcterms:modified xsi:type="dcterms:W3CDTF">2025-05-28T15:42:54Z</dcterms:modified>
</cp:coreProperties>
</file>