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6" r:id="rId2"/>
    <p:sldId id="257" r:id="rId3"/>
    <p:sldId id="259" r:id="rId4"/>
    <p:sldId id="260" r:id="rId5"/>
    <p:sldId id="261" r:id="rId6"/>
    <p:sldId id="262" r:id="rId7"/>
    <p:sldId id="263" r:id="rId8"/>
    <p:sldId id="264" r:id="rId9"/>
    <p:sldId id="265" r:id="rId10"/>
    <p:sldId id="284" r:id="rId11"/>
    <p:sldId id="266" r:id="rId12"/>
    <p:sldId id="267" r:id="rId13"/>
    <p:sldId id="268" r:id="rId14"/>
    <p:sldId id="269" r:id="rId15"/>
    <p:sldId id="270" r:id="rId16"/>
    <p:sldId id="271" r:id="rId17"/>
    <p:sldId id="275" r:id="rId18"/>
    <p:sldId id="277" r:id="rId19"/>
    <p:sldId id="278" r:id="rId20"/>
    <p:sldId id="279" r:id="rId21"/>
    <p:sldId id="280" r:id="rId22"/>
    <p:sldId id="281" r:id="rId23"/>
    <p:sldId id="282" r:id="rId24"/>
    <p:sldId id="283" r:id="rId25"/>
    <p:sldId id="287" r:id="rId26"/>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8" autoAdjust="0"/>
  </p:normalViewPr>
  <p:slideViewPr>
    <p:cSldViewPr snapToGrid="0" snapToObjects="1" showGuides="1">
      <p:cViewPr>
        <p:scale>
          <a:sx n="93" d="100"/>
          <a:sy n="93" d="100"/>
        </p:scale>
        <p:origin x="-1138" y="950"/>
      </p:cViewPr>
      <p:guideLst>
        <p:guide orient="horz" pos="216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51" name="Rectangle 3"/>
          <p:cNvSpPr>
            <a:spLocks noGrp="1"/>
          </p:cNvSpPr>
          <p:nvPr>
            <p:ph type="dt" idx="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52" name="Rectangle 4"/>
          <p:cNvSpPr>
            <a:spLocks noGrp="1" noRot="1" noChangeAspect="1"/>
          </p:cNvSpPr>
          <p:nvPr>
            <p:ph type="sldImg" idx="2"/>
          </p:nvPr>
        </p:nvSpPr>
        <p:spPr>
          <a:xfrm>
            <a:off x="1143000" y="685800"/>
            <a:ext cx="4572000" cy="3429000"/>
          </a:xfrm>
          <a:prstGeom prst="rect">
            <a:avLst/>
          </a:prstGeom>
          <a:noFill/>
          <a:ln w="9525">
            <a:noFill/>
          </a:ln>
        </p:spPr>
      </p:sp>
      <p:sp>
        <p:nvSpPr>
          <p:cNvPr id="2053" name="Rectangle 5"/>
          <p:cNvSpPr>
            <a:spLocks noGrp="1"/>
          </p:cNvSpPr>
          <p:nvPr>
            <p:ph type="body" sz="quarter" idx="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Rectangle 6"/>
          <p:cNvSpPr>
            <a:spLocks noGrp="1"/>
          </p:cNvSpPr>
          <p:nvPr>
            <p:ph type="ftr" sz="quarter" idx="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55" name="Rectangle 7"/>
          <p:cNvSpPr>
            <a:spLocks noGrp="1"/>
          </p:cNvSpPr>
          <p:nvPr>
            <p:ph type="sldNum" sz="quarter" idx="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5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57" name="Rectangle 3"/>
          <p:cNvSpPr>
            <a:spLocks noGrp="1"/>
          </p:cNvSpPr>
          <p:nvPr>
            <p:ph type="dt" idx="1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58" name="Rectangle 4"/>
          <p:cNvSpPr>
            <a:spLocks noGrp="1" noRot="1" noChangeAspect="1"/>
          </p:cNvSpPr>
          <p:nvPr>
            <p:ph type="sldImg" idx="12"/>
          </p:nvPr>
        </p:nvSpPr>
        <p:spPr>
          <a:xfrm>
            <a:off x="1143000" y="685800"/>
            <a:ext cx="4572000" cy="3429000"/>
          </a:xfrm>
          <a:prstGeom prst="rect">
            <a:avLst/>
          </a:prstGeom>
          <a:noFill/>
          <a:ln w="9525">
            <a:noFill/>
          </a:ln>
        </p:spPr>
      </p:sp>
      <p:sp>
        <p:nvSpPr>
          <p:cNvPr id="2059" name="Rectangle 5"/>
          <p:cNvSpPr>
            <a:spLocks noGrp="1"/>
          </p:cNvSpPr>
          <p:nvPr>
            <p:ph type="body" sz="quarter" idx="1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60" name="Rectangle 6"/>
          <p:cNvSpPr>
            <a:spLocks noGrp="1"/>
          </p:cNvSpPr>
          <p:nvPr>
            <p:ph type="ftr" sz="quarter" idx="1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61" name="Rectangle 7"/>
          <p:cNvSpPr>
            <a:spLocks noGrp="1"/>
          </p:cNvSpPr>
          <p:nvPr>
            <p:ph type="sldNum" sz="quarter" idx="1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6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63" name="Rectangle 3"/>
          <p:cNvSpPr>
            <a:spLocks noGrp="1"/>
          </p:cNvSpPr>
          <p:nvPr>
            <p:ph type="dt" idx="2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64" name="Rectangle 4"/>
          <p:cNvSpPr>
            <a:spLocks noGrp="1" noRot="1" noChangeAspect="1"/>
          </p:cNvSpPr>
          <p:nvPr>
            <p:ph type="sldImg" idx="22"/>
          </p:nvPr>
        </p:nvSpPr>
        <p:spPr>
          <a:xfrm>
            <a:off x="1143000" y="685800"/>
            <a:ext cx="4572000" cy="3429000"/>
          </a:xfrm>
          <a:prstGeom prst="rect">
            <a:avLst/>
          </a:prstGeom>
          <a:noFill/>
          <a:ln w="9525">
            <a:noFill/>
          </a:ln>
        </p:spPr>
      </p:sp>
      <p:sp>
        <p:nvSpPr>
          <p:cNvPr id="2065" name="Rectangle 5"/>
          <p:cNvSpPr>
            <a:spLocks noGrp="1"/>
          </p:cNvSpPr>
          <p:nvPr>
            <p:ph type="body" sz="quarter" idx="2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66" name="Rectangle 6"/>
          <p:cNvSpPr>
            <a:spLocks noGrp="1"/>
          </p:cNvSpPr>
          <p:nvPr>
            <p:ph type="ftr" sz="quarter" idx="2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67" name="Rectangle 7"/>
          <p:cNvSpPr>
            <a:spLocks noGrp="1"/>
          </p:cNvSpPr>
          <p:nvPr>
            <p:ph type="sldNum" sz="quarter" idx="2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6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69" name="Rectangle 3"/>
          <p:cNvSpPr>
            <a:spLocks noGrp="1"/>
          </p:cNvSpPr>
          <p:nvPr>
            <p:ph type="dt" idx="3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70" name="Rectangle 4"/>
          <p:cNvSpPr>
            <a:spLocks noGrp="1" noRot="1" noChangeAspect="1"/>
          </p:cNvSpPr>
          <p:nvPr>
            <p:ph type="sldImg" idx="32"/>
          </p:nvPr>
        </p:nvSpPr>
        <p:spPr>
          <a:xfrm>
            <a:off x="1143000" y="685800"/>
            <a:ext cx="4572000" cy="3429000"/>
          </a:xfrm>
          <a:prstGeom prst="rect">
            <a:avLst/>
          </a:prstGeom>
          <a:noFill/>
          <a:ln w="9525">
            <a:noFill/>
          </a:ln>
        </p:spPr>
      </p:sp>
      <p:sp>
        <p:nvSpPr>
          <p:cNvPr id="2071" name="Rectangle 5"/>
          <p:cNvSpPr>
            <a:spLocks noGrp="1"/>
          </p:cNvSpPr>
          <p:nvPr>
            <p:ph type="body" sz="quarter" idx="3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72" name="Rectangle 6"/>
          <p:cNvSpPr>
            <a:spLocks noGrp="1"/>
          </p:cNvSpPr>
          <p:nvPr>
            <p:ph type="ftr" sz="quarter" idx="3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73" name="Rectangle 7"/>
          <p:cNvSpPr>
            <a:spLocks noGrp="1"/>
          </p:cNvSpPr>
          <p:nvPr>
            <p:ph type="sldNum" sz="quarter" idx="3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7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75" name="Rectangle 3"/>
          <p:cNvSpPr>
            <a:spLocks noGrp="1"/>
          </p:cNvSpPr>
          <p:nvPr>
            <p:ph type="dt" idx="4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76" name="Rectangle 4"/>
          <p:cNvSpPr>
            <a:spLocks noGrp="1" noRot="1" noChangeAspect="1"/>
          </p:cNvSpPr>
          <p:nvPr>
            <p:ph type="sldImg" idx="42"/>
          </p:nvPr>
        </p:nvSpPr>
        <p:spPr>
          <a:xfrm>
            <a:off x="1143000" y="685800"/>
            <a:ext cx="4572000" cy="3429000"/>
          </a:xfrm>
          <a:prstGeom prst="rect">
            <a:avLst/>
          </a:prstGeom>
          <a:noFill/>
          <a:ln w="9525">
            <a:noFill/>
          </a:ln>
        </p:spPr>
      </p:sp>
      <p:sp>
        <p:nvSpPr>
          <p:cNvPr id="2077" name="Rectangle 5"/>
          <p:cNvSpPr>
            <a:spLocks noGrp="1"/>
          </p:cNvSpPr>
          <p:nvPr>
            <p:ph type="body" sz="quarter" idx="4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78" name="Rectangle 6"/>
          <p:cNvSpPr>
            <a:spLocks noGrp="1"/>
          </p:cNvSpPr>
          <p:nvPr>
            <p:ph type="ftr" sz="quarter" idx="4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79" name="Rectangle 7"/>
          <p:cNvSpPr>
            <a:spLocks noGrp="1"/>
          </p:cNvSpPr>
          <p:nvPr>
            <p:ph type="sldNum" sz="quarter" idx="4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8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81" name="Rectangle 3"/>
          <p:cNvSpPr>
            <a:spLocks noGrp="1"/>
          </p:cNvSpPr>
          <p:nvPr>
            <p:ph type="dt" idx="5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82" name="Rectangle 4"/>
          <p:cNvSpPr>
            <a:spLocks noGrp="1" noRot="1" noChangeAspect="1"/>
          </p:cNvSpPr>
          <p:nvPr>
            <p:ph type="sldImg" idx="52"/>
          </p:nvPr>
        </p:nvSpPr>
        <p:spPr>
          <a:xfrm>
            <a:off x="1143000" y="685800"/>
            <a:ext cx="4572000" cy="3429000"/>
          </a:xfrm>
          <a:prstGeom prst="rect">
            <a:avLst/>
          </a:prstGeom>
          <a:noFill/>
          <a:ln w="9525">
            <a:noFill/>
          </a:ln>
        </p:spPr>
      </p:sp>
      <p:sp>
        <p:nvSpPr>
          <p:cNvPr id="2083" name="Rectangle 5"/>
          <p:cNvSpPr>
            <a:spLocks noGrp="1"/>
          </p:cNvSpPr>
          <p:nvPr>
            <p:ph type="body" sz="quarter" idx="5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84" name="Rectangle 6"/>
          <p:cNvSpPr>
            <a:spLocks noGrp="1"/>
          </p:cNvSpPr>
          <p:nvPr>
            <p:ph type="ftr" sz="quarter" idx="5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85" name="Rectangle 7"/>
          <p:cNvSpPr>
            <a:spLocks noGrp="1"/>
          </p:cNvSpPr>
          <p:nvPr>
            <p:ph type="sldNum" sz="quarter" idx="5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8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87" name="Rectangle 3"/>
          <p:cNvSpPr>
            <a:spLocks noGrp="1"/>
          </p:cNvSpPr>
          <p:nvPr>
            <p:ph type="dt" idx="6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88" name="Rectangle 4"/>
          <p:cNvSpPr>
            <a:spLocks noGrp="1" noRot="1" noChangeAspect="1"/>
          </p:cNvSpPr>
          <p:nvPr>
            <p:ph type="sldImg" idx="62"/>
          </p:nvPr>
        </p:nvSpPr>
        <p:spPr>
          <a:xfrm>
            <a:off x="1143000" y="685800"/>
            <a:ext cx="4572000" cy="3429000"/>
          </a:xfrm>
          <a:prstGeom prst="rect">
            <a:avLst/>
          </a:prstGeom>
          <a:noFill/>
          <a:ln w="9525">
            <a:noFill/>
          </a:ln>
        </p:spPr>
      </p:sp>
      <p:sp>
        <p:nvSpPr>
          <p:cNvPr id="2089" name="Rectangle 5"/>
          <p:cNvSpPr>
            <a:spLocks noGrp="1"/>
          </p:cNvSpPr>
          <p:nvPr>
            <p:ph type="body" sz="quarter" idx="6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90" name="Rectangle 6"/>
          <p:cNvSpPr>
            <a:spLocks noGrp="1"/>
          </p:cNvSpPr>
          <p:nvPr>
            <p:ph type="ftr" sz="quarter" idx="6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91" name="Rectangle 7"/>
          <p:cNvSpPr>
            <a:spLocks noGrp="1"/>
          </p:cNvSpPr>
          <p:nvPr>
            <p:ph type="sldNum" sz="quarter" idx="6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9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93" name="Rectangle 3"/>
          <p:cNvSpPr>
            <a:spLocks noGrp="1"/>
          </p:cNvSpPr>
          <p:nvPr>
            <p:ph type="dt" idx="7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094" name="Rectangle 4"/>
          <p:cNvSpPr>
            <a:spLocks noGrp="1" noRot="1" noChangeAspect="1"/>
          </p:cNvSpPr>
          <p:nvPr>
            <p:ph type="sldImg" idx="72"/>
          </p:nvPr>
        </p:nvSpPr>
        <p:spPr>
          <a:xfrm>
            <a:off x="1143000" y="685800"/>
            <a:ext cx="4572000" cy="3429000"/>
          </a:xfrm>
          <a:prstGeom prst="rect">
            <a:avLst/>
          </a:prstGeom>
          <a:noFill/>
          <a:ln w="9525">
            <a:noFill/>
          </a:ln>
        </p:spPr>
      </p:sp>
      <p:sp>
        <p:nvSpPr>
          <p:cNvPr id="2095" name="Rectangle 5"/>
          <p:cNvSpPr>
            <a:spLocks noGrp="1"/>
          </p:cNvSpPr>
          <p:nvPr>
            <p:ph type="body" sz="quarter" idx="7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96" name="Rectangle 6"/>
          <p:cNvSpPr>
            <a:spLocks noGrp="1"/>
          </p:cNvSpPr>
          <p:nvPr>
            <p:ph type="ftr" sz="quarter" idx="7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097" name="Rectangle 7"/>
          <p:cNvSpPr>
            <a:spLocks noGrp="1"/>
          </p:cNvSpPr>
          <p:nvPr>
            <p:ph type="sldNum" sz="quarter" idx="7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09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99" name="Rectangle 3"/>
          <p:cNvSpPr>
            <a:spLocks noGrp="1"/>
          </p:cNvSpPr>
          <p:nvPr>
            <p:ph type="dt" idx="8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00" name="Rectangle 4"/>
          <p:cNvSpPr>
            <a:spLocks noGrp="1" noRot="1" noChangeAspect="1"/>
          </p:cNvSpPr>
          <p:nvPr>
            <p:ph type="sldImg" idx="82"/>
          </p:nvPr>
        </p:nvSpPr>
        <p:spPr>
          <a:xfrm>
            <a:off x="1143000" y="685800"/>
            <a:ext cx="4572000" cy="3429000"/>
          </a:xfrm>
          <a:prstGeom prst="rect">
            <a:avLst/>
          </a:prstGeom>
          <a:noFill/>
          <a:ln w="9525">
            <a:noFill/>
          </a:ln>
        </p:spPr>
      </p:sp>
      <p:sp>
        <p:nvSpPr>
          <p:cNvPr id="2101" name="Rectangle 5"/>
          <p:cNvSpPr>
            <a:spLocks noGrp="1"/>
          </p:cNvSpPr>
          <p:nvPr>
            <p:ph type="body" sz="quarter" idx="8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02" name="Rectangle 6"/>
          <p:cNvSpPr>
            <a:spLocks noGrp="1"/>
          </p:cNvSpPr>
          <p:nvPr>
            <p:ph type="ftr" sz="quarter" idx="8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03" name="Rectangle 7"/>
          <p:cNvSpPr>
            <a:spLocks noGrp="1"/>
          </p:cNvSpPr>
          <p:nvPr>
            <p:ph type="sldNum" sz="quarter" idx="8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0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05" name="Rectangle 3"/>
          <p:cNvSpPr>
            <a:spLocks noGrp="1"/>
          </p:cNvSpPr>
          <p:nvPr>
            <p:ph type="dt" idx="9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06" name="Rectangle 4"/>
          <p:cNvSpPr>
            <a:spLocks noGrp="1" noRot="1" noChangeAspect="1"/>
          </p:cNvSpPr>
          <p:nvPr>
            <p:ph type="sldImg" idx="92"/>
          </p:nvPr>
        </p:nvSpPr>
        <p:spPr>
          <a:xfrm>
            <a:off x="1143000" y="685800"/>
            <a:ext cx="4572000" cy="3429000"/>
          </a:xfrm>
          <a:prstGeom prst="rect">
            <a:avLst/>
          </a:prstGeom>
          <a:noFill/>
          <a:ln w="9525">
            <a:noFill/>
          </a:ln>
        </p:spPr>
      </p:sp>
      <p:sp>
        <p:nvSpPr>
          <p:cNvPr id="2107" name="Rectangle 5"/>
          <p:cNvSpPr>
            <a:spLocks noGrp="1"/>
          </p:cNvSpPr>
          <p:nvPr>
            <p:ph type="body" sz="quarter" idx="9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08" name="Rectangle 6"/>
          <p:cNvSpPr>
            <a:spLocks noGrp="1"/>
          </p:cNvSpPr>
          <p:nvPr>
            <p:ph type="ftr" sz="quarter" idx="9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09" name="Rectangle 7"/>
          <p:cNvSpPr>
            <a:spLocks noGrp="1"/>
          </p:cNvSpPr>
          <p:nvPr>
            <p:ph type="sldNum" sz="quarter" idx="9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1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11" name="Rectangle 3"/>
          <p:cNvSpPr>
            <a:spLocks noGrp="1"/>
          </p:cNvSpPr>
          <p:nvPr>
            <p:ph type="dt" idx="10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12" name="Rectangle 4"/>
          <p:cNvSpPr>
            <a:spLocks noGrp="1" noRot="1" noChangeAspect="1"/>
          </p:cNvSpPr>
          <p:nvPr>
            <p:ph type="sldImg" idx="102"/>
          </p:nvPr>
        </p:nvSpPr>
        <p:spPr>
          <a:xfrm>
            <a:off x="1143000" y="685800"/>
            <a:ext cx="4572000" cy="3429000"/>
          </a:xfrm>
          <a:prstGeom prst="rect">
            <a:avLst/>
          </a:prstGeom>
          <a:noFill/>
          <a:ln w="9525">
            <a:noFill/>
          </a:ln>
        </p:spPr>
      </p:sp>
      <p:sp>
        <p:nvSpPr>
          <p:cNvPr id="2113" name="Rectangle 5"/>
          <p:cNvSpPr>
            <a:spLocks noGrp="1"/>
          </p:cNvSpPr>
          <p:nvPr>
            <p:ph type="body" sz="quarter" idx="10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14" name="Rectangle 6"/>
          <p:cNvSpPr>
            <a:spLocks noGrp="1"/>
          </p:cNvSpPr>
          <p:nvPr>
            <p:ph type="ftr" sz="quarter" idx="10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15" name="Rectangle 7"/>
          <p:cNvSpPr>
            <a:spLocks noGrp="1"/>
          </p:cNvSpPr>
          <p:nvPr>
            <p:ph type="sldNum" sz="quarter" idx="10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1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17" name="Rectangle 3"/>
          <p:cNvSpPr>
            <a:spLocks noGrp="1"/>
          </p:cNvSpPr>
          <p:nvPr>
            <p:ph type="dt" idx="11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18" name="Rectangle 4"/>
          <p:cNvSpPr>
            <a:spLocks noGrp="1" noRot="1" noChangeAspect="1"/>
          </p:cNvSpPr>
          <p:nvPr>
            <p:ph type="sldImg" idx="112"/>
          </p:nvPr>
        </p:nvSpPr>
        <p:spPr>
          <a:xfrm>
            <a:off x="1143000" y="685800"/>
            <a:ext cx="4572000" cy="3429000"/>
          </a:xfrm>
          <a:prstGeom prst="rect">
            <a:avLst/>
          </a:prstGeom>
          <a:noFill/>
          <a:ln w="9525">
            <a:noFill/>
          </a:ln>
        </p:spPr>
      </p:sp>
      <p:sp>
        <p:nvSpPr>
          <p:cNvPr id="2119" name="Rectangle 5"/>
          <p:cNvSpPr>
            <a:spLocks noGrp="1"/>
          </p:cNvSpPr>
          <p:nvPr>
            <p:ph type="body" sz="quarter" idx="11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20" name="Rectangle 6"/>
          <p:cNvSpPr>
            <a:spLocks noGrp="1"/>
          </p:cNvSpPr>
          <p:nvPr>
            <p:ph type="ftr" sz="quarter" idx="11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21" name="Rectangle 7"/>
          <p:cNvSpPr>
            <a:spLocks noGrp="1"/>
          </p:cNvSpPr>
          <p:nvPr>
            <p:ph type="sldNum" sz="quarter" idx="11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2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23" name="Rectangle 3"/>
          <p:cNvSpPr>
            <a:spLocks noGrp="1"/>
          </p:cNvSpPr>
          <p:nvPr>
            <p:ph type="dt" idx="12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24" name="Rectangle 4"/>
          <p:cNvSpPr>
            <a:spLocks noGrp="1" noRot="1" noChangeAspect="1"/>
          </p:cNvSpPr>
          <p:nvPr>
            <p:ph type="sldImg" idx="122"/>
          </p:nvPr>
        </p:nvSpPr>
        <p:spPr>
          <a:xfrm>
            <a:off x="1143000" y="685800"/>
            <a:ext cx="4572000" cy="3429000"/>
          </a:xfrm>
          <a:prstGeom prst="rect">
            <a:avLst/>
          </a:prstGeom>
          <a:noFill/>
          <a:ln w="9525">
            <a:noFill/>
          </a:ln>
        </p:spPr>
      </p:sp>
      <p:sp>
        <p:nvSpPr>
          <p:cNvPr id="2125" name="Rectangle 5"/>
          <p:cNvSpPr>
            <a:spLocks noGrp="1"/>
          </p:cNvSpPr>
          <p:nvPr>
            <p:ph type="body" sz="quarter" idx="12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26" name="Rectangle 6"/>
          <p:cNvSpPr>
            <a:spLocks noGrp="1"/>
          </p:cNvSpPr>
          <p:nvPr>
            <p:ph type="ftr" sz="quarter" idx="12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27" name="Rectangle 7"/>
          <p:cNvSpPr>
            <a:spLocks noGrp="1"/>
          </p:cNvSpPr>
          <p:nvPr>
            <p:ph type="sldNum" sz="quarter" idx="12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2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29" name="Rectangle 3"/>
          <p:cNvSpPr>
            <a:spLocks noGrp="1"/>
          </p:cNvSpPr>
          <p:nvPr>
            <p:ph type="dt" idx="13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30" name="Rectangle 4"/>
          <p:cNvSpPr>
            <a:spLocks noGrp="1" noRot="1" noChangeAspect="1"/>
          </p:cNvSpPr>
          <p:nvPr>
            <p:ph type="sldImg" idx="132"/>
          </p:nvPr>
        </p:nvSpPr>
        <p:spPr>
          <a:xfrm>
            <a:off x="1143000" y="685800"/>
            <a:ext cx="4572000" cy="3429000"/>
          </a:xfrm>
          <a:prstGeom prst="rect">
            <a:avLst/>
          </a:prstGeom>
          <a:noFill/>
          <a:ln w="9525">
            <a:noFill/>
          </a:ln>
        </p:spPr>
      </p:sp>
      <p:sp>
        <p:nvSpPr>
          <p:cNvPr id="2131" name="Rectangle 5"/>
          <p:cNvSpPr>
            <a:spLocks noGrp="1"/>
          </p:cNvSpPr>
          <p:nvPr>
            <p:ph type="body" sz="quarter" idx="13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32" name="Rectangle 6"/>
          <p:cNvSpPr>
            <a:spLocks noGrp="1"/>
          </p:cNvSpPr>
          <p:nvPr>
            <p:ph type="ftr" sz="quarter" idx="13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33" name="Rectangle 7"/>
          <p:cNvSpPr>
            <a:spLocks noGrp="1"/>
          </p:cNvSpPr>
          <p:nvPr>
            <p:ph type="sldNum" sz="quarter" idx="13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3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35" name="Rectangle 3"/>
          <p:cNvSpPr>
            <a:spLocks noGrp="1"/>
          </p:cNvSpPr>
          <p:nvPr>
            <p:ph type="dt" idx="14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36" name="Rectangle 4"/>
          <p:cNvSpPr>
            <a:spLocks noGrp="1" noRot="1" noChangeAspect="1"/>
          </p:cNvSpPr>
          <p:nvPr>
            <p:ph type="sldImg" idx="142"/>
          </p:nvPr>
        </p:nvSpPr>
        <p:spPr>
          <a:xfrm>
            <a:off x="1143000" y="685800"/>
            <a:ext cx="4572000" cy="3429000"/>
          </a:xfrm>
          <a:prstGeom prst="rect">
            <a:avLst/>
          </a:prstGeom>
          <a:noFill/>
          <a:ln w="9525">
            <a:noFill/>
          </a:ln>
        </p:spPr>
      </p:sp>
      <p:sp>
        <p:nvSpPr>
          <p:cNvPr id="2137" name="Rectangle 5"/>
          <p:cNvSpPr>
            <a:spLocks noGrp="1"/>
          </p:cNvSpPr>
          <p:nvPr>
            <p:ph type="body" sz="quarter" idx="14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38" name="Rectangle 6"/>
          <p:cNvSpPr>
            <a:spLocks noGrp="1"/>
          </p:cNvSpPr>
          <p:nvPr>
            <p:ph type="ftr" sz="quarter" idx="14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39" name="Rectangle 7"/>
          <p:cNvSpPr>
            <a:spLocks noGrp="1"/>
          </p:cNvSpPr>
          <p:nvPr>
            <p:ph type="sldNum" sz="quarter" idx="14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4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41" name="Rectangle 3"/>
          <p:cNvSpPr>
            <a:spLocks noGrp="1"/>
          </p:cNvSpPr>
          <p:nvPr>
            <p:ph type="dt" idx="15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42" name="Rectangle 4"/>
          <p:cNvSpPr>
            <a:spLocks noGrp="1" noRot="1" noChangeAspect="1"/>
          </p:cNvSpPr>
          <p:nvPr>
            <p:ph type="sldImg" idx="152"/>
          </p:nvPr>
        </p:nvSpPr>
        <p:spPr>
          <a:xfrm>
            <a:off x="1143000" y="685800"/>
            <a:ext cx="4572000" cy="3429000"/>
          </a:xfrm>
          <a:prstGeom prst="rect">
            <a:avLst/>
          </a:prstGeom>
          <a:noFill/>
          <a:ln w="9525">
            <a:noFill/>
          </a:ln>
        </p:spPr>
      </p:sp>
      <p:sp>
        <p:nvSpPr>
          <p:cNvPr id="2143" name="Rectangle 5"/>
          <p:cNvSpPr>
            <a:spLocks noGrp="1"/>
          </p:cNvSpPr>
          <p:nvPr>
            <p:ph type="body" sz="quarter" idx="15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44" name="Rectangle 6"/>
          <p:cNvSpPr>
            <a:spLocks noGrp="1"/>
          </p:cNvSpPr>
          <p:nvPr>
            <p:ph type="ftr" sz="quarter" idx="15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45" name="Rectangle 7"/>
          <p:cNvSpPr>
            <a:spLocks noGrp="1"/>
          </p:cNvSpPr>
          <p:nvPr>
            <p:ph type="sldNum" sz="quarter" idx="15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4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47" name="Rectangle 3"/>
          <p:cNvSpPr>
            <a:spLocks noGrp="1"/>
          </p:cNvSpPr>
          <p:nvPr>
            <p:ph type="dt" idx="16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48" name="Rectangle 4"/>
          <p:cNvSpPr>
            <a:spLocks noGrp="1" noRot="1" noChangeAspect="1"/>
          </p:cNvSpPr>
          <p:nvPr>
            <p:ph type="sldImg" idx="162"/>
          </p:nvPr>
        </p:nvSpPr>
        <p:spPr>
          <a:xfrm>
            <a:off x="1143000" y="685800"/>
            <a:ext cx="4572000" cy="3429000"/>
          </a:xfrm>
          <a:prstGeom prst="rect">
            <a:avLst/>
          </a:prstGeom>
          <a:noFill/>
          <a:ln w="9525">
            <a:noFill/>
          </a:ln>
        </p:spPr>
      </p:sp>
      <p:sp>
        <p:nvSpPr>
          <p:cNvPr id="2149" name="Rectangle 5"/>
          <p:cNvSpPr>
            <a:spLocks noGrp="1"/>
          </p:cNvSpPr>
          <p:nvPr>
            <p:ph type="body" sz="quarter" idx="16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50" name="Rectangle 6"/>
          <p:cNvSpPr>
            <a:spLocks noGrp="1"/>
          </p:cNvSpPr>
          <p:nvPr>
            <p:ph type="ftr" sz="quarter" idx="16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51" name="Rectangle 7"/>
          <p:cNvSpPr>
            <a:spLocks noGrp="1"/>
          </p:cNvSpPr>
          <p:nvPr>
            <p:ph type="sldNum" sz="quarter" idx="16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5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53" name="Rectangle 3"/>
          <p:cNvSpPr>
            <a:spLocks noGrp="1"/>
          </p:cNvSpPr>
          <p:nvPr>
            <p:ph type="dt" idx="17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54" name="Rectangle 4"/>
          <p:cNvSpPr>
            <a:spLocks noGrp="1" noRot="1" noChangeAspect="1"/>
          </p:cNvSpPr>
          <p:nvPr>
            <p:ph type="sldImg" idx="172"/>
          </p:nvPr>
        </p:nvSpPr>
        <p:spPr>
          <a:xfrm>
            <a:off x="1143000" y="685800"/>
            <a:ext cx="4572000" cy="3429000"/>
          </a:xfrm>
          <a:prstGeom prst="rect">
            <a:avLst/>
          </a:prstGeom>
          <a:noFill/>
          <a:ln w="9525">
            <a:noFill/>
          </a:ln>
        </p:spPr>
      </p:sp>
      <p:sp>
        <p:nvSpPr>
          <p:cNvPr id="2155" name="Rectangle 5"/>
          <p:cNvSpPr>
            <a:spLocks noGrp="1"/>
          </p:cNvSpPr>
          <p:nvPr>
            <p:ph type="body" sz="quarter" idx="17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56" name="Rectangle 6"/>
          <p:cNvSpPr>
            <a:spLocks noGrp="1"/>
          </p:cNvSpPr>
          <p:nvPr>
            <p:ph type="ftr" sz="quarter" idx="17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57" name="Rectangle 7"/>
          <p:cNvSpPr>
            <a:spLocks noGrp="1"/>
          </p:cNvSpPr>
          <p:nvPr>
            <p:ph type="sldNum" sz="quarter" idx="17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5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59" name="Rectangle 3"/>
          <p:cNvSpPr>
            <a:spLocks noGrp="1"/>
          </p:cNvSpPr>
          <p:nvPr>
            <p:ph type="dt" idx="18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60" name="Rectangle 4"/>
          <p:cNvSpPr>
            <a:spLocks noGrp="1" noRot="1" noChangeAspect="1"/>
          </p:cNvSpPr>
          <p:nvPr>
            <p:ph type="sldImg" idx="182"/>
          </p:nvPr>
        </p:nvSpPr>
        <p:spPr>
          <a:xfrm>
            <a:off x="1143000" y="685800"/>
            <a:ext cx="4572000" cy="3429000"/>
          </a:xfrm>
          <a:prstGeom prst="rect">
            <a:avLst/>
          </a:prstGeom>
          <a:noFill/>
          <a:ln w="9525">
            <a:noFill/>
          </a:ln>
        </p:spPr>
      </p:sp>
      <p:sp>
        <p:nvSpPr>
          <p:cNvPr id="2161" name="Rectangle 5"/>
          <p:cNvSpPr>
            <a:spLocks noGrp="1"/>
          </p:cNvSpPr>
          <p:nvPr>
            <p:ph type="body" sz="quarter" idx="18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62" name="Rectangle 6"/>
          <p:cNvSpPr>
            <a:spLocks noGrp="1"/>
          </p:cNvSpPr>
          <p:nvPr>
            <p:ph type="ftr" sz="quarter" idx="18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63" name="Rectangle 7"/>
          <p:cNvSpPr>
            <a:spLocks noGrp="1"/>
          </p:cNvSpPr>
          <p:nvPr>
            <p:ph type="sldNum" sz="quarter" idx="18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6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65" name="Rectangle 3"/>
          <p:cNvSpPr>
            <a:spLocks noGrp="1"/>
          </p:cNvSpPr>
          <p:nvPr>
            <p:ph type="dt" idx="19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66" name="Rectangle 4"/>
          <p:cNvSpPr>
            <a:spLocks noGrp="1" noRot="1" noChangeAspect="1"/>
          </p:cNvSpPr>
          <p:nvPr>
            <p:ph type="sldImg" idx="192"/>
          </p:nvPr>
        </p:nvSpPr>
        <p:spPr>
          <a:xfrm>
            <a:off x="1143000" y="685800"/>
            <a:ext cx="4572000" cy="3429000"/>
          </a:xfrm>
          <a:prstGeom prst="rect">
            <a:avLst/>
          </a:prstGeom>
          <a:noFill/>
          <a:ln w="9525">
            <a:noFill/>
          </a:ln>
        </p:spPr>
      </p:sp>
      <p:sp>
        <p:nvSpPr>
          <p:cNvPr id="2167" name="Rectangle 5"/>
          <p:cNvSpPr>
            <a:spLocks noGrp="1"/>
          </p:cNvSpPr>
          <p:nvPr>
            <p:ph type="body" sz="quarter" idx="19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68" name="Rectangle 6"/>
          <p:cNvSpPr>
            <a:spLocks noGrp="1"/>
          </p:cNvSpPr>
          <p:nvPr>
            <p:ph type="ftr" sz="quarter" idx="19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69" name="Rectangle 7"/>
          <p:cNvSpPr>
            <a:spLocks noGrp="1"/>
          </p:cNvSpPr>
          <p:nvPr>
            <p:ph type="sldNum" sz="quarter" idx="19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7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71" name="Rectangle 3"/>
          <p:cNvSpPr>
            <a:spLocks noGrp="1"/>
          </p:cNvSpPr>
          <p:nvPr>
            <p:ph type="dt" idx="20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72" name="Rectangle 4"/>
          <p:cNvSpPr>
            <a:spLocks noGrp="1" noRot="1" noChangeAspect="1"/>
          </p:cNvSpPr>
          <p:nvPr>
            <p:ph type="sldImg" idx="202"/>
          </p:nvPr>
        </p:nvSpPr>
        <p:spPr>
          <a:xfrm>
            <a:off x="1143000" y="685800"/>
            <a:ext cx="4572000" cy="3429000"/>
          </a:xfrm>
          <a:prstGeom prst="rect">
            <a:avLst/>
          </a:prstGeom>
          <a:noFill/>
          <a:ln w="9525">
            <a:noFill/>
          </a:ln>
        </p:spPr>
      </p:sp>
      <p:sp>
        <p:nvSpPr>
          <p:cNvPr id="2173" name="Rectangle 5"/>
          <p:cNvSpPr>
            <a:spLocks noGrp="1"/>
          </p:cNvSpPr>
          <p:nvPr>
            <p:ph type="body" sz="quarter" idx="20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74" name="Rectangle 6"/>
          <p:cNvSpPr>
            <a:spLocks noGrp="1"/>
          </p:cNvSpPr>
          <p:nvPr>
            <p:ph type="ftr" sz="quarter" idx="20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75" name="Rectangle 7"/>
          <p:cNvSpPr>
            <a:spLocks noGrp="1"/>
          </p:cNvSpPr>
          <p:nvPr>
            <p:ph type="sldNum" sz="quarter" idx="20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7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77" name="Rectangle 3"/>
          <p:cNvSpPr>
            <a:spLocks noGrp="1"/>
          </p:cNvSpPr>
          <p:nvPr>
            <p:ph type="dt" idx="21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78" name="Rectangle 4"/>
          <p:cNvSpPr>
            <a:spLocks noGrp="1" noRot="1" noChangeAspect="1"/>
          </p:cNvSpPr>
          <p:nvPr>
            <p:ph type="sldImg" idx="212"/>
          </p:nvPr>
        </p:nvSpPr>
        <p:spPr>
          <a:xfrm>
            <a:off x="1143000" y="685800"/>
            <a:ext cx="4572000" cy="3429000"/>
          </a:xfrm>
          <a:prstGeom prst="rect">
            <a:avLst/>
          </a:prstGeom>
          <a:noFill/>
          <a:ln w="9525">
            <a:noFill/>
          </a:ln>
        </p:spPr>
      </p:sp>
      <p:sp>
        <p:nvSpPr>
          <p:cNvPr id="2179" name="Rectangle 5"/>
          <p:cNvSpPr>
            <a:spLocks noGrp="1"/>
          </p:cNvSpPr>
          <p:nvPr>
            <p:ph type="body" sz="quarter" idx="21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80" name="Rectangle 6"/>
          <p:cNvSpPr>
            <a:spLocks noGrp="1"/>
          </p:cNvSpPr>
          <p:nvPr>
            <p:ph type="ftr" sz="quarter" idx="21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81" name="Rectangle 7"/>
          <p:cNvSpPr>
            <a:spLocks noGrp="1"/>
          </p:cNvSpPr>
          <p:nvPr>
            <p:ph type="sldNum" sz="quarter" idx="21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8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83" name="Rectangle 3"/>
          <p:cNvSpPr>
            <a:spLocks noGrp="1"/>
          </p:cNvSpPr>
          <p:nvPr>
            <p:ph type="dt" idx="22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84" name="Rectangle 4"/>
          <p:cNvSpPr>
            <a:spLocks noGrp="1" noRot="1" noChangeAspect="1"/>
          </p:cNvSpPr>
          <p:nvPr>
            <p:ph type="sldImg" idx="222"/>
          </p:nvPr>
        </p:nvSpPr>
        <p:spPr>
          <a:xfrm>
            <a:off x="1143000" y="685800"/>
            <a:ext cx="4572000" cy="3429000"/>
          </a:xfrm>
          <a:prstGeom prst="rect">
            <a:avLst/>
          </a:prstGeom>
          <a:noFill/>
          <a:ln w="9525">
            <a:noFill/>
          </a:ln>
        </p:spPr>
      </p:sp>
      <p:sp>
        <p:nvSpPr>
          <p:cNvPr id="2185" name="Rectangle 5"/>
          <p:cNvSpPr>
            <a:spLocks noGrp="1"/>
          </p:cNvSpPr>
          <p:nvPr>
            <p:ph type="body" sz="quarter" idx="22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86" name="Rectangle 6"/>
          <p:cNvSpPr>
            <a:spLocks noGrp="1"/>
          </p:cNvSpPr>
          <p:nvPr>
            <p:ph type="ftr" sz="quarter" idx="22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87" name="Rectangle 7"/>
          <p:cNvSpPr>
            <a:spLocks noGrp="1"/>
          </p:cNvSpPr>
          <p:nvPr>
            <p:ph type="sldNum" sz="quarter" idx="22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8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89" name="Rectangle 3"/>
          <p:cNvSpPr>
            <a:spLocks noGrp="1"/>
          </p:cNvSpPr>
          <p:nvPr>
            <p:ph type="dt" idx="23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90" name="Rectangle 4"/>
          <p:cNvSpPr>
            <a:spLocks noGrp="1" noRot="1" noChangeAspect="1"/>
          </p:cNvSpPr>
          <p:nvPr>
            <p:ph type="sldImg" idx="232"/>
          </p:nvPr>
        </p:nvSpPr>
        <p:spPr>
          <a:xfrm>
            <a:off x="1143000" y="685800"/>
            <a:ext cx="4572000" cy="3429000"/>
          </a:xfrm>
          <a:prstGeom prst="rect">
            <a:avLst/>
          </a:prstGeom>
          <a:noFill/>
          <a:ln w="9525">
            <a:noFill/>
          </a:ln>
        </p:spPr>
      </p:sp>
      <p:sp>
        <p:nvSpPr>
          <p:cNvPr id="2191" name="Rectangle 5"/>
          <p:cNvSpPr>
            <a:spLocks noGrp="1"/>
          </p:cNvSpPr>
          <p:nvPr>
            <p:ph type="body" sz="quarter" idx="23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92" name="Rectangle 6"/>
          <p:cNvSpPr>
            <a:spLocks noGrp="1"/>
          </p:cNvSpPr>
          <p:nvPr>
            <p:ph type="ftr" sz="quarter" idx="23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93" name="Rectangle 7"/>
          <p:cNvSpPr>
            <a:spLocks noGrp="1"/>
          </p:cNvSpPr>
          <p:nvPr>
            <p:ph type="sldNum" sz="quarter" idx="23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19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195" name="Rectangle 3"/>
          <p:cNvSpPr>
            <a:spLocks noGrp="1"/>
          </p:cNvSpPr>
          <p:nvPr>
            <p:ph type="dt" idx="24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196" name="Rectangle 4"/>
          <p:cNvSpPr>
            <a:spLocks noGrp="1" noRot="1" noChangeAspect="1"/>
          </p:cNvSpPr>
          <p:nvPr>
            <p:ph type="sldImg" idx="242"/>
          </p:nvPr>
        </p:nvSpPr>
        <p:spPr>
          <a:xfrm>
            <a:off x="1143000" y="685800"/>
            <a:ext cx="4572000" cy="3429000"/>
          </a:xfrm>
          <a:prstGeom prst="rect">
            <a:avLst/>
          </a:prstGeom>
          <a:noFill/>
          <a:ln w="9525">
            <a:noFill/>
          </a:ln>
        </p:spPr>
      </p:sp>
      <p:sp>
        <p:nvSpPr>
          <p:cNvPr id="2197" name="Rectangle 5"/>
          <p:cNvSpPr>
            <a:spLocks noGrp="1"/>
          </p:cNvSpPr>
          <p:nvPr>
            <p:ph type="body" sz="quarter" idx="24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98" name="Rectangle 6"/>
          <p:cNvSpPr>
            <a:spLocks noGrp="1"/>
          </p:cNvSpPr>
          <p:nvPr>
            <p:ph type="ftr" sz="quarter" idx="24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199" name="Rectangle 7"/>
          <p:cNvSpPr>
            <a:spLocks noGrp="1"/>
          </p:cNvSpPr>
          <p:nvPr>
            <p:ph type="sldNum" sz="quarter" idx="24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0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01" name="Rectangle 3"/>
          <p:cNvSpPr>
            <a:spLocks noGrp="1"/>
          </p:cNvSpPr>
          <p:nvPr>
            <p:ph type="dt" idx="25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02" name="Rectangle 4"/>
          <p:cNvSpPr>
            <a:spLocks noGrp="1" noRot="1" noChangeAspect="1"/>
          </p:cNvSpPr>
          <p:nvPr>
            <p:ph type="sldImg" idx="252"/>
          </p:nvPr>
        </p:nvSpPr>
        <p:spPr>
          <a:xfrm>
            <a:off x="1143000" y="685800"/>
            <a:ext cx="4572000" cy="3429000"/>
          </a:xfrm>
          <a:prstGeom prst="rect">
            <a:avLst/>
          </a:prstGeom>
          <a:noFill/>
          <a:ln w="9525">
            <a:noFill/>
          </a:ln>
        </p:spPr>
      </p:sp>
      <p:sp>
        <p:nvSpPr>
          <p:cNvPr id="2203" name="Rectangle 5"/>
          <p:cNvSpPr>
            <a:spLocks noGrp="1"/>
          </p:cNvSpPr>
          <p:nvPr>
            <p:ph type="body" sz="quarter" idx="25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04" name="Rectangle 6"/>
          <p:cNvSpPr>
            <a:spLocks noGrp="1"/>
          </p:cNvSpPr>
          <p:nvPr>
            <p:ph type="ftr" sz="quarter" idx="25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05" name="Rectangle 7"/>
          <p:cNvSpPr>
            <a:spLocks noGrp="1"/>
          </p:cNvSpPr>
          <p:nvPr>
            <p:ph type="sldNum" sz="quarter" idx="25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0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07" name="Rectangle 3"/>
          <p:cNvSpPr>
            <a:spLocks noGrp="1"/>
          </p:cNvSpPr>
          <p:nvPr>
            <p:ph type="dt" idx="26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08" name="Rectangle 4"/>
          <p:cNvSpPr>
            <a:spLocks noGrp="1" noRot="1" noChangeAspect="1"/>
          </p:cNvSpPr>
          <p:nvPr>
            <p:ph type="sldImg" idx="262"/>
          </p:nvPr>
        </p:nvSpPr>
        <p:spPr>
          <a:xfrm>
            <a:off x="1143000" y="685800"/>
            <a:ext cx="4572000" cy="3429000"/>
          </a:xfrm>
          <a:prstGeom prst="rect">
            <a:avLst/>
          </a:prstGeom>
          <a:noFill/>
          <a:ln w="9525">
            <a:noFill/>
          </a:ln>
        </p:spPr>
      </p:sp>
      <p:sp>
        <p:nvSpPr>
          <p:cNvPr id="2209" name="Rectangle 5"/>
          <p:cNvSpPr>
            <a:spLocks noGrp="1"/>
          </p:cNvSpPr>
          <p:nvPr>
            <p:ph type="body" sz="quarter" idx="26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10" name="Rectangle 6"/>
          <p:cNvSpPr>
            <a:spLocks noGrp="1"/>
          </p:cNvSpPr>
          <p:nvPr>
            <p:ph type="ftr" sz="quarter" idx="26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11" name="Rectangle 7"/>
          <p:cNvSpPr>
            <a:spLocks noGrp="1"/>
          </p:cNvSpPr>
          <p:nvPr>
            <p:ph type="sldNum" sz="quarter" idx="26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1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13" name="Rectangle 3"/>
          <p:cNvSpPr>
            <a:spLocks noGrp="1"/>
          </p:cNvSpPr>
          <p:nvPr>
            <p:ph type="dt" idx="27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14" name="Rectangle 4"/>
          <p:cNvSpPr>
            <a:spLocks noGrp="1" noRot="1" noChangeAspect="1"/>
          </p:cNvSpPr>
          <p:nvPr>
            <p:ph type="sldImg" idx="272"/>
          </p:nvPr>
        </p:nvSpPr>
        <p:spPr>
          <a:xfrm>
            <a:off x="1143000" y="685800"/>
            <a:ext cx="4572000" cy="3429000"/>
          </a:xfrm>
          <a:prstGeom prst="rect">
            <a:avLst/>
          </a:prstGeom>
          <a:noFill/>
          <a:ln w="9525">
            <a:noFill/>
          </a:ln>
        </p:spPr>
      </p:sp>
      <p:sp>
        <p:nvSpPr>
          <p:cNvPr id="2215" name="Rectangle 5"/>
          <p:cNvSpPr>
            <a:spLocks noGrp="1"/>
          </p:cNvSpPr>
          <p:nvPr>
            <p:ph type="body" sz="quarter" idx="27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16" name="Rectangle 6"/>
          <p:cNvSpPr>
            <a:spLocks noGrp="1"/>
          </p:cNvSpPr>
          <p:nvPr>
            <p:ph type="ftr" sz="quarter" idx="27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17" name="Rectangle 7"/>
          <p:cNvSpPr>
            <a:spLocks noGrp="1"/>
          </p:cNvSpPr>
          <p:nvPr>
            <p:ph type="sldNum" sz="quarter" idx="27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1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19" name="Rectangle 3"/>
          <p:cNvSpPr>
            <a:spLocks noGrp="1"/>
          </p:cNvSpPr>
          <p:nvPr>
            <p:ph type="dt" idx="28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20" name="Rectangle 4"/>
          <p:cNvSpPr>
            <a:spLocks noGrp="1" noRot="1" noChangeAspect="1"/>
          </p:cNvSpPr>
          <p:nvPr>
            <p:ph type="sldImg" idx="282"/>
          </p:nvPr>
        </p:nvSpPr>
        <p:spPr>
          <a:xfrm>
            <a:off x="1143000" y="685800"/>
            <a:ext cx="4572000" cy="3429000"/>
          </a:xfrm>
          <a:prstGeom prst="rect">
            <a:avLst/>
          </a:prstGeom>
          <a:noFill/>
          <a:ln w="9525">
            <a:noFill/>
          </a:ln>
        </p:spPr>
      </p:sp>
      <p:sp>
        <p:nvSpPr>
          <p:cNvPr id="2221" name="Rectangle 5"/>
          <p:cNvSpPr>
            <a:spLocks noGrp="1"/>
          </p:cNvSpPr>
          <p:nvPr>
            <p:ph type="body" sz="quarter" idx="28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22" name="Rectangle 6"/>
          <p:cNvSpPr>
            <a:spLocks noGrp="1"/>
          </p:cNvSpPr>
          <p:nvPr>
            <p:ph type="ftr" sz="quarter" idx="28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23" name="Rectangle 7"/>
          <p:cNvSpPr>
            <a:spLocks noGrp="1"/>
          </p:cNvSpPr>
          <p:nvPr>
            <p:ph type="sldNum" sz="quarter" idx="28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2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25" name="Rectangle 3"/>
          <p:cNvSpPr>
            <a:spLocks noGrp="1"/>
          </p:cNvSpPr>
          <p:nvPr>
            <p:ph type="dt" idx="29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26" name="Rectangle 4"/>
          <p:cNvSpPr>
            <a:spLocks noGrp="1" noRot="1" noChangeAspect="1"/>
          </p:cNvSpPr>
          <p:nvPr>
            <p:ph type="sldImg" idx="292"/>
          </p:nvPr>
        </p:nvSpPr>
        <p:spPr>
          <a:xfrm>
            <a:off x="1143000" y="685800"/>
            <a:ext cx="4572000" cy="3429000"/>
          </a:xfrm>
          <a:prstGeom prst="rect">
            <a:avLst/>
          </a:prstGeom>
          <a:noFill/>
          <a:ln w="9525">
            <a:noFill/>
          </a:ln>
        </p:spPr>
      </p:sp>
      <p:sp>
        <p:nvSpPr>
          <p:cNvPr id="2227" name="Rectangle 5"/>
          <p:cNvSpPr>
            <a:spLocks noGrp="1"/>
          </p:cNvSpPr>
          <p:nvPr>
            <p:ph type="body" sz="quarter" idx="29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28" name="Rectangle 6"/>
          <p:cNvSpPr>
            <a:spLocks noGrp="1"/>
          </p:cNvSpPr>
          <p:nvPr>
            <p:ph type="ftr" sz="quarter" idx="29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29" name="Rectangle 7"/>
          <p:cNvSpPr>
            <a:spLocks noGrp="1"/>
          </p:cNvSpPr>
          <p:nvPr>
            <p:ph type="sldNum" sz="quarter" idx="29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3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31" name="Rectangle 3"/>
          <p:cNvSpPr>
            <a:spLocks noGrp="1"/>
          </p:cNvSpPr>
          <p:nvPr>
            <p:ph type="dt" idx="30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32" name="Rectangle 4"/>
          <p:cNvSpPr>
            <a:spLocks noGrp="1" noRot="1" noChangeAspect="1"/>
          </p:cNvSpPr>
          <p:nvPr>
            <p:ph type="sldImg" idx="302"/>
          </p:nvPr>
        </p:nvSpPr>
        <p:spPr>
          <a:xfrm>
            <a:off x="1143000" y="685800"/>
            <a:ext cx="4572000" cy="3429000"/>
          </a:xfrm>
          <a:prstGeom prst="rect">
            <a:avLst/>
          </a:prstGeom>
          <a:noFill/>
          <a:ln w="9525">
            <a:noFill/>
          </a:ln>
        </p:spPr>
      </p:sp>
      <p:sp>
        <p:nvSpPr>
          <p:cNvPr id="2233" name="Rectangle 5"/>
          <p:cNvSpPr>
            <a:spLocks noGrp="1"/>
          </p:cNvSpPr>
          <p:nvPr>
            <p:ph type="body" sz="quarter" idx="30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34" name="Rectangle 6"/>
          <p:cNvSpPr>
            <a:spLocks noGrp="1"/>
          </p:cNvSpPr>
          <p:nvPr>
            <p:ph type="ftr" sz="quarter" idx="30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35" name="Rectangle 7"/>
          <p:cNvSpPr>
            <a:spLocks noGrp="1"/>
          </p:cNvSpPr>
          <p:nvPr>
            <p:ph type="sldNum" sz="quarter" idx="30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3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37" name="Rectangle 3"/>
          <p:cNvSpPr>
            <a:spLocks noGrp="1"/>
          </p:cNvSpPr>
          <p:nvPr>
            <p:ph type="dt" idx="31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38" name="Rectangle 4"/>
          <p:cNvSpPr>
            <a:spLocks noGrp="1" noRot="1" noChangeAspect="1"/>
          </p:cNvSpPr>
          <p:nvPr>
            <p:ph type="sldImg" idx="312"/>
          </p:nvPr>
        </p:nvSpPr>
        <p:spPr>
          <a:xfrm>
            <a:off x="1143000" y="685800"/>
            <a:ext cx="4572000" cy="3429000"/>
          </a:xfrm>
          <a:prstGeom prst="rect">
            <a:avLst/>
          </a:prstGeom>
          <a:noFill/>
          <a:ln w="9525">
            <a:noFill/>
          </a:ln>
        </p:spPr>
      </p:sp>
      <p:sp>
        <p:nvSpPr>
          <p:cNvPr id="2239" name="Rectangle 5"/>
          <p:cNvSpPr>
            <a:spLocks noGrp="1"/>
          </p:cNvSpPr>
          <p:nvPr>
            <p:ph type="body" sz="quarter" idx="31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40" name="Rectangle 6"/>
          <p:cNvSpPr>
            <a:spLocks noGrp="1"/>
          </p:cNvSpPr>
          <p:nvPr>
            <p:ph type="ftr" sz="quarter" idx="31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41" name="Rectangle 7"/>
          <p:cNvSpPr>
            <a:spLocks noGrp="1"/>
          </p:cNvSpPr>
          <p:nvPr>
            <p:ph type="sldNum" sz="quarter" idx="31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4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43" name="Rectangle 3"/>
          <p:cNvSpPr>
            <a:spLocks noGrp="1"/>
          </p:cNvSpPr>
          <p:nvPr>
            <p:ph type="dt" idx="32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44" name="Rectangle 4"/>
          <p:cNvSpPr>
            <a:spLocks noGrp="1" noRot="1" noChangeAspect="1"/>
          </p:cNvSpPr>
          <p:nvPr>
            <p:ph type="sldImg" idx="322"/>
          </p:nvPr>
        </p:nvSpPr>
        <p:spPr>
          <a:xfrm>
            <a:off x="1143000" y="685800"/>
            <a:ext cx="4572000" cy="3429000"/>
          </a:xfrm>
          <a:prstGeom prst="rect">
            <a:avLst/>
          </a:prstGeom>
          <a:noFill/>
          <a:ln w="9525">
            <a:noFill/>
          </a:ln>
        </p:spPr>
      </p:sp>
      <p:sp>
        <p:nvSpPr>
          <p:cNvPr id="2245" name="Rectangle 5"/>
          <p:cNvSpPr>
            <a:spLocks noGrp="1"/>
          </p:cNvSpPr>
          <p:nvPr>
            <p:ph type="body" sz="quarter" idx="32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46" name="Rectangle 6"/>
          <p:cNvSpPr>
            <a:spLocks noGrp="1"/>
          </p:cNvSpPr>
          <p:nvPr>
            <p:ph type="ftr" sz="quarter" idx="32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47" name="Rectangle 7"/>
          <p:cNvSpPr>
            <a:spLocks noGrp="1"/>
          </p:cNvSpPr>
          <p:nvPr>
            <p:ph type="sldNum" sz="quarter" idx="32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4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49" name="Rectangle 3"/>
          <p:cNvSpPr>
            <a:spLocks noGrp="1"/>
          </p:cNvSpPr>
          <p:nvPr>
            <p:ph type="dt" idx="33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50" name="Rectangle 4"/>
          <p:cNvSpPr>
            <a:spLocks noGrp="1" noRot="1" noChangeAspect="1"/>
          </p:cNvSpPr>
          <p:nvPr>
            <p:ph type="sldImg" idx="332"/>
          </p:nvPr>
        </p:nvSpPr>
        <p:spPr>
          <a:xfrm>
            <a:off x="1143000" y="685800"/>
            <a:ext cx="4572000" cy="3429000"/>
          </a:xfrm>
          <a:prstGeom prst="rect">
            <a:avLst/>
          </a:prstGeom>
          <a:noFill/>
          <a:ln w="9525">
            <a:noFill/>
          </a:ln>
        </p:spPr>
      </p:sp>
      <p:sp>
        <p:nvSpPr>
          <p:cNvPr id="2251" name="Rectangle 5"/>
          <p:cNvSpPr>
            <a:spLocks noGrp="1"/>
          </p:cNvSpPr>
          <p:nvPr>
            <p:ph type="body" sz="quarter" idx="33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52" name="Rectangle 6"/>
          <p:cNvSpPr>
            <a:spLocks noGrp="1"/>
          </p:cNvSpPr>
          <p:nvPr>
            <p:ph type="ftr" sz="quarter" idx="33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53" name="Rectangle 7"/>
          <p:cNvSpPr>
            <a:spLocks noGrp="1"/>
          </p:cNvSpPr>
          <p:nvPr>
            <p:ph type="sldNum" sz="quarter" idx="33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5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55" name="Rectangle 3"/>
          <p:cNvSpPr>
            <a:spLocks noGrp="1"/>
          </p:cNvSpPr>
          <p:nvPr>
            <p:ph type="dt" idx="34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56" name="Rectangle 4"/>
          <p:cNvSpPr>
            <a:spLocks noGrp="1" noRot="1" noChangeAspect="1"/>
          </p:cNvSpPr>
          <p:nvPr>
            <p:ph type="sldImg" idx="342"/>
          </p:nvPr>
        </p:nvSpPr>
        <p:spPr>
          <a:xfrm>
            <a:off x="1143000" y="685800"/>
            <a:ext cx="4572000" cy="3429000"/>
          </a:xfrm>
          <a:prstGeom prst="rect">
            <a:avLst/>
          </a:prstGeom>
          <a:noFill/>
          <a:ln w="9525">
            <a:noFill/>
          </a:ln>
        </p:spPr>
      </p:sp>
      <p:sp>
        <p:nvSpPr>
          <p:cNvPr id="2257" name="Rectangle 5"/>
          <p:cNvSpPr>
            <a:spLocks noGrp="1"/>
          </p:cNvSpPr>
          <p:nvPr>
            <p:ph type="body" sz="quarter" idx="34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58" name="Rectangle 6"/>
          <p:cNvSpPr>
            <a:spLocks noGrp="1"/>
          </p:cNvSpPr>
          <p:nvPr>
            <p:ph type="ftr" sz="quarter" idx="34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59" name="Rectangle 7"/>
          <p:cNvSpPr>
            <a:spLocks noGrp="1"/>
          </p:cNvSpPr>
          <p:nvPr>
            <p:ph type="sldNum" sz="quarter" idx="34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6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61" name="Rectangle 3"/>
          <p:cNvSpPr>
            <a:spLocks noGrp="1"/>
          </p:cNvSpPr>
          <p:nvPr>
            <p:ph type="dt" idx="35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62" name="Rectangle 4"/>
          <p:cNvSpPr>
            <a:spLocks noGrp="1" noRot="1" noChangeAspect="1"/>
          </p:cNvSpPr>
          <p:nvPr>
            <p:ph type="sldImg" idx="352"/>
          </p:nvPr>
        </p:nvSpPr>
        <p:spPr>
          <a:xfrm>
            <a:off x="1143000" y="685800"/>
            <a:ext cx="4572000" cy="3429000"/>
          </a:xfrm>
          <a:prstGeom prst="rect">
            <a:avLst/>
          </a:prstGeom>
          <a:noFill/>
          <a:ln w="9525">
            <a:noFill/>
          </a:ln>
        </p:spPr>
      </p:sp>
      <p:sp>
        <p:nvSpPr>
          <p:cNvPr id="2263" name="Rectangle 5"/>
          <p:cNvSpPr>
            <a:spLocks noGrp="1"/>
          </p:cNvSpPr>
          <p:nvPr>
            <p:ph type="body" sz="quarter" idx="35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64" name="Rectangle 6"/>
          <p:cNvSpPr>
            <a:spLocks noGrp="1"/>
          </p:cNvSpPr>
          <p:nvPr>
            <p:ph type="ftr" sz="quarter" idx="35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65" name="Rectangle 7"/>
          <p:cNvSpPr>
            <a:spLocks noGrp="1"/>
          </p:cNvSpPr>
          <p:nvPr>
            <p:ph type="sldNum" sz="quarter" idx="35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6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67" name="Rectangle 3"/>
          <p:cNvSpPr>
            <a:spLocks noGrp="1"/>
          </p:cNvSpPr>
          <p:nvPr>
            <p:ph type="dt" idx="36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68" name="Rectangle 4"/>
          <p:cNvSpPr>
            <a:spLocks noGrp="1" noRot="1" noChangeAspect="1"/>
          </p:cNvSpPr>
          <p:nvPr>
            <p:ph type="sldImg" idx="362"/>
          </p:nvPr>
        </p:nvSpPr>
        <p:spPr>
          <a:xfrm>
            <a:off x="1143000" y="685800"/>
            <a:ext cx="4572000" cy="3429000"/>
          </a:xfrm>
          <a:prstGeom prst="rect">
            <a:avLst/>
          </a:prstGeom>
          <a:noFill/>
          <a:ln w="9525">
            <a:noFill/>
          </a:ln>
        </p:spPr>
      </p:sp>
      <p:sp>
        <p:nvSpPr>
          <p:cNvPr id="2269" name="Rectangle 5"/>
          <p:cNvSpPr>
            <a:spLocks noGrp="1"/>
          </p:cNvSpPr>
          <p:nvPr>
            <p:ph type="body" sz="quarter" idx="36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70" name="Rectangle 6"/>
          <p:cNvSpPr>
            <a:spLocks noGrp="1"/>
          </p:cNvSpPr>
          <p:nvPr>
            <p:ph type="ftr" sz="quarter" idx="36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71" name="Rectangle 7"/>
          <p:cNvSpPr>
            <a:spLocks noGrp="1"/>
          </p:cNvSpPr>
          <p:nvPr>
            <p:ph type="sldNum" sz="quarter" idx="36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7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73" name="Rectangle 3"/>
          <p:cNvSpPr>
            <a:spLocks noGrp="1"/>
          </p:cNvSpPr>
          <p:nvPr>
            <p:ph type="dt" idx="37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74" name="Rectangle 4"/>
          <p:cNvSpPr>
            <a:spLocks noGrp="1" noRot="1" noChangeAspect="1"/>
          </p:cNvSpPr>
          <p:nvPr>
            <p:ph type="sldImg" idx="372"/>
          </p:nvPr>
        </p:nvSpPr>
        <p:spPr>
          <a:xfrm>
            <a:off x="1143000" y="685800"/>
            <a:ext cx="4572000" cy="3429000"/>
          </a:xfrm>
          <a:prstGeom prst="rect">
            <a:avLst/>
          </a:prstGeom>
          <a:noFill/>
          <a:ln w="9525">
            <a:noFill/>
          </a:ln>
        </p:spPr>
      </p:sp>
      <p:sp>
        <p:nvSpPr>
          <p:cNvPr id="2275" name="Rectangle 5"/>
          <p:cNvSpPr>
            <a:spLocks noGrp="1"/>
          </p:cNvSpPr>
          <p:nvPr>
            <p:ph type="body" sz="quarter" idx="37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76" name="Rectangle 6"/>
          <p:cNvSpPr>
            <a:spLocks noGrp="1"/>
          </p:cNvSpPr>
          <p:nvPr>
            <p:ph type="ftr" sz="quarter" idx="37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77" name="Rectangle 7"/>
          <p:cNvSpPr>
            <a:spLocks noGrp="1"/>
          </p:cNvSpPr>
          <p:nvPr>
            <p:ph type="sldNum" sz="quarter" idx="37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7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79" name="Rectangle 3"/>
          <p:cNvSpPr>
            <a:spLocks noGrp="1"/>
          </p:cNvSpPr>
          <p:nvPr>
            <p:ph type="dt" idx="38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80" name="Rectangle 4"/>
          <p:cNvSpPr>
            <a:spLocks noGrp="1" noRot="1" noChangeAspect="1"/>
          </p:cNvSpPr>
          <p:nvPr>
            <p:ph type="sldImg" idx="382"/>
          </p:nvPr>
        </p:nvSpPr>
        <p:spPr>
          <a:xfrm>
            <a:off x="1143000" y="685800"/>
            <a:ext cx="4572000" cy="3429000"/>
          </a:xfrm>
          <a:prstGeom prst="rect">
            <a:avLst/>
          </a:prstGeom>
          <a:noFill/>
          <a:ln w="9525">
            <a:noFill/>
          </a:ln>
        </p:spPr>
      </p:sp>
      <p:sp>
        <p:nvSpPr>
          <p:cNvPr id="2281" name="Rectangle 5"/>
          <p:cNvSpPr>
            <a:spLocks noGrp="1"/>
          </p:cNvSpPr>
          <p:nvPr>
            <p:ph type="body" sz="quarter" idx="38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82" name="Rectangle 6"/>
          <p:cNvSpPr>
            <a:spLocks noGrp="1"/>
          </p:cNvSpPr>
          <p:nvPr>
            <p:ph type="ftr" sz="quarter" idx="38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83" name="Rectangle 7"/>
          <p:cNvSpPr>
            <a:spLocks noGrp="1"/>
          </p:cNvSpPr>
          <p:nvPr>
            <p:ph type="sldNum" sz="quarter" idx="38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8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85" name="Rectangle 3"/>
          <p:cNvSpPr>
            <a:spLocks noGrp="1"/>
          </p:cNvSpPr>
          <p:nvPr>
            <p:ph type="dt" idx="39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86" name="Rectangle 4"/>
          <p:cNvSpPr>
            <a:spLocks noGrp="1" noRot="1" noChangeAspect="1"/>
          </p:cNvSpPr>
          <p:nvPr>
            <p:ph type="sldImg" idx="392"/>
          </p:nvPr>
        </p:nvSpPr>
        <p:spPr>
          <a:xfrm>
            <a:off x="1143000" y="685800"/>
            <a:ext cx="4572000" cy="3429000"/>
          </a:xfrm>
          <a:prstGeom prst="rect">
            <a:avLst/>
          </a:prstGeom>
          <a:noFill/>
          <a:ln w="9525">
            <a:noFill/>
          </a:ln>
        </p:spPr>
      </p:sp>
      <p:sp>
        <p:nvSpPr>
          <p:cNvPr id="2287" name="Rectangle 5"/>
          <p:cNvSpPr>
            <a:spLocks noGrp="1"/>
          </p:cNvSpPr>
          <p:nvPr>
            <p:ph type="body" sz="quarter" idx="39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88" name="Rectangle 6"/>
          <p:cNvSpPr>
            <a:spLocks noGrp="1"/>
          </p:cNvSpPr>
          <p:nvPr>
            <p:ph type="ftr" sz="quarter" idx="39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89" name="Rectangle 7"/>
          <p:cNvSpPr>
            <a:spLocks noGrp="1"/>
          </p:cNvSpPr>
          <p:nvPr>
            <p:ph type="sldNum" sz="quarter" idx="39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9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91" name="Rectangle 3"/>
          <p:cNvSpPr>
            <a:spLocks noGrp="1"/>
          </p:cNvSpPr>
          <p:nvPr>
            <p:ph type="dt" idx="40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92" name="Rectangle 4"/>
          <p:cNvSpPr>
            <a:spLocks noGrp="1" noRot="1" noChangeAspect="1"/>
          </p:cNvSpPr>
          <p:nvPr>
            <p:ph type="sldImg" idx="402"/>
          </p:nvPr>
        </p:nvSpPr>
        <p:spPr>
          <a:xfrm>
            <a:off x="1143000" y="685800"/>
            <a:ext cx="4572000" cy="3429000"/>
          </a:xfrm>
          <a:prstGeom prst="rect">
            <a:avLst/>
          </a:prstGeom>
          <a:noFill/>
          <a:ln w="9525">
            <a:noFill/>
          </a:ln>
        </p:spPr>
      </p:sp>
      <p:sp>
        <p:nvSpPr>
          <p:cNvPr id="2293" name="Rectangle 5"/>
          <p:cNvSpPr>
            <a:spLocks noGrp="1"/>
          </p:cNvSpPr>
          <p:nvPr>
            <p:ph type="body" sz="quarter" idx="40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94" name="Rectangle 6"/>
          <p:cNvSpPr>
            <a:spLocks noGrp="1"/>
          </p:cNvSpPr>
          <p:nvPr>
            <p:ph type="ftr" sz="quarter" idx="40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295" name="Rectangle 7"/>
          <p:cNvSpPr>
            <a:spLocks noGrp="1"/>
          </p:cNvSpPr>
          <p:nvPr>
            <p:ph type="sldNum" sz="quarter" idx="40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29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297" name="Rectangle 3"/>
          <p:cNvSpPr>
            <a:spLocks noGrp="1"/>
          </p:cNvSpPr>
          <p:nvPr>
            <p:ph type="dt" idx="41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298" name="Rectangle 4"/>
          <p:cNvSpPr>
            <a:spLocks noGrp="1" noRot="1" noChangeAspect="1"/>
          </p:cNvSpPr>
          <p:nvPr>
            <p:ph type="sldImg" idx="412"/>
          </p:nvPr>
        </p:nvSpPr>
        <p:spPr>
          <a:xfrm>
            <a:off x="1143000" y="685800"/>
            <a:ext cx="4572000" cy="3429000"/>
          </a:xfrm>
          <a:prstGeom prst="rect">
            <a:avLst/>
          </a:prstGeom>
          <a:noFill/>
          <a:ln w="9525">
            <a:noFill/>
          </a:ln>
        </p:spPr>
      </p:sp>
      <p:sp>
        <p:nvSpPr>
          <p:cNvPr id="2299" name="Rectangle 5"/>
          <p:cNvSpPr>
            <a:spLocks noGrp="1"/>
          </p:cNvSpPr>
          <p:nvPr>
            <p:ph type="body" sz="quarter" idx="41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00" name="Rectangle 6"/>
          <p:cNvSpPr>
            <a:spLocks noGrp="1"/>
          </p:cNvSpPr>
          <p:nvPr>
            <p:ph type="ftr" sz="quarter" idx="41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301" name="Rectangle 7"/>
          <p:cNvSpPr>
            <a:spLocks noGrp="1"/>
          </p:cNvSpPr>
          <p:nvPr>
            <p:ph type="sldNum" sz="quarter" idx="41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30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303" name="Rectangle 3"/>
          <p:cNvSpPr>
            <a:spLocks noGrp="1"/>
          </p:cNvSpPr>
          <p:nvPr>
            <p:ph type="dt" idx="42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304" name="Rectangle 4"/>
          <p:cNvSpPr>
            <a:spLocks noGrp="1" noRot="1" noChangeAspect="1"/>
          </p:cNvSpPr>
          <p:nvPr>
            <p:ph type="sldImg" idx="422"/>
          </p:nvPr>
        </p:nvSpPr>
        <p:spPr>
          <a:xfrm>
            <a:off x="1143000" y="685800"/>
            <a:ext cx="4572000" cy="3429000"/>
          </a:xfrm>
          <a:prstGeom prst="rect">
            <a:avLst/>
          </a:prstGeom>
          <a:noFill/>
          <a:ln w="9525">
            <a:noFill/>
          </a:ln>
        </p:spPr>
      </p:sp>
      <p:sp>
        <p:nvSpPr>
          <p:cNvPr id="2305" name="Rectangle 5"/>
          <p:cNvSpPr>
            <a:spLocks noGrp="1"/>
          </p:cNvSpPr>
          <p:nvPr>
            <p:ph type="body" sz="quarter" idx="42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06" name="Rectangle 6"/>
          <p:cNvSpPr>
            <a:spLocks noGrp="1"/>
          </p:cNvSpPr>
          <p:nvPr>
            <p:ph type="ftr" sz="quarter" idx="42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307" name="Rectangle 7"/>
          <p:cNvSpPr>
            <a:spLocks noGrp="1"/>
          </p:cNvSpPr>
          <p:nvPr>
            <p:ph type="sldNum" sz="quarter" idx="42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308"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309" name="Rectangle 3"/>
          <p:cNvSpPr>
            <a:spLocks noGrp="1"/>
          </p:cNvSpPr>
          <p:nvPr>
            <p:ph type="dt" idx="43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310" name="Rectangle 4"/>
          <p:cNvSpPr>
            <a:spLocks noGrp="1" noRot="1" noChangeAspect="1"/>
          </p:cNvSpPr>
          <p:nvPr>
            <p:ph type="sldImg" idx="432"/>
          </p:nvPr>
        </p:nvSpPr>
        <p:spPr>
          <a:xfrm>
            <a:off x="1143000" y="685800"/>
            <a:ext cx="4572000" cy="3429000"/>
          </a:xfrm>
          <a:prstGeom prst="rect">
            <a:avLst/>
          </a:prstGeom>
          <a:noFill/>
          <a:ln w="9525">
            <a:noFill/>
          </a:ln>
        </p:spPr>
      </p:sp>
      <p:sp>
        <p:nvSpPr>
          <p:cNvPr id="2311" name="Rectangle 5"/>
          <p:cNvSpPr>
            <a:spLocks noGrp="1"/>
          </p:cNvSpPr>
          <p:nvPr>
            <p:ph type="body" sz="quarter" idx="43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12" name="Rectangle 6"/>
          <p:cNvSpPr>
            <a:spLocks noGrp="1"/>
          </p:cNvSpPr>
          <p:nvPr>
            <p:ph type="ftr" sz="quarter" idx="43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313" name="Rectangle 7"/>
          <p:cNvSpPr>
            <a:spLocks noGrp="1"/>
          </p:cNvSpPr>
          <p:nvPr>
            <p:ph type="sldNum" sz="quarter" idx="43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31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315" name="Rectangle 3"/>
          <p:cNvSpPr>
            <a:spLocks noGrp="1"/>
          </p:cNvSpPr>
          <p:nvPr>
            <p:ph type="dt" idx="44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316" name="Rectangle 4"/>
          <p:cNvSpPr>
            <a:spLocks noGrp="1" noRot="1" noChangeAspect="1"/>
          </p:cNvSpPr>
          <p:nvPr>
            <p:ph type="sldImg" idx="442"/>
          </p:nvPr>
        </p:nvSpPr>
        <p:spPr>
          <a:xfrm>
            <a:off x="1143000" y="685800"/>
            <a:ext cx="4572000" cy="3429000"/>
          </a:xfrm>
          <a:prstGeom prst="rect">
            <a:avLst/>
          </a:prstGeom>
          <a:noFill/>
          <a:ln w="9525">
            <a:noFill/>
          </a:ln>
        </p:spPr>
      </p:sp>
      <p:sp>
        <p:nvSpPr>
          <p:cNvPr id="2317" name="Rectangle 5"/>
          <p:cNvSpPr>
            <a:spLocks noGrp="1"/>
          </p:cNvSpPr>
          <p:nvPr>
            <p:ph type="body" sz="quarter" idx="44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18" name="Rectangle 6"/>
          <p:cNvSpPr>
            <a:spLocks noGrp="1"/>
          </p:cNvSpPr>
          <p:nvPr>
            <p:ph type="ftr" sz="quarter" idx="44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319" name="Rectangle 7"/>
          <p:cNvSpPr>
            <a:spLocks noGrp="1"/>
          </p:cNvSpPr>
          <p:nvPr>
            <p:ph type="sldNum" sz="quarter" idx="44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320"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321" name="Rectangle 3"/>
          <p:cNvSpPr>
            <a:spLocks noGrp="1"/>
          </p:cNvSpPr>
          <p:nvPr>
            <p:ph type="dt" idx="45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322" name="Rectangle 4"/>
          <p:cNvSpPr>
            <a:spLocks noGrp="1" noRot="1" noChangeAspect="1"/>
          </p:cNvSpPr>
          <p:nvPr>
            <p:ph type="sldImg" idx="452"/>
          </p:nvPr>
        </p:nvSpPr>
        <p:spPr>
          <a:xfrm>
            <a:off x="1143000" y="685800"/>
            <a:ext cx="4572000" cy="3429000"/>
          </a:xfrm>
          <a:prstGeom prst="rect">
            <a:avLst/>
          </a:prstGeom>
          <a:noFill/>
          <a:ln w="9525">
            <a:noFill/>
          </a:ln>
        </p:spPr>
      </p:sp>
      <p:sp>
        <p:nvSpPr>
          <p:cNvPr id="2323" name="Rectangle 5"/>
          <p:cNvSpPr>
            <a:spLocks noGrp="1"/>
          </p:cNvSpPr>
          <p:nvPr>
            <p:ph type="body" sz="quarter" idx="45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24" name="Rectangle 6"/>
          <p:cNvSpPr>
            <a:spLocks noGrp="1"/>
          </p:cNvSpPr>
          <p:nvPr>
            <p:ph type="ftr" sz="quarter" idx="45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325" name="Rectangle 7"/>
          <p:cNvSpPr>
            <a:spLocks noGrp="1"/>
          </p:cNvSpPr>
          <p:nvPr>
            <p:ph type="sldNum" sz="quarter" idx="45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326"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327" name="Rectangle 3"/>
          <p:cNvSpPr>
            <a:spLocks noGrp="1"/>
          </p:cNvSpPr>
          <p:nvPr>
            <p:ph type="dt" idx="46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328" name="Rectangle 4"/>
          <p:cNvSpPr>
            <a:spLocks noGrp="1" noRot="1" noChangeAspect="1"/>
          </p:cNvSpPr>
          <p:nvPr>
            <p:ph type="sldImg" idx="462"/>
          </p:nvPr>
        </p:nvSpPr>
        <p:spPr>
          <a:xfrm>
            <a:off x="1143000" y="685800"/>
            <a:ext cx="4572000" cy="3429000"/>
          </a:xfrm>
          <a:prstGeom prst="rect">
            <a:avLst/>
          </a:prstGeom>
          <a:noFill/>
          <a:ln w="9525">
            <a:noFill/>
          </a:ln>
        </p:spPr>
      </p:sp>
      <p:sp>
        <p:nvSpPr>
          <p:cNvPr id="2329" name="Rectangle 5"/>
          <p:cNvSpPr>
            <a:spLocks noGrp="1"/>
          </p:cNvSpPr>
          <p:nvPr>
            <p:ph type="body" sz="quarter" idx="46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30" name="Rectangle 6"/>
          <p:cNvSpPr>
            <a:spLocks noGrp="1"/>
          </p:cNvSpPr>
          <p:nvPr>
            <p:ph type="ftr" sz="quarter" idx="46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331" name="Rectangle 7"/>
          <p:cNvSpPr>
            <a:spLocks noGrp="1"/>
          </p:cNvSpPr>
          <p:nvPr>
            <p:ph type="sldNum" sz="quarter" idx="46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
        <p:nvSpPr>
          <p:cNvPr id="2332"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333" name="Rectangle 3"/>
          <p:cNvSpPr>
            <a:spLocks noGrp="1"/>
          </p:cNvSpPr>
          <p:nvPr>
            <p:ph type="dt" idx="471"/>
          </p:nvPr>
        </p:nvSpPr>
        <p:spPr>
          <a:xfrm>
            <a:off x="3884613" y="0"/>
            <a:ext cx="2971800" cy="457200"/>
          </a:xfrm>
          <a:prstGeom prst="rect">
            <a:avLst/>
          </a:prstGeom>
          <a:noFill/>
          <a:ln w="9525">
            <a:noFill/>
          </a:ln>
        </p:spPr>
        <p:txBody>
          <a:bodyPr/>
          <a:lstStyle/>
          <a:p>
            <a:pPr lvl="0" algn="r" eaLnBrk="1" hangingPunct="1"/>
            <a:endParaRPr lang="zh-CN" altLang="en-US" sz="1200" dirty="0"/>
          </a:p>
        </p:txBody>
      </p:sp>
      <p:sp>
        <p:nvSpPr>
          <p:cNvPr id="2334" name="Rectangle 4"/>
          <p:cNvSpPr>
            <a:spLocks noGrp="1" noRot="1" noChangeAspect="1"/>
          </p:cNvSpPr>
          <p:nvPr>
            <p:ph type="sldImg" idx="472"/>
          </p:nvPr>
        </p:nvSpPr>
        <p:spPr>
          <a:xfrm>
            <a:off x="1143000" y="685800"/>
            <a:ext cx="4572000" cy="3429000"/>
          </a:xfrm>
          <a:prstGeom prst="rect">
            <a:avLst/>
          </a:prstGeom>
          <a:noFill/>
          <a:ln w="9525">
            <a:noFill/>
          </a:ln>
        </p:spPr>
      </p:sp>
      <p:sp>
        <p:nvSpPr>
          <p:cNvPr id="2335" name="Rectangle 5"/>
          <p:cNvSpPr>
            <a:spLocks noGrp="1"/>
          </p:cNvSpPr>
          <p:nvPr>
            <p:ph type="body" sz="quarter" idx="47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36" name="Rectangle 6"/>
          <p:cNvSpPr>
            <a:spLocks noGrp="1"/>
          </p:cNvSpPr>
          <p:nvPr>
            <p:ph type="ftr" sz="quarter" idx="474"/>
          </p:nvPr>
        </p:nvSpPr>
        <p:spPr>
          <a:xfrm>
            <a:off x="0" y="8685213"/>
            <a:ext cx="2971800" cy="457200"/>
          </a:xfrm>
          <a:prstGeom prst="rect">
            <a:avLst/>
          </a:prstGeom>
          <a:noFill/>
          <a:ln w="9525">
            <a:noFill/>
          </a:ln>
        </p:spPr>
        <p:txBody>
          <a:bodyPr anchor="b"/>
          <a:lstStyle/>
          <a:p>
            <a:pPr lvl="0" eaLnBrk="1" hangingPunct="1"/>
            <a:endParaRPr lang="en-US" altLang="x-none" sz="1200" dirty="0"/>
          </a:p>
        </p:txBody>
      </p:sp>
      <p:sp>
        <p:nvSpPr>
          <p:cNvPr id="2337" name="Rectangle 7"/>
          <p:cNvSpPr>
            <a:spLocks noGrp="1"/>
          </p:cNvSpPr>
          <p:nvPr>
            <p:ph type="sldNum" sz="quarter" idx="47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4147952474"/>
      </p:ext>
    </p:extLst>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419AE8B3-9911-4426-A338-087337BAF044}" type="datetime1">
              <a:rPr lang="zh-CN" altLang="en-US" smtClean="0"/>
              <a:t>2024/3/18</a:t>
            </a:fld>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7438A581-BBDB-46C1-A1A7-DEEB443040FD}" type="datetime1">
              <a:rPr lang="zh-CN" altLang="en-US" smtClean="0"/>
              <a:t>2024/3/18</a:t>
            </a:fld>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AE3AD4D9-BB00-408F-9426-C0AD93CA82E7}" type="datetime1">
              <a:rPr lang="zh-CN" altLang="en-US" smtClean="0"/>
              <a:t>2024/3/18</a:t>
            </a:fld>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86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D053DE3D-99BB-4C48-A205-592C8DF04B93}" type="datetime1">
              <a:rPr lang="zh-CN" altLang="en-US" smtClean="0"/>
              <a:t>2024/3/18</a:t>
            </a:fld>
            <a:endParaRPr lang="zh-CN" altLang="en-US"/>
          </a:p>
        </p:txBody>
      </p:sp>
      <p:sp>
        <p:nvSpPr>
          <p:cNvPr id="7" name="页脚占位符 6"/>
          <p:cNvSpPr>
            <a:spLocks noGrp="1"/>
          </p:cNvSpPr>
          <p:nvPr>
            <p:ph type="ftr" sz="quarter" idx="11"/>
          </p:nvPr>
        </p:nvSpPr>
        <p:spPr/>
        <p:txBody>
          <a:bodyPr/>
          <a:lstStyle/>
          <a:p>
            <a:pPr lvl="0"/>
            <a:endParaRPr lang="zh-CN"/>
          </a:p>
        </p:txBody>
      </p:sp>
      <p:sp>
        <p:nvSpPr>
          <p:cNvPr id="8" name="灯片编号占位符 7"/>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A2A60C5F-AFD8-4DAA-87FD-B34C1EE49469}" type="datetime1">
              <a:rPr lang="zh-CN" altLang="en-US" smtClean="0"/>
              <a:t>2024/3/18</a:t>
            </a:fld>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fld id="{6E664488-4978-4515-8D4F-804429EF89C4}" type="datetime1">
              <a:rPr lang="zh-CN" altLang="en-US" smtClean="0"/>
              <a:t>2024/3/18</a:t>
            </a:fld>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C1C5BD5D-DAA1-42A6-913C-552379C89E94}" type="datetime1">
              <a:rPr lang="zh-CN" altLang="en-US" smtClean="0"/>
              <a:t>2024/3/18</a:t>
            </a:fld>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7704907-B291-42EC-87FD-5EC46ABDDBA8}" type="datetime1">
              <a:rPr lang="zh-CN" altLang="en-US" smtClean="0"/>
              <a:t>2024/3/18</a:t>
            </a:fld>
            <a:endParaRPr lang="zh-CN" altLang="en-US" dirty="0"/>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15B3E3F7-BDB1-4818-A4E2-14C538619E8C}" type="datetime1">
              <a:rPr lang="zh-CN" altLang="en-US" smtClean="0"/>
              <a:t>2024/3/18</a:t>
            </a:fld>
            <a:endParaRPr lang="zh-CN" altLang="en-US" dirty="0"/>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0A70A115-BFED-4B9E-8D42-98620C644355}" type="datetime1">
              <a:rPr lang="zh-CN" altLang="en-US" smtClean="0"/>
              <a:t>2024/3/18</a:t>
            </a:fld>
            <a:endParaRPr lang="zh-CN" altLang="en-US" dirty="0"/>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31BDD305-C090-4F53-B405-A8CF5BFB234F}" type="datetime1">
              <a:rPr lang="zh-CN" altLang="en-US" smtClean="0"/>
              <a:t>2024/3/18</a:t>
            </a:fld>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4A9809C3-8052-401E-8DDE-E7CCDE7CD162}" type="datetime1">
              <a:rPr lang="zh-CN" altLang="en-US" smtClean="0"/>
              <a:t>2024/3/18</a:t>
            </a:fld>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宋体" charset="-122"/>
              </a:defRPr>
            </a:lvl1pPr>
          </a:lstStyle>
          <a:p>
            <a:pPr lvl="0"/>
            <a:fld id="{92118926-3B7C-426E-AB9C-D128CF6087EA}" type="datetime1">
              <a:rPr lang="zh-CN" altLang="en-US" smtClean="0"/>
              <a:t>2024/3/18</a:t>
            </a:fld>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宋体"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宋体" charset="-122"/>
              </a:defRPr>
            </a:lvl1pPr>
          </a:lstStyle>
          <a:p>
            <a:pPr lvl="0"/>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nds.iaea.org/amdc/ame2003/mass.mas0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2_210_12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5" name="Rectangle 2" descr="#wm#_a_02_210_120_a_1_1#clear#"/>
          <p:cNvSpPr>
            <a:spLocks noGrp="1"/>
          </p:cNvSpPr>
          <p:nvPr>
            <p:ph type="title" idx="4294967295"/>
          </p:nvPr>
        </p:nvSpPr>
        <p:spPr/>
        <p:txBody>
          <a:bodyPr vert="horz" wrap="square" anchor="ctr"/>
          <a:lstStyle/>
          <a:p>
            <a:pPr lvl="0" eaLnBrk="1" hangingPunct="1"/>
            <a:r>
              <a:rPr lang="en-US" sz="2400" b="1"/>
              <a:t>OPTIMISATION OF COEFFICIENTS IN SEMI EMPIRICAL MASS FORMULA USING LIQUID DROP MODEL</a:t>
            </a:r>
          </a:p>
        </p:txBody>
      </p:sp>
      <p:sp>
        <p:nvSpPr>
          <p:cNvPr id="3" name="Text Box 2"/>
          <p:cNvSpPr txBox="1"/>
          <p:nvPr/>
        </p:nvSpPr>
        <p:spPr>
          <a:xfrm>
            <a:off x="2057400" y="2042795"/>
            <a:ext cx="5029200" cy="1295400"/>
          </a:xfrm>
          <a:prstGeom prst="rect">
            <a:avLst/>
          </a:prstGeom>
          <a:noFill/>
          <a:ln w="6350">
            <a:noFill/>
            <a:prstDash val="solid"/>
          </a:ln>
          <a:extLst>
            <a:ext uri="{91240B29-F687-4F45-9708-019B960494DF}">
              <a14:hiddenLine xmlns:a14="http://schemas.microsoft.com/office/drawing/2010/main" w="6350">
                <a:solidFill>
                  <a:schemeClr val="accent1">
                    <a:shade val="50000"/>
                  </a:schemeClr>
                </a:solidFill>
                <a:prstDash val="solid"/>
              </a14:hiddenLine>
            </a:ext>
          </a:extLst>
        </p:spPr>
        <p:txBody>
          <a:bodyPr wrap="square" rtlCol="0">
            <a:noAutofit/>
          </a:bodyPr>
          <a:lstStyle/>
          <a:p>
            <a:pPr algn="ctr">
              <a:lnSpc>
                <a:spcPct val="100000"/>
              </a:lnSpc>
            </a:pPr>
            <a:r>
              <a:rPr lang="en-US" sz="1600"/>
              <a:t>ANANYA N</a:t>
            </a:r>
          </a:p>
          <a:p>
            <a:pPr algn="ctr">
              <a:lnSpc>
                <a:spcPct val="100000"/>
              </a:lnSpc>
            </a:pPr>
            <a:r>
              <a:rPr lang="en-US" sz="1600"/>
              <a:t>HIBA PARVIN P</a:t>
            </a:r>
          </a:p>
          <a:p>
            <a:pPr algn="ctr">
              <a:lnSpc>
                <a:spcPct val="100000"/>
              </a:lnSpc>
            </a:pPr>
            <a:r>
              <a:rPr lang="en-US" sz="1600"/>
              <a:t>RITHU RAJESH</a:t>
            </a:r>
          </a:p>
          <a:p>
            <a:pPr algn="ctr">
              <a:lnSpc>
                <a:spcPct val="100000"/>
              </a:lnSpc>
            </a:pPr>
            <a:r>
              <a:rPr lang="en-US" sz="1600"/>
              <a:t>SOURAV P</a:t>
            </a:r>
          </a:p>
          <a:p>
            <a:pPr algn="ctr">
              <a:lnSpc>
                <a:spcPct val="100000"/>
              </a:lnSpc>
            </a:pPr>
            <a:r>
              <a:rPr lang="en-US" sz="1600"/>
              <a:t>SOURAV PAROL</a:t>
            </a:r>
          </a:p>
        </p:txBody>
      </p:sp>
      <p:sp>
        <p:nvSpPr>
          <p:cNvPr id="4" name="Text Box 3"/>
          <p:cNvSpPr txBox="1"/>
          <p:nvPr/>
        </p:nvSpPr>
        <p:spPr>
          <a:xfrm>
            <a:off x="2057400" y="1639570"/>
            <a:ext cx="5029200" cy="403225"/>
          </a:xfrm>
          <a:prstGeom prst="rect">
            <a:avLst/>
          </a:prstGeom>
          <a:noFill/>
          <a:ln w="6350">
            <a:noFill/>
            <a:prstDash val="solid"/>
          </a:ln>
          <a:extLst>
            <a:ext uri="{91240B29-F687-4F45-9708-019B960494DF}">
              <a14:hiddenLine xmlns:a14="http://schemas.microsoft.com/office/drawing/2010/main" w="6350">
                <a:solidFill>
                  <a:schemeClr val="accent1">
                    <a:shade val="50000"/>
                  </a:schemeClr>
                </a:solidFill>
                <a:prstDash val="solid"/>
              </a14:hiddenLine>
            </a:ext>
          </a:extLst>
        </p:spPr>
        <p:txBody>
          <a:bodyPr wrap="square" rtlCol="0">
            <a:noAutofit/>
          </a:bodyPr>
          <a:lstStyle/>
          <a:p>
            <a:pPr algn="ctr">
              <a:lnSpc>
                <a:spcPct val="100000"/>
              </a:lnSpc>
            </a:pPr>
            <a:r>
              <a:rPr lang="en-US" sz="1600" b="1"/>
              <a:t>SUBMITTED BY</a:t>
            </a:r>
          </a:p>
        </p:txBody>
      </p:sp>
      <p:pic>
        <p:nvPicPr>
          <p:cNvPr id="5" name="Picture 4" descr="2024-03-18 20:13:16.607000"/>
          <p:cNvPicPr>
            <a:picLocks noChangeAspect="1"/>
          </p:cNvPicPr>
          <p:nvPr/>
        </p:nvPicPr>
        <p:blipFill>
          <a:blip r:embed="rId2"/>
          <a:stretch>
            <a:fillRect/>
          </a:stretch>
        </p:blipFill>
        <p:spPr>
          <a:xfrm>
            <a:off x="4265295" y="4385945"/>
            <a:ext cx="614045" cy="934085"/>
          </a:xfrm>
          <a:prstGeom prst="rect">
            <a:avLst/>
          </a:prstGeom>
        </p:spPr>
      </p:pic>
      <p:sp>
        <p:nvSpPr>
          <p:cNvPr id="6" name="Text Box 5"/>
          <p:cNvSpPr txBox="1"/>
          <p:nvPr/>
        </p:nvSpPr>
        <p:spPr>
          <a:xfrm>
            <a:off x="2057400" y="3547110"/>
            <a:ext cx="5029200" cy="601345"/>
          </a:xfrm>
          <a:prstGeom prst="rect">
            <a:avLst/>
          </a:prstGeom>
          <a:noFill/>
          <a:ln w="6350">
            <a:noFill/>
            <a:prstDash val="solid"/>
          </a:ln>
          <a:extLst>
            <a:ext uri="{91240B29-F687-4F45-9708-019B960494DF}">
              <a14:hiddenLine xmlns:a14="http://schemas.microsoft.com/office/drawing/2010/main" w="6350">
                <a:solidFill>
                  <a:schemeClr val="accent1">
                    <a:shade val="50000"/>
                  </a:schemeClr>
                </a:solidFill>
                <a:prstDash val="solid"/>
              </a14:hiddenLine>
            </a:ext>
          </a:extLst>
        </p:spPr>
        <p:txBody>
          <a:bodyPr wrap="square" rtlCol="0">
            <a:noAutofit/>
          </a:bodyPr>
          <a:lstStyle/>
          <a:p>
            <a:pPr algn="ctr">
              <a:lnSpc>
                <a:spcPct val="100000"/>
              </a:lnSpc>
            </a:pPr>
            <a:r>
              <a:rPr lang="en-US" sz="1600" b="1"/>
              <a:t>UNDER THE GUIDANCE OF</a:t>
            </a:r>
          </a:p>
          <a:p>
            <a:pPr algn="ctr">
              <a:lnSpc>
                <a:spcPct val="100000"/>
              </a:lnSpc>
            </a:pPr>
            <a:r>
              <a:rPr lang="en-US" sz="1600"/>
              <a:t>Dr. DHANARAJ P V</a:t>
            </a:r>
          </a:p>
        </p:txBody>
      </p:sp>
      <p:sp>
        <p:nvSpPr>
          <p:cNvPr id="7" name="Text Box 6"/>
          <p:cNvSpPr txBox="1"/>
          <p:nvPr/>
        </p:nvSpPr>
        <p:spPr>
          <a:xfrm>
            <a:off x="2058035" y="5320030"/>
            <a:ext cx="5029200" cy="687070"/>
          </a:xfrm>
          <a:prstGeom prst="rect">
            <a:avLst/>
          </a:prstGeom>
          <a:noFill/>
        </p:spPr>
        <p:txBody>
          <a:bodyPr wrap="square" rtlCol="0">
            <a:noAutofit/>
          </a:bodyPr>
          <a:lstStyle/>
          <a:p>
            <a:pPr algn="ctr">
              <a:lnSpc>
                <a:spcPct val="100000"/>
              </a:lnSpc>
            </a:pPr>
            <a:r>
              <a:rPr lang="en-US" sz="1600" b="1"/>
              <a:t>Department of Physics</a:t>
            </a:r>
          </a:p>
          <a:p>
            <a:pPr algn="ctr">
              <a:lnSpc>
                <a:spcPct val="100000"/>
              </a:lnSpc>
            </a:pPr>
            <a:r>
              <a:rPr lang="en-US" sz="1600" b="1"/>
              <a:t>MALABAR CHRISTIAN COLLEGE</a:t>
            </a:r>
          </a:p>
          <a:p>
            <a:pPr algn="ctr">
              <a:lnSpc>
                <a:spcPct val="100000"/>
              </a:lnSpc>
            </a:pPr>
            <a:r>
              <a:rPr lang="en-US" sz="1600" b="1"/>
              <a:t>2023-24</a:t>
            </a: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1</a:t>
            </a:fld>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564515"/>
            <a:ext cx="8229600" cy="5561965"/>
          </a:xfrm>
        </p:spPr>
        <p:txBody>
          <a:bodyPr vert="horz" wrap="square" anchor="t"/>
          <a:lstStyle/>
          <a:p>
            <a:pPr marL="0" lvl="0" indent="0" eaLnBrk="1" hangingPunct="1">
              <a:buNone/>
            </a:pPr>
            <a:r>
              <a:rPr lang="en-US" sz="1800" b="1" u="sng">
                <a:solidFill>
                  <a:srgbClr val="00B050"/>
                </a:solidFill>
                <a:sym typeface="+mn-ea"/>
              </a:rPr>
              <a:t>Semi empirical mass formula</a:t>
            </a:r>
          </a:p>
          <a:p>
            <a:pPr marL="0" lvl="0" indent="0" eaLnBrk="1" hangingPunct="1">
              <a:buNone/>
            </a:pPr>
            <a:endParaRPr lang="en-US" sz="1800" b="1" u="sng">
              <a:solidFill>
                <a:srgbClr val="00B050"/>
              </a:solidFill>
              <a:sym typeface="+mn-ea"/>
            </a:endParaRPr>
          </a:p>
          <a:p>
            <a:pPr lvl="0" eaLnBrk="1" hangingPunct="1">
              <a:lnSpc>
                <a:spcPct val="110000"/>
              </a:lnSpc>
              <a:buFont typeface="Arial" charset="0"/>
              <a:buChar char="•"/>
            </a:pPr>
            <a:r>
              <a:rPr lang="en-US" sz="1800">
                <a:sym typeface="+mn-ea"/>
              </a:rPr>
              <a:t>Used to calculate the mass and various other properties of an atomic nucleus.</a:t>
            </a:r>
            <a:endParaRPr lang="en-US" sz="1800" u="none"/>
          </a:p>
          <a:p>
            <a:pPr lvl="0" eaLnBrk="1" hangingPunct="1">
              <a:lnSpc>
                <a:spcPct val="110000"/>
              </a:lnSpc>
              <a:buFont typeface="Arial" charset="0"/>
              <a:buChar char="•"/>
            </a:pPr>
            <a:r>
              <a:rPr lang="en-US" sz="1800">
                <a:sym typeface="+mn-ea"/>
              </a:rPr>
              <a:t>Theory is based on liquid drop model</a:t>
            </a:r>
          </a:p>
          <a:p>
            <a:pPr lvl="0" eaLnBrk="1" hangingPunct="1">
              <a:lnSpc>
                <a:spcPct val="110000"/>
              </a:lnSpc>
            </a:pPr>
            <a:r>
              <a:rPr lang="en-US" sz="1800">
                <a:sym typeface="+mn-ea"/>
              </a:rPr>
              <a:t>The formula has five terms which represents the five types of energies, named as : </a:t>
            </a:r>
            <a:endParaRPr lang="en-US" sz="1800"/>
          </a:p>
          <a:p>
            <a:pPr marL="0" lvl="0" indent="0" eaLnBrk="1" hangingPunct="1">
              <a:lnSpc>
                <a:spcPct val="110000"/>
              </a:lnSpc>
              <a:buNone/>
            </a:pPr>
            <a:r>
              <a:rPr lang="en-US" sz="1800">
                <a:sym typeface="+mn-ea"/>
              </a:rPr>
              <a:t>     1. Volume energy</a:t>
            </a:r>
            <a:endParaRPr lang="en-US" sz="1800"/>
          </a:p>
          <a:p>
            <a:pPr marL="0" lvl="0" indent="0" eaLnBrk="1" hangingPunct="1">
              <a:lnSpc>
                <a:spcPct val="110000"/>
              </a:lnSpc>
              <a:buNone/>
            </a:pPr>
            <a:r>
              <a:rPr lang="en-US" sz="1800">
                <a:sym typeface="+mn-ea"/>
              </a:rPr>
              <a:t>     2. Surface energy</a:t>
            </a:r>
            <a:endParaRPr lang="en-US" sz="1800"/>
          </a:p>
          <a:p>
            <a:pPr marL="0" lvl="0" indent="0" eaLnBrk="1" hangingPunct="1">
              <a:lnSpc>
                <a:spcPct val="110000"/>
              </a:lnSpc>
              <a:buNone/>
            </a:pPr>
            <a:r>
              <a:rPr lang="en-US" sz="1800">
                <a:sym typeface="+mn-ea"/>
              </a:rPr>
              <a:t>     3. Coulomb energy</a:t>
            </a:r>
            <a:endParaRPr lang="en-US" sz="1800"/>
          </a:p>
          <a:p>
            <a:pPr marL="0" lvl="0" indent="0" eaLnBrk="1" hangingPunct="1">
              <a:lnSpc>
                <a:spcPct val="110000"/>
              </a:lnSpc>
              <a:buNone/>
            </a:pPr>
            <a:r>
              <a:rPr lang="en-US" sz="1800">
                <a:sym typeface="+mn-ea"/>
              </a:rPr>
              <a:t>     4. Asymmetry energy</a:t>
            </a:r>
            <a:endParaRPr lang="en-US" sz="1800"/>
          </a:p>
          <a:p>
            <a:pPr marL="0" lvl="0" indent="0" eaLnBrk="1" hangingPunct="1">
              <a:lnSpc>
                <a:spcPct val="110000"/>
              </a:lnSpc>
              <a:buNone/>
            </a:pPr>
            <a:r>
              <a:rPr lang="en-US" sz="1800">
                <a:sym typeface="+mn-ea"/>
              </a:rPr>
              <a:t>     5. Pairing energy</a:t>
            </a:r>
            <a:endParaRPr lang="en-US" sz="1800"/>
          </a:p>
          <a:p>
            <a:pPr lvl="0" eaLnBrk="1" hangingPunct="1">
              <a:lnSpc>
                <a:spcPct val="110000"/>
              </a:lnSpc>
              <a:buFont typeface="Arial" charset="0"/>
              <a:buChar char="•"/>
            </a:pPr>
            <a:endParaRPr lang="en-US" sz="1800" u="none">
              <a:sym typeface="+mn-ea"/>
            </a:endParaRPr>
          </a:p>
          <a:p>
            <a:pPr lvl="0" eaLnBrk="1" hangingPunct="1">
              <a:lnSpc>
                <a:spcPct val="110000"/>
              </a:lnSpc>
              <a:buFont typeface="Arial" charset="0"/>
              <a:buChar char="•"/>
            </a:pPr>
            <a:endParaRPr lang="en-US" sz="1800" u="none">
              <a:sym typeface="+mn-ea"/>
            </a:endParaRPr>
          </a:p>
          <a:p>
            <a:pPr marL="0" lvl="0" indent="0" eaLnBrk="1" hangingPunct="1">
              <a:buNone/>
            </a:pPr>
            <a:endParaRPr sz="1800"/>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10</a:t>
            </a:fld>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669925"/>
            <a:ext cx="8229600" cy="5456555"/>
          </a:xfrm>
        </p:spPr>
        <p:txBody>
          <a:bodyPr vert="horz" wrap="square" anchor="t"/>
          <a:lstStyle/>
          <a:p>
            <a:pPr marL="0" lvl="0" indent="0" eaLnBrk="1" hangingPunct="1">
              <a:buNone/>
            </a:pPr>
            <a:r>
              <a:rPr lang="en-US" sz="1800" b="1" u="sng">
                <a:solidFill>
                  <a:srgbClr val="00B050"/>
                </a:solidFill>
              </a:rPr>
              <a:t>Volume energy</a:t>
            </a:r>
          </a:p>
          <a:p>
            <a:pPr marL="0" lvl="0" indent="0" eaLnBrk="1" hangingPunct="1">
              <a:buNone/>
            </a:pPr>
            <a:endParaRPr lang="en-US" sz="1800" b="1" u="sng">
              <a:solidFill>
                <a:srgbClr val="00B050"/>
              </a:solidFill>
            </a:endParaRPr>
          </a:p>
          <a:p>
            <a:pPr marL="285750" lvl="0" indent="-285750" eaLnBrk="1" hangingPunct="1">
              <a:buFont typeface="Arial" charset="0"/>
              <a:buChar char="•"/>
            </a:pPr>
            <a:r>
              <a:rPr lang="en-US" sz="1800"/>
              <a:t>When an assembly of nucleons of the same size is packed together into the smallest volume, each interior nucleon has a certain number of other nucleons in contact with it. So, this nuclear energy is proportional to the volume.</a:t>
            </a:r>
          </a:p>
          <a:p>
            <a:pPr marL="285750" lvl="0" indent="-285750" eaLnBrk="1" hangingPunct="1">
              <a:buFont typeface="Arial" charset="0"/>
              <a:buChar char="•"/>
            </a:pPr>
            <a:r>
              <a:rPr lang="en-US" sz="1800"/>
              <a:t>E</a:t>
            </a:r>
            <a:r>
              <a:rPr lang="en-US" sz="1800" baseline="-25000"/>
              <a:t>v</a:t>
            </a:r>
            <a:r>
              <a:rPr lang="en-US" sz="1800"/>
              <a:t> = a</a:t>
            </a:r>
            <a:r>
              <a:rPr lang="en-US" sz="1800" baseline="-25000"/>
              <a:t>v</a:t>
            </a:r>
            <a:r>
              <a:rPr lang="en-US" sz="1800"/>
              <a:t>.A MeV</a:t>
            </a:r>
          </a:p>
          <a:p>
            <a:pPr marL="0" lvl="0" indent="0" eaLnBrk="1" hangingPunct="1">
              <a:buNone/>
            </a:pPr>
            <a:r>
              <a:rPr lang="en-US" sz="1800"/>
              <a:t>     where A is mass number, A</a:t>
            </a:r>
            <a:r>
              <a:rPr lang="en-US" sz="1800" baseline="-25000"/>
              <a:t>v</a:t>
            </a:r>
            <a:r>
              <a:rPr lang="en-US" sz="1800"/>
              <a:t> is constant. Its value is 16.11</a:t>
            </a:r>
          </a:p>
          <a:p>
            <a:pPr marL="0" lvl="0" indent="0" eaLnBrk="1" hangingPunct="1">
              <a:buNone/>
            </a:pPr>
            <a:endParaRPr lang="en-US" sz="1800"/>
          </a:p>
          <a:p>
            <a:pPr marL="0" lvl="0" indent="0" eaLnBrk="1" hangingPunct="1">
              <a:buNone/>
            </a:pPr>
            <a:r>
              <a:rPr lang="en-US" sz="1800" b="1" u="sng">
                <a:solidFill>
                  <a:srgbClr val="00B050"/>
                </a:solidFill>
                <a:sym typeface="+mn-ea"/>
              </a:rPr>
              <a:t>Surface energy</a:t>
            </a:r>
          </a:p>
          <a:p>
            <a:pPr marL="0" lvl="0" indent="0" eaLnBrk="1" hangingPunct="1">
              <a:buNone/>
            </a:pPr>
            <a:endParaRPr lang="en-US" sz="1800" b="1" u="sng"/>
          </a:p>
          <a:p>
            <a:pPr marL="285750" lvl="0" indent="-285750" eaLnBrk="1" hangingPunct="1">
              <a:buFont typeface="Arial" charset="0"/>
              <a:buChar char="•"/>
            </a:pPr>
            <a:r>
              <a:rPr lang="en-US" sz="1800">
                <a:sym typeface="+mn-ea"/>
              </a:rPr>
              <a:t>A nucleon at the surface of a nucleus interacts with fewer other nucleons than one in the interior nucleus and hence its binding energy is less. This surface energy term takes that into account and is therefore negative and is proportional to the surface area.</a:t>
            </a:r>
            <a:endParaRPr lang="en-US" sz="1800" u="none"/>
          </a:p>
          <a:p>
            <a:pPr marL="285750" lvl="0" indent="-285750" eaLnBrk="1" hangingPunct="1">
              <a:buFont typeface="Arial" charset="0"/>
              <a:buChar char="•"/>
            </a:pPr>
            <a:r>
              <a:rPr lang="en-US" sz="1800">
                <a:sym typeface="+mn-ea"/>
              </a:rPr>
              <a:t>E</a:t>
            </a:r>
            <a:r>
              <a:rPr lang="en-US" sz="1800" baseline="-25000">
                <a:sym typeface="+mn-ea"/>
              </a:rPr>
              <a:t>s</a:t>
            </a:r>
            <a:r>
              <a:rPr lang="en-US" sz="1800">
                <a:sym typeface="+mn-ea"/>
              </a:rPr>
              <a:t> = a</a:t>
            </a:r>
            <a:r>
              <a:rPr lang="en-US" sz="1800" baseline="-25000">
                <a:sym typeface="+mn-ea"/>
              </a:rPr>
              <a:t>s</a:t>
            </a:r>
            <a:r>
              <a:rPr lang="en-US" sz="1800">
                <a:sym typeface="+mn-ea"/>
              </a:rPr>
              <a:t>. A</a:t>
            </a:r>
            <a:r>
              <a:rPr lang="en-US" sz="1800" baseline="30000">
                <a:sym typeface="+mn-ea"/>
              </a:rPr>
              <a:t>2/3</a:t>
            </a:r>
            <a:r>
              <a:rPr lang="en-US" sz="1800">
                <a:sym typeface="+mn-ea"/>
              </a:rPr>
              <a:t> Mev</a:t>
            </a:r>
            <a:endParaRPr lang="en-US" sz="1800" u="none"/>
          </a:p>
          <a:p>
            <a:pPr marL="0" lvl="0" indent="0" eaLnBrk="1" hangingPunct="1">
              <a:buNone/>
            </a:pPr>
            <a:r>
              <a:rPr lang="en-US" sz="1800">
                <a:sym typeface="+mn-ea"/>
              </a:rPr>
              <a:t>     where A is mass number, a</a:t>
            </a:r>
            <a:r>
              <a:rPr lang="en-US" sz="1800" baseline="-25000">
                <a:sym typeface="+mn-ea"/>
              </a:rPr>
              <a:t>s</a:t>
            </a:r>
            <a:r>
              <a:rPr lang="en-US" sz="1800">
                <a:sym typeface="+mn-ea"/>
              </a:rPr>
              <a:t> is constant. Its value is 20.21</a:t>
            </a:r>
            <a:endParaRPr lang="en-US" sz="1800" u="none"/>
          </a:p>
          <a:p>
            <a:pPr marL="0" lvl="0" indent="0" eaLnBrk="1" hangingPunct="1">
              <a:buNone/>
            </a:pPr>
            <a:endParaRPr lang="en-US" sz="1800"/>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11</a:t>
            </a:fld>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617855"/>
            <a:ext cx="8229600" cy="5508625"/>
          </a:xfrm>
        </p:spPr>
        <p:txBody>
          <a:bodyPr vert="horz" wrap="square" anchor="t"/>
          <a:lstStyle/>
          <a:p>
            <a:pPr marL="0" lvl="0" indent="0" eaLnBrk="1" hangingPunct="1">
              <a:buNone/>
            </a:pPr>
            <a:r>
              <a:rPr lang="en-US" sz="1800" b="1" u="sng">
                <a:solidFill>
                  <a:srgbClr val="00B050"/>
                </a:solidFill>
              </a:rPr>
              <a:t>Coulomb energy</a:t>
            </a:r>
          </a:p>
          <a:p>
            <a:pPr marL="0" lvl="0" indent="0" eaLnBrk="1" hangingPunct="1">
              <a:buNone/>
            </a:pPr>
            <a:endParaRPr lang="en-US" sz="1800" b="1" u="sng"/>
          </a:p>
          <a:p>
            <a:pPr marL="285750" lvl="0" indent="-285750" eaLnBrk="1" hangingPunct="1">
              <a:buFont typeface="Arial" charset="0"/>
              <a:buChar char="•"/>
            </a:pPr>
            <a:r>
              <a:rPr lang="en-US" sz="1800" u="none"/>
              <a:t>The electrostatic repulsion between each pair of protons in a nucleus contributes toward decreasing its binding energy.</a:t>
            </a:r>
          </a:p>
          <a:p>
            <a:pPr marL="285750" lvl="0" indent="-285750" eaLnBrk="1" hangingPunct="1">
              <a:buFont typeface="Arial" charset="0"/>
              <a:buChar char="•"/>
            </a:pPr>
            <a:r>
              <a:rPr lang="en-US" sz="1800" u="none"/>
              <a:t>E</a:t>
            </a:r>
            <a:r>
              <a:rPr lang="en-US" sz="1800" u="none" baseline="-25000"/>
              <a:t>c</a:t>
            </a:r>
            <a:r>
              <a:rPr lang="en-US" sz="1800" u="none"/>
              <a:t> = a</a:t>
            </a:r>
            <a:r>
              <a:rPr lang="en-US" sz="1800" u="none" baseline="-25000"/>
              <a:t>c</a:t>
            </a:r>
            <a:r>
              <a:rPr lang="en-US" sz="1800" u="none"/>
              <a:t> Z</a:t>
            </a:r>
            <a:r>
              <a:rPr lang="en-US" sz="1800" u="none" baseline="30000"/>
              <a:t>2</a:t>
            </a:r>
            <a:r>
              <a:rPr lang="en-US" sz="1800" u="none"/>
              <a:t> A</a:t>
            </a:r>
            <a:r>
              <a:rPr lang="en-US" sz="1800" u="none" baseline="30000"/>
              <a:t>-1/3</a:t>
            </a:r>
            <a:r>
              <a:rPr lang="en-US" sz="1800" u="none"/>
              <a:t>  Mev</a:t>
            </a:r>
          </a:p>
          <a:p>
            <a:pPr marL="0" lvl="0" indent="0" eaLnBrk="1" hangingPunct="1">
              <a:buNone/>
            </a:pPr>
            <a:r>
              <a:rPr lang="en-US" sz="1800" u="none"/>
              <a:t>     where A is mass number, Z is atomic number, a</a:t>
            </a:r>
            <a:r>
              <a:rPr lang="en-US" sz="1800" u="none" baseline="-25000"/>
              <a:t>c</a:t>
            </a:r>
            <a:r>
              <a:rPr lang="en-US" sz="1800" u="none"/>
              <a:t> is constant. Its value is </a:t>
            </a:r>
          </a:p>
          <a:p>
            <a:pPr marL="0" lvl="0" indent="0" eaLnBrk="1" hangingPunct="1">
              <a:buNone/>
            </a:pPr>
            <a:r>
              <a:rPr lang="en-US" sz="1575" u="none"/>
              <a:t>      </a:t>
            </a:r>
            <a:r>
              <a:rPr lang="en-US" sz="1800" u="none"/>
              <a:t>0.583</a:t>
            </a:r>
          </a:p>
          <a:p>
            <a:pPr marL="0" lvl="0" indent="0" eaLnBrk="1" hangingPunct="1">
              <a:buNone/>
            </a:pPr>
            <a:endParaRPr lang="en-US" sz="1800" u="none"/>
          </a:p>
          <a:p>
            <a:pPr marL="0" lvl="0" indent="0" eaLnBrk="1" hangingPunct="1">
              <a:buNone/>
            </a:pPr>
            <a:r>
              <a:rPr lang="en-US" sz="1800" b="1" u="sng">
                <a:solidFill>
                  <a:srgbClr val="00B050"/>
                </a:solidFill>
                <a:sym typeface="+mn-ea"/>
              </a:rPr>
              <a:t>Asymmetry energy</a:t>
            </a:r>
          </a:p>
          <a:p>
            <a:pPr marL="0" lvl="0" indent="0" eaLnBrk="1" hangingPunct="1">
              <a:buNone/>
            </a:pPr>
            <a:endParaRPr lang="en-US" sz="1800" b="1" u="sng"/>
          </a:p>
          <a:p>
            <a:pPr marL="285750" lvl="0" indent="-285750" eaLnBrk="1" hangingPunct="1">
              <a:buFont typeface="Arial" charset="0"/>
              <a:buChar char="•"/>
            </a:pPr>
            <a:r>
              <a:rPr lang="en-US" sz="1800">
                <a:sym typeface="+mn-ea"/>
              </a:rPr>
              <a:t>An energy associated with the Pauli exclusion principle. If it wasn’t for the coulomb energy, the most stable form of nuclear matter would have the same number of neutrons as protons, since unequal numbers of neutrons and protons imply filling higher energylevels for one type of particle, while leaving lower energy levels vacant for the other type.</a:t>
            </a:r>
            <a:endParaRPr lang="en-US" sz="1800" u="none"/>
          </a:p>
          <a:p>
            <a:pPr marL="285750" lvl="0" indent="-285750" eaLnBrk="1" hangingPunct="1">
              <a:buFont typeface="Arial" charset="0"/>
              <a:buChar char="•"/>
            </a:pPr>
            <a:r>
              <a:rPr lang="en-US" sz="1800">
                <a:sym typeface="+mn-ea"/>
              </a:rPr>
              <a:t>E</a:t>
            </a:r>
            <a:r>
              <a:rPr lang="en-US" sz="1800" baseline="-25000">
                <a:sym typeface="+mn-ea"/>
              </a:rPr>
              <a:t>a</a:t>
            </a:r>
            <a:r>
              <a:rPr lang="en-US" sz="1800">
                <a:sym typeface="+mn-ea"/>
              </a:rPr>
              <a:t> = a</a:t>
            </a:r>
            <a:r>
              <a:rPr lang="en-US" sz="1800" baseline="-25000">
                <a:sym typeface="+mn-ea"/>
              </a:rPr>
              <a:t>a</a:t>
            </a:r>
            <a:r>
              <a:rPr lang="en-US" sz="1800">
                <a:sym typeface="+mn-ea"/>
              </a:rPr>
              <a:t> ((A-2Z)</a:t>
            </a:r>
            <a:r>
              <a:rPr lang="en-US" sz="1800" baseline="30000">
                <a:sym typeface="+mn-ea"/>
              </a:rPr>
              <a:t>2</a:t>
            </a:r>
            <a:r>
              <a:rPr lang="en-US" sz="1800">
                <a:sym typeface="+mn-ea"/>
              </a:rPr>
              <a:t>/A) MeV</a:t>
            </a:r>
            <a:endParaRPr lang="en-US" sz="1800" u="none"/>
          </a:p>
          <a:p>
            <a:pPr marL="0" lvl="0" indent="0" eaLnBrk="1" hangingPunct="1">
              <a:buNone/>
            </a:pPr>
            <a:r>
              <a:rPr lang="en-US" sz="1800">
                <a:sym typeface="+mn-ea"/>
              </a:rPr>
              <a:t>     where A is mass number, Z is atomic number, a</a:t>
            </a:r>
            <a:r>
              <a:rPr lang="en-US" sz="1800" baseline="-25000">
                <a:sym typeface="+mn-ea"/>
              </a:rPr>
              <a:t>a</a:t>
            </a:r>
            <a:r>
              <a:rPr lang="en-US" sz="1800">
                <a:sym typeface="+mn-ea"/>
              </a:rPr>
              <a:t> is constant. Its value is </a:t>
            </a:r>
            <a:endParaRPr lang="en-US" sz="1800" u="none"/>
          </a:p>
          <a:p>
            <a:pPr marL="0" lvl="0" indent="0" eaLnBrk="1" hangingPunct="1">
              <a:buNone/>
            </a:pPr>
            <a:r>
              <a:rPr lang="en-US" sz="1800">
                <a:sym typeface="+mn-ea"/>
              </a:rPr>
              <a:t>     20.65</a:t>
            </a:r>
            <a:endParaRPr lang="en-US" sz="1800" u="none"/>
          </a:p>
          <a:p>
            <a:pPr marL="0" lvl="0" indent="0" eaLnBrk="1" hangingPunct="1">
              <a:buNone/>
            </a:pPr>
            <a:endParaRPr lang="en-US" sz="1800" u="none"/>
          </a:p>
          <a:p>
            <a:pPr marL="0" lvl="0" indent="0" eaLnBrk="1" hangingPunct="1">
              <a:buNone/>
            </a:pPr>
            <a:endParaRPr lang="en-US" sz="1800" u="none"/>
          </a:p>
          <a:p>
            <a:pPr marL="0" lvl="0" indent="0" eaLnBrk="1" hangingPunct="1">
              <a:buNone/>
            </a:pPr>
            <a:endParaRPr lang="en-US" sz="1800" u="none"/>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12</a:t>
            </a:fld>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758190"/>
            <a:ext cx="8229600" cy="5718175"/>
          </a:xfrm>
        </p:spPr>
        <p:txBody>
          <a:bodyPr vert="horz" wrap="square" anchor="t"/>
          <a:lstStyle/>
          <a:p>
            <a:pPr marL="0" lvl="0" indent="0" eaLnBrk="1" hangingPunct="1">
              <a:buNone/>
            </a:pPr>
            <a:r>
              <a:rPr lang="en-US" sz="1800" b="1" u="sng">
                <a:solidFill>
                  <a:srgbClr val="00B050"/>
                </a:solidFill>
              </a:rPr>
              <a:t>Pairing energy</a:t>
            </a:r>
          </a:p>
          <a:p>
            <a:pPr marL="0" lvl="0" indent="0" eaLnBrk="1" hangingPunct="1">
              <a:buNone/>
            </a:pPr>
            <a:endParaRPr lang="en-US" sz="1800" b="1" u="sng">
              <a:solidFill>
                <a:srgbClr val="00B050"/>
              </a:solidFill>
            </a:endParaRPr>
          </a:p>
          <a:p>
            <a:pPr marL="285750" lvl="0" indent="-285750" eaLnBrk="1" hangingPunct="1">
              <a:lnSpc>
                <a:spcPct val="130000"/>
              </a:lnSpc>
              <a:buFont typeface="Arial" charset="0"/>
              <a:buChar char="•"/>
            </a:pPr>
            <a:r>
              <a:rPr lang="en-US" sz="1800" u="none"/>
              <a:t>An energy which is a correction term that arises from the tendency of proton pairs and neutron pairs to occur. An even number of particles is more stable than an odd number.</a:t>
            </a:r>
          </a:p>
          <a:p>
            <a:pPr marL="285750" lvl="0" indent="-285750" eaLnBrk="1" hangingPunct="1">
              <a:lnSpc>
                <a:spcPct val="130000"/>
              </a:lnSpc>
              <a:buFont typeface="Arial" charset="0"/>
              <a:buChar char="•"/>
            </a:pPr>
            <a:r>
              <a:rPr lang="en-US" sz="1800" u="none">
                <a:sym typeface="+mn-ea"/>
              </a:rPr>
              <a:t>E</a:t>
            </a:r>
            <a:r>
              <a:rPr lang="en-US" sz="1800" u="none" baseline="-25000">
                <a:sym typeface="+mn-ea"/>
              </a:rPr>
              <a:t>p</a:t>
            </a:r>
            <a:r>
              <a:rPr lang="en-US" sz="1800" u="none">
                <a:sym typeface="+mn-ea"/>
              </a:rPr>
              <a:t> = ± δ/A</a:t>
            </a:r>
            <a:r>
              <a:rPr lang="en-US" sz="1800" u="none" baseline="30000">
                <a:sym typeface="+mn-ea"/>
              </a:rPr>
              <a:t>3/4</a:t>
            </a:r>
            <a:r>
              <a:rPr lang="en-US" sz="1800" u="none">
                <a:sym typeface="+mn-ea"/>
              </a:rPr>
              <a:t> MeV</a:t>
            </a:r>
          </a:p>
          <a:p>
            <a:pPr marL="0" lvl="0" indent="0" eaLnBrk="1" hangingPunct="1">
              <a:lnSpc>
                <a:spcPct val="130000"/>
              </a:lnSpc>
              <a:buNone/>
            </a:pPr>
            <a:r>
              <a:rPr lang="en-US" sz="1800">
                <a:sym typeface="+mn-ea"/>
              </a:rPr>
              <a:t>     where A is mass number, Δ is constant. Its value is 33.</a:t>
            </a:r>
            <a:endParaRPr lang="en-US" sz="1800" u="none">
              <a:sym typeface="+mn-ea"/>
            </a:endParaRPr>
          </a:p>
          <a:p>
            <a:pPr marL="285750" lvl="0" indent="-285750" eaLnBrk="1" hangingPunct="1">
              <a:lnSpc>
                <a:spcPct val="130000"/>
              </a:lnSpc>
              <a:buFont typeface="Arial" charset="0"/>
              <a:buChar char="•"/>
            </a:pPr>
            <a:endParaRPr lang="en-US" sz="1800" u="none"/>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13</a:t>
            </a:fld>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635635"/>
            <a:ext cx="8229600" cy="5490845"/>
          </a:xfrm>
        </p:spPr>
        <p:txBody>
          <a:bodyPr vert="horz" wrap="square" anchor="t"/>
          <a:lstStyle/>
          <a:p>
            <a:pPr marL="0" lvl="0" indent="0" eaLnBrk="1" hangingPunct="1">
              <a:buNone/>
            </a:pPr>
            <a:r>
              <a:rPr lang="en-US" sz="1800" b="1" u="sng">
                <a:solidFill>
                  <a:srgbClr val="00B050"/>
                </a:solidFill>
                <a:sym typeface="+mn-ea"/>
              </a:rPr>
              <a:t>BE - SEMF</a:t>
            </a:r>
          </a:p>
          <a:p>
            <a:pPr marL="0" lvl="0" indent="0" eaLnBrk="1" hangingPunct="1">
              <a:buNone/>
            </a:pPr>
            <a:endParaRPr lang="en-US" sz="1800" b="1" u="sng">
              <a:solidFill>
                <a:srgbClr val="00B050"/>
              </a:solidFill>
              <a:sym typeface="+mn-ea"/>
            </a:endParaRPr>
          </a:p>
          <a:p>
            <a:pPr marL="285750" lvl="0" indent="-285750" eaLnBrk="1" hangingPunct="1">
              <a:lnSpc>
                <a:spcPct val="210000"/>
              </a:lnSpc>
              <a:buFont typeface="Arial" charset="0"/>
              <a:buChar char="•"/>
            </a:pPr>
            <a:r>
              <a:rPr lang="en-US" sz="1800" u="none">
                <a:sym typeface="+mn-ea"/>
              </a:rPr>
              <a:t>E</a:t>
            </a:r>
            <a:r>
              <a:rPr lang="en-US" sz="1800" u="none" baseline="-25000">
                <a:sym typeface="+mn-ea"/>
              </a:rPr>
              <a:t>B</a:t>
            </a:r>
            <a:r>
              <a:rPr lang="en-US" sz="1800" u="none">
                <a:sym typeface="+mn-ea"/>
              </a:rPr>
              <a:t> = [ m</a:t>
            </a:r>
            <a:r>
              <a:rPr lang="en-US" sz="1800" u="none" baseline="-25000">
                <a:sym typeface="+mn-ea"/>
              </a:rPr>
              <a:t>p</a:t>
            </a:r>
            <a:r>
              <a:rPr lang="en-US" sz="1800" u="none">
                <a:sym typeface="+mn-ea"/>
              </a:rPr>
              <a:t> – (A-Z) m</a:t>
            </a:r>
            <a:r>
              <a:rPr lang="en-US" sz="1800" u="none" baseline="-25000">
                <a:sym typeface="+mn-ea"/>
              </a:rPr>
              <a:t>n</a:t>
            </a:r>
            <a:r>
              <a:rPr lang="en-US" sz="1800" u="none">
                <a:sym typeface="+mn-ea"/>
              </a:rPr>
              <a:t>+ E</a:t>
            </a:r>
            <a:r>
              <a:rPr lang="en-US" sz="1800" u="none" baseline="-25000">
                <a:sym typeface="+mn-ea"/>
              </a:rPr>
              <a:t>v</a:t>
            </a:r>
            <a:r>
              <a:rPr lang="en-US" sz="1800" u="none">
                <a:sym typeface="+mn-ea"/>
              </a:rPr>
              <a:t> – E</a:t>
            </a:r>
            <a:r>
              <a:rPr lang="en-US" sz="1800" u="none" baseline="-25000">
                <a:sym typeface="+mn-ea"/>
              </a:rPr>
              <a:t>s</a:t>
            </a:r>
            <a:r>
              <a:rPr lang="en-US" sz="1800" u="none">
                <a:sym typeface="+mn-ea"/>
              </a:rPr>
              <a:t> – E</a:t>
            </a:r>
            <a:r>
              <a:rPr lang="en-US" sz="1800" u="none" baseline="-25000">
                <a:sym typeface="+mn-ea"/>
              </a:rPr>
              <a:t>c</a:t>
            </a:r>
            <a:r>
              <a:rPr lang="en-US" sz="1800" u="none">
                <a:sym typeface="+mn-ea"/>
              </a:rPr>
              <a:t> – E</a:t>
            </a:r>
            <a:r>
              <a:rPr lang="en-US" sz="1800" u="none" baseline="-25000">
                <a:sym typeface="+mn-ea"/>
              </a:rPr>
              <a:t>a</a:t>
            </a:r>
            <a:r>
              <a:rPr lang="en-US" sz="1800" u="none">
                <a:sym typeface="+mn-ea"/>
              </a:rPr>
              <a:t> ± E</a:t>
            </a:r>
            <a:r>
              <a:rPr lang="en-US" sz="1800" u="none" baseline="-25000">
                <a:sym typeface="+mn-ea"/>
              </a:rPr>
              <a:t>p</a:t>
            </a:r>
            <a:r>
              <a:rPr lang="en-US" sz="1800" u="none">
                <a:sym typeface="+mn-ea"/>
              </a:rPr>
              <a:t>] MeV</a:t>
            </a:r>
          </a:p>
          <a:p>
            <a:pPr marL="0" lvl="0" indent="0" eaLnBrk="1" hangingPunct="1">
              <a:lnSpc>
                <a:spcPct val="210000"/>
              </a:lnSpc>
              <a:buNone/>
            </a:pPr>
            <a:r>
              <a:rPr lang="en-US" sz="1800" b="1" u="none">
                <a:sym typeface="+mn-ea"/>
              </a:rPr>
              <a:t>    </a:t>
            </a:r>
            <a:r>
              <a:rPr lang="en-US" sz="1800" u="none">
                <a:sym typeface="+mn-ea"/>
              </a:rPr>
              <a:t>m</a:t>
            </a:r>
            <a:r>
              <a:rPr lang="en-US" sz="1800" u="none" baseline="-25000">
                <a:sym typeface="+mn-ea"/>
              </a:rPr>
              <a:t>p</a:t>
            </a:r>
            <a:r>
              <a:rPr lang="en-US" sz="1800" u="none">
                <a:sym typeface="+mn-ea"/>
              </a:rPr>
              <a:t> - mass of proton : 1.0072766u</a:t>
            </a:r>
          </a:p>
          <a:p>
            <a:pPr marL="0" lvl="0" indent="0" eaLnBrk="1" hangingPunct="1">
              <a:lnSpc>
                <a:spcPct val="210000"/>
              </a:lnSpc>
              <a:buNone/>
            </a:pPr>
            <a:r>
              <a:rPr lang="en-US" sz="1800" u="none">
                <a:sym typeface="+mn-ea"/>
              </a:rPr>
              <a:t>    m</a:t>
            </a:r>
            <a:r>
              <a:rPr lang="en-US" sz="1800" u="none" baseline="-25000">
                <a:sym typeface="+mn-ea"/>
              </a:rPr>
              <a:t>n</a:t>
            </a:r>
            <a:r>
              <a:rPr lang="en-US" sz="1800" u="none">
                <a:sym typeface="+mn-ea"/>
              </a:rPr>
              <a:t> - mass of neutron : 1.0086654u</a:t>
            </a:r>
          </a:p>
          <a:p>
            <a:pPr marL="0" lvl="0" indent="0" eaLnBrk="1" hangingPunct="1">
              <a:lnSpc>
                <a:spcPct val="210000"/>
              </a:lnSpc>
              <a:buNone/>
            </a:pPr>
            <a:endParaRPr sz="1800" u="none"/>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14</a:t>
            </a:fld>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5" name="Rectangle 2" descr="#wm#_a_04_210_110_a_1_1#clear#"/>
          <p:cNvSpPr>
            <a:spLocks noGrp="1"/>
          </p:cNvSpPr>
          <p:nvPr>
            <p:ph type="title" idx="4294967295"/>
          </p:nvPr>
        </p:nvSpPr>
        <p:spPr>
          <a:xfrm>
            <a:off x="457200" y="274955"/>
            <a:ext cx="8229600" cy="599440"/>
          </a:xfrm>
        </p:spPr>
        <p:txBody>
          <a:bodyPr vert="horz" wrap="square" anchor="ctr"/>
          <a:lstStyle/>
          <a:p>
            <a:pPr lvl="0" eaLnBrk="1" hangingPunct="1"/>
            <a:r>
              <a:rPr lang="en-US" sz="2000" b="1">
                <a:solidFill>
                  <a:srgbClr val="C00000"/>
                </a:solidFill>
              </a:rPr>
              <a:t>CHAPTER 4 : METHODS AND DISCUSSION</a:t>
            </a:r>
          </a:p>
        </p:txBody>
      </p:sp>
      <p:sp>
        <p:nvSpPr>
          <p:cNvPr id="3076" name="Rectangle 3" descr="#wm#_a_04_210_110_b_1_1#clear#"/>
          <p:cNvSpPr>
            <a:spLocks noGrp="1"/>
          </p:cNvSpPr>
          <p:nvPr>
            <p:ph type="body" idx="4294967295"/>
          </p:nvPr>
        </p:nvSpPr>
        <p:spPr>
          <a:xfrm>
            <a:off x="457200" y="1127125"/>
            <a:ext cx="8229600" cy="4999355"/>
          </a:xfrm>
        </p:spPr>
        <p:txBody>
          <a:bodyPr vert="horz" wrap="square" anchor="t"/>
          <a:lstStyle/>
          <a:p>
            <a:pPr marL="0" lvl="0" indent="0" eaLnBrk="1" hangingPunct="1">
              <a:buNone/>
            </a:pPr>
            <a:r>
              <a:rPr lang="en-US" sz="1800" b="1" u="sng">
                <a:solidFill>
                  <a:srgbClr val="00B050"/>
                </a:solidFill>
              </a:rPr>
              <a:t>Least square method</a:t>
            </a:r>
          </a:p>
          <a:p>
            <a:pPr marL="0" lvl="0" indent="0" eaLnBrk="1" hangingPunct="1">
              <a:buNone/>
            </a:pPr>
            <a:endParaRPr lang="en-US" sz="1800" b="1" u="sng">
              <a:solidFill>
                <a:srgbClr val="00B050"/>
              </a:solidFill>
            </a:endParaRPr>
          </a:p>
          <a:p>
            <a:pPr marL="285750" lvl="0" indent="-285750" eaLnBrk="1" hangingPunct="1">
              <a:buFont typeface="Arial" charset="0"/>
              <a:buChar char="•"/>
            </a:pPr>
            <a:r>
              <a:rPr lang="en-US" sz="1800" u="none"/>
              <a:t>It is a standard approach in regression analysis to the approximate solution of over dominated systems, that is, sets of equations in which there are more equations than unknowns.</a:t>
            </a:r>
          </a:p>
          <a:p>
            <a:pPr marL="285750" lvl="0" indent="-285750" eaLnBrk="1" hangingPunct="1">
              <a:buFont typeface="Arial" charset="0"/>
              <a:buChar char="•"/>
            </a:pPr>
            <a:r>
              <a:rPr lang="en-US" sz="1800" u="none"/>
              <a:t>Least squares mean that the overall solution minimises the sum of the squares of the errors made in the results of every single equation.</a:t>
            </a:r>
          </a:p>
          <a:p>
            <a:pPr marL="285750" lvl="0" indent="-285750" eaLnBrk="1" hangingPunct="1">
              <a:buFont typeface="Arial" charset="0"/>
              <a:buChar char="•"/>
            </a:pPr>
            <a:r>
              <a:rPr lang="en-US" sz="1800" u="none"/>
              <a:t>The least square fit method is a technique used to estimate the values of the parameters in a mathematical model that best fits a set of data. In the case of the liquid drop model, the parameters are the coefficients a</a:t>
            </a:r>
            <a:r>
              <a:rPr lang="en-US" sz="1800" u="none" baseline="-25000"/>
              <a:t>v</a:t>
            </a:r>
            <a:r>
              <a:rPr lang="en-US" sz="1800" u="none"/>
              <a:t>, a</a:t>
            </a:r>
            <a:r>
              <a:rPr lang="en-US" sz="1800" u="none" baseline="-25000"/>
              <a:t>s</a:t>
            </a:r>
            <a:r>
              <a:rPr lang="en-US" sz="1800" u="none"/>
              <a:t>, a</a:t>
            </a:r>
            <a:r>
              <a:rPr lang="en-US" sz="1800" u="none" baseline="-25000"/>
              <a:t>c</a:t>
            </a:r>
            <a:r>
              <a:rPr lang="en-US" sz="1800" u="none"/>
              <a:t>, a</a:t>
            </a:r>
            <a:r>
              <a:rPr lang="en-US" sz="1800" u="none" baseline="-25000"/>
              <a:t>a</a:t>
            </a:r>
            <a:r>
              <a:rPr lang="en-US" sz="1800" u="none"/>
              <a:t>, and a</a:t>
            </a:r>
            <a:r>
              <a:rPr lang="en-US" sz="1800" u="none" baseline="-25000"/>
              <a:t>p</a:t>
            </a:r>
            <a:r>
              <a:rPr lang="en-US" sz="1800" u="none"/>
              <a:t>.</a:t>
            </a:r>
          </a:p>
          <a:p>
            <a:pPr marL="285750" lvl="0" indent="-285750" eaLnBrk="1" hangingPunct="1">
              <a:buFont typeface="Arial" charset="0"/>
              <a:buChar char="•"/>
            </a:pPr>
            <a:r>
              <a:rPr lang="en-US" sz="1800" u="none"/>
              <a:t>To use the least square fit method to determine the values of these coefficients, we start by collecting experimental data on the binding energies of a set of nuclei with different mass numbers.</a:t>
            </a: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15</a:t>
            </a:fld>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741045"/>
            <a:ext cx="8229600" cy="5875020"/>
          </a:xfrm>
          <a:ln>
            <a:noFill/>
          </a:ln>
        </p:spPr>
        <p:txBody>
          <a:bodyPr vert="horz" wrap="square" anchor="t"/>
          <a:lstStyle/>
          <a:p>
            <a:pPr marL="0" lvl="0" indent="0" eaLnBrk="1" hangingPunct="1">
              <a:buNone/>
            </a:pPr>
            <a:r>
              <a:rPr lang="en-US" sz="1800" b="1" u="sng">
                <a:solidFill>
                  <a:srgbClr val="00B050"/>
                </a:solidFill>
              </a:rPr>
              <a:t>Nuclear binding energy contributions</a:t>
            </a:r>
          </a:p>
          <a:p>
            <a:pPr marL="0" lvl="0" indent="0" eaLnBrk="1" hangingPunct="1">
              <a:buNone/>
            </a:pPr>
            <a:endParaRPr lang="en-US" sz="1800" b="1" u="sng">
              <a:solidFill>
                <a:srgbClr val="00B050"/>
              </a:solidFill>
            </a:endParaRPr>
          </a:p>
          <a:p>
            <a:pPr marL="0" lvl="0" indent="0" eaLnBrk="1" hangingPunct="1">
              <a:buNone/>
            </a:pPr>
            <a:r>
              <a:rPr lang="en-US" sz="1800" u="none"/>
              <a:t>We plotted contribution terms in semi empirical formula and total binding energy per nucleon with correction factors (asymmetric and pairing terms) and without correction factors using python code.</a:t>
            </a:r>
          </a:p>
        </p:txBody>
      </p:sp>
      <p:pic>
        <p:nvPicPr>
          <p:cNvPr id="2" name="Picture 1" descr="2024-03-18 08:27:09.356000"/>
          <p:cNvPicPr>
            <a:picLocks noChangeAspect="1"/>
          </p:cNvPicPr>
          <p:nvPr/>
        </p:nvPicPr>
        <p:blipFill>
          <a:blip r:embed="rId2"/>
          <a:stretch>
            <a:fillRect/>
          </a:stretch>
        </p:blipFill>
        <p:spPr>
          <a:xfrm>
            <a:off x="457200" y="2320290"/>
            <a:ext cx="6229985" cy="552450"/>
          </a:xfrm>
          <a:prstGeom prst="rect">
            <a:avLst/>
          </a:prstGeom>
          <a:ln w="6350">
            <a:noFill/>
            <a:prstDash val="solid"/>
          </a:ln>
          <a:extLst>
            <a:ext uri="{91240B29-F687-4F45-9708-019B960494DF}">
              <a14:hiddenLine xmlns:a14="http://schemas.microsoft.com/office/drawing/2010/main" w="6350">
                <a:solidFill>
                  <a:schemeClr val="accent1">
                    <a:shade val="50000"/>
                  </a:schemeClr>
                </a:solidFill>
                <a:prstDash val="solid"/>
              </a14:hiddenLine>
            </a:ext>
          </a:extLst>
        </p:spPr>
      </p:pic>
      <p:pic>
        <p:nvPicPr>
          <p:cNvPr id="23" name="Picture 22" descr="2024-03-18 08:27:44.204000"/>
          <p:cNvPicPr>
            <a:picLocks noChangeAspect="1"/>
          </p:cNvPicPr>
          <p:nvPr/>
        </p:nvPicPr>
        <p:blipFill>
          <a:blip r:embed="rId3"/>
          <a:srcRect l="-743" t="6659" r="743" b="-6659"/>
          <a:stretch>
            <a:fillRect/>
          </a:stretch>
        </p:blipFill>
        <p:spPr>
          <a:xfrm>
            <a:off x="457200" y="2872740"/>
            <a:ext cx="6258560" cy="3663315"/>
          </a:xfrm>
          <a:prstGeom prst="rect">
            <a:avLst/>
          </a:prstGeom>
          <a:ln w="6350">
            <a:noFill/>
            <a:prstDash val="solid"/>
          </a:ln>
          <a:extLst>
            <a:ext uri="{91240B29-F687-4F45-9708-019B960494DF}">
              <a14:hiddenLine xmlns:a14="http://schemas.microsoft.com/office/drawing/2010/main" w="6350">
                <a:solidFill>
                  <a:schemeClr val="accent1">
                    <a:shade val="50000"/>
                  </a:schemeClr>
                </a:solidFill>
                <a:prstDash val="solid"/>
              </a14:hiddenLine>
            </a:ext>
          </a:extLst>
        </p:spPr>
      </p:pic>
      <p:sp>
        <p:nvSpPr>
          <p:cNvPr id="3" name="Slide Number Placeholder 2"/>
          <p:cNvSpPr>
            <a:spLocks noGrp="1"/>
          </p:cNvSpPr>
          <p:nvPr>
            <p:ph type="sldNum" sz="quarter" idx="12"/>
          </p:nvPr>
        </p:nvSpPr>
        <p:spPr/>
        <p:txBody>
          <a:bodyPr/>
          <a:lstStyle/>
          <a:p>
            <a:pPr lvl="0"/>
            <a:fld id="{9A0DB2DC-4C9A-4742-B13C-FB6460FD3503}" type="slidenum">
              <a:rPr lang="zh-CN" altLang="en-US" smtClean="0"/>
              <a:t>16</a:t>
            </a:fld>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644525"/>
            <a:ext cx="8265795" cy="5775325"/>
          </a:xfrm>
        </p:spPr>
        <p:txBody>
          <a:bodyPr vert="horz" wrap="square" anchor="t"/>
          <a:lstStyle/>
          <a:p>
            <a:pPr marL="0" lvl="0" indent="0" eaLnBrk="1" hangingPunct="1">
              <a:buNone/>
            </a:pPr>
            <a:r>
              <a:rPr lang="en-US" sz="1800"/>
              <a:t>Output:-</a:t>
            </a:r>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r>
              <a:rPr lang="en-US" sz="1800"/>
              <a:t>Contribution terms : volume energy, surface energy, coulomb energy</a:t>
            </a:r>
          </a:p>
          <a:p>
            <a:pPr marL="0" lvl="0" indent="0" eaLnBrk="1" hangingPunct="1">
              <a:buNone/>
            </a:pPr>
            <a:r>
              <a:rPr lang="en-US" sz="1800"/>
              <a:t>Correction terms : asymmetry energy, pairing energy</a:t>
            </a:r>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p:txBody>
      </p:sp>
      <p:pic>
        <p:nvPicPr>
          <p:cNvPr id="3" name="Picture 2" descr="2024-03-18 09:00:16.102000"/>
          <p:cNvPicPr>
            <a:picLocks noChangeAspect="1"/>
          </p:cNvPicPr>
          <p:nvPr/>
        </p:nvPicPr>
        <p:blipFill>
          <a:blip r:embed="rId2"/>
          <a:stretch>
            <a:fillRect/>
          </a:stretch>
        </p:blipFill>
        <p:spPr>
          <a:xfrm>
            <a:off x="1464310" y="838835"/>
            <a:ext cx="6746240" cy="4787900"/>
          </a:xfrm>
          <a:prstGeom prst="rect">
            <a:avLst/>
          </a:prstGeom>
        </p:spPr>
      </p:pic>
      <p:sp>
        <p:nvSpPr>
          <p:cNvPr id="2" name="Slide Number Placeholder 1"/>
          <p:cNvSpPr>
            <a:spLocks noGrp="1"/>
          </p:cNvSpPr>
          <p:nvPr>
            <p:ph type="sldNum" sz="quarter" idx="12"/>
          </p:nvPr>
        </p:nvSpPr>
        <p:spPr/>
        <p:txBody>
          <a:bodyPr/>
          <a:lstStyle/>
          <a:p>
            <a:pPr lvl="0"/>
            <a:fld id="{9A0DB2DC-4C9A-4742-B13C-FB6460FD3503}" type="slidenum">
              <a:rPr lang="zh-CN" altLang="en-US" smtClean="0"/>
              <a:t>17</a:t>
            </a:fld>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654685"/>
            <a:ext cx="8242300" cy="5777865"/>
          </a:xfrm>
        </p:spPr>
        <p:txBody>
          <a:bodyPr vert="horz" wrap="square" anchor="t"/>
          <a:lstStyle/>
          <a:p>
            <a:pPr marL="0" lvl="0" indent="0" eaLnBrk="1" hangingPunct="1">
              <a:buNone/>
            </a:pPr>
            <a:r>
              <a:rPr lang="en-US" sz="1800" b="1" u="sng">
                <a:solidFill>
                  <a:srgbClr val="00B050"/>
                </a:solidFill>
              </a:rPr>
              <a:t>Analysis of correction terms</a:t>
            </a:r>
          </a:p>
          <a:p>
            <a:pPr marL="0" lvl="0" indent="0" eaLnBrk="1" hangingPunct="1">
              <a:buNone/>
            </a:pPr>
            <a:endParaRPr lang="en-US" sz="1800" b="1" u="none"/>
          </a:p>
          <a:p>
            <a:pPr lvl="0" eaLnBrk="1" hangingPunct="1">
              <a:buFont typeface="+mj-lt"/>
              <a:buAutoNum type="arabicPeriod"/>
            </a:pPr>
            <a:r>
              <a:rPr lang="en-US" sz="1800" u="none"/>
              <a:t>Asymmetry energy</a:t>
            </a:r>
          </a:p>
          <a:p>
            <a:pPr lvl="1" eaLnBrk="1" hangingPunct="1">
              <a:buFont typeface="Arial" charset="0"/>
              <a:buChar char="•"/>
            </a:pPr>
            <a:r>
              <a:rPr lang="en-US" sz="1575" u="none"/>
              <a:t>Due to the difference in no.of protons and neutrons. Determines the stability and properties of atomic nuclei.</a:t>
            </a:r>
          </a:p>
          <a:p>
            <a:pPr lvl="1" eaLnBrk="1" hangingPunct="1">
              <a:buFont typeface="Arial" charset="0"/>
              <a:buChar char="•"/>
            </a:pPr>
            <a:r>
              <a:rPr lang="en-US" sz="1575" u="none"/>
              <a:t>lighter nuclei : almost equal no.of protons and neutrons : stable</a:t>
            </a:r>
          </a:p>
          <a:p>
            <a:pPr lvl="1" eaLnBrk="1" hangingPunct="1">
              <a:buFont typeface="Arial" charset="0"/>
              <a:buChar char="•"/>
            </a:pPr>
            <a:r>
              <a:rPr lang="en-US" sz="1575" u="none"/>
              <a:t>heavier nuclei : more protons than neutrons : unstable</a:t>
            </a:r>
          </a:p>
          <a:p>
            <a:pPr marL="457200" lvl="1" indent="0" eaLnBrk="1" hangingPunct="1">
              <a:buNone/>
            </a:pPr>
            <a:r>
              <a:rPr lang="en-US" sz="1575" u="none"/>
              <a:t>     additional neutrons require to stabilize the nucleus</a:t>
            </a:r>
          </a:p>
          <a:p>
            <a:pPr lvl="1" eaLnBrk="1" hangingPunct="1">
              <a:buFont typeface="Arial" charset="0"/>
              <a:buChar char="•"/>
            </a:pPr>
            <a:r>
              <a:rPr lang="en-US" sz="1575" u="none"/>
              <a:t>It can be explained on the basis of neutron-proton ratio curve</a:t>
            </a:r>
          </a:p>
          <a:p>
            <a:pPr lvl="1" eaLnBrk="1" hangingPunct="1">
              <a:buFont typeface="Arial" charset="0"/>
              <a:buChar char="•"/>
            </a:pPr>
            <a:endParaRPr lang="en-US" sz="1575" u="none"/>
          </a:p>
        </p:txBody>
      </p:sp>
      <p:pic>
        <p:nvPicPr>
          <p:cNvPr id="2" name="Picture 1" descr="2024-03-18 09:26:14.310000"/>
          <p:cNvPicPr>
            <a:picLocks noChangeAspect="1"/>
          </p:cNvPicPr>
          <p:nvPr/>
        </p:nvPicPr>
        <p:blipFill>
          <a:blip r:embed="rId2"/>
          <a:stretch>
            <a:fillRect/>
          </a:stretch>
        </p:blipFill>
        <p:spPr>
          <a:xfrm>
            <a:off x="1891030" y="3453765"/>
            <a:ext cx="4969510" cy="2961005"/>
          </a:xfrm>
          <a:prstGeom prst="rect">
            <a:avLst/>
          </a:prstGeom>
        </p:spPr>
      </p:pic>
      <p:sp>
        <p:nvSpPr>
          <p:cNvPr id="3" name="Slide Number Placeholder 2"/>
          <p:cNvSpPr>
            <a:spLocks noGrp="1"/>
          </p:cNvSpPr>
          <p:nvPr>
            <p:ph type="sldNum" sz="quarter" idx="12"/>
          </p:nvPr>
        </p:nvSpPr>
        <p:spPr/>
        <p:txBody>
          <a:bodyPr/>
          <a:lstStyle/>
          <a:p>
            <a:pPr lvl="0"/>
            <a:fld id="{9A0DB2DC-4C9A-4742-B13C-FB6460FD3503}" type="slidenum">
              <a:rPr lang="zh-CN" altLang="en-US" smtClean="0"/>
              <a:t>18</a:t>
            </a:fld>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340360"/>
            <a:ext cx="8108315" cy="6225540"/>
          </a:xfrm>
        </p:spPr>
        <p:txBody>
          <a:bodyPr vert="horz" wrap="square" anchor="t"/>
          <a:lstStyle/>
          <a:p>
            <a:pPr marL="0" lvl="0" indent="0" eaLnBrk="1" hangingPunct="1">
              <a:buNone/>
            </a:pPr>
            <a:r>
              <a:rPr lang="en-US" sz="1800"/>
              <a:t>Python code for the plot:-</a:t>
            </a:r>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285750" lvl="0" indent="-285750" eaLnBrk="1" hangingPunct="1">
              <a:buFont typeface="Arial" charset="0"/>
              <a:buChar char="•"/>
            </a:pPr>
            <a:r>
              <a:rPr lang="en-US" sz="1800"/>
              <a:t>As proton number increases, nucleus becomes unstable. In order to solve this naturally, no.of neutrons found to be higher than the proton number with increase in atomic number.</a:t>
            </a:r>
          </a:p>
          <a:p>
            <a:pPr marL="0" lvl="0" indent="0" eaLnBrk="1" hangingPunct="1">
              <a:buNone/>
            </a:pPr>
            <a:r>
              <a:rPr lang="en-US" sz="1800" b="1" u="sng">
                <a:solidFill>
                  <a:srgbClr val="00B050"/>
                </a:solidFill>
              </a:rPr>
              <a:t>Pairing energy</a:t>
            </a:r>
          </a:p>
          <a:p>
            <a:pPr marL="285750" lvl="0" indent="-285750" eaLnBrk="1" hangingPunct="1">
              <a:buFont typeface="Arial" charset="0"/>
              <a:buChar char="•"/>
            </a:pPr>
            <a:r>
              <a:rPr lang="en-US" sz="1800" u="none"/>
              <a:t>Even no.of particles is more stable than odd number.</a:t>
            </a:r>
          </a:p>
          <a:p>
            <a:pPr marL="285750" lvl="0" indent="-285750" eaLnBrk="1" hangingPunct="1">
              <a:buFont typeface="Arial" charset="0"/>
              <a:buChar char="•"/>
            </a:pPr>
            <a:r>
              <a:rPr lang="en-US" sz="1800">
                <a:sym typeface="+mn-ea"/>
              </a:rPr>
              <a:t>E</a:t>
            </a:r>
            <a:r>
              <a:rPr lang="en-US" sz="1800" baseline="-25000">
                <a:sym typeface="+mn-ea"/>
              </a:rPr>
              <a:t>p</a:t>
            </a:r>
            <a:r>
              <a:rPr lang="en-US" sz="1800">
                <a:sym typeface="+mn-ea"/>
              </a:rPr>
              <a:t> = ± δ/A</a:t>
            </a:r>
            <a:r>
              <a:rPr lang="en-US" sz="1800" baseline="30000">
                <a:sym typeface="+mn-ea"/>
              </a:rPr>
              <a:t>3/4</a:t>
            </a:r>
            <a:r>
              <a:rPr lang="en-US" sz="1800">
                <a:sym typeface="+mn-ea"/>
              </a:rPr>
              <a:t> MeV</a:t>
            </a:r>
          </a:p>
          <a:p>
            <a:pPr marL="0" lvl="0" indent="0" eaLnBrk="1" hangingPunct="1">
              <a:buNone/>
            </a:pPr>
            <a:r>
              <a:rPr lang="en-US" sz="1800">
                <a:sym typeface="+mn-ea"/>
              </a:rPr>
              <a:t>    even-even nuclei : +ve</a:t>
            </a:r>
          </a:p>
          <a:p>
            <a:pPr marL="0" lvl="0" indent="0" eaLnBrk="1" hangingPunct="1">
              <a:buNone/>
            </a:pPr>
            <a:r>
              <a:rPr lang="en-US" sz="1800">
                <a:sym typeface="+mn-ea"/>
              </a:rPr>
              <a:t>    odd-odd : -ve</a:t>
            </a:r>
          </a:p>
          <a:p>
            <a:pPr marL="0" lvl="0" indent="0" eaLnBrk="1" hangingPunct="1">
              <a:buNone/>
            </a:pPr>
            <a:r>
              <a:rPr lang="en-US" sz="1800">
                <a:sym typeface="+mn-ea"/>
              </a:rPr>
              <a:t>    even-odd/odd-even : 0</a:t>
            </a:r>
          </a:p>
          <a:p>
            <a:pPr marL="285750" lvl="0" indent="-285750" eaLnBrk="1" hangingPunct="1">
              <a:buFont typeface="Arial" charset="0"/>
              <a:buChar char="•"/>
            </a:pPr>
            <a:endParaRPr lang="en-US" sz="1800" u="none">
              <a:sym typeface="+mn-ea"/>
            </a:endParaRPr>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b="1" u="none"/>
          </a:p>
        </p:txBody>
      </p:sp>
      <p:pic>
        <p:nvPicPr>
          <p:cNvPr id="2" name="Picture 1" descr="2024-03-18 09:28:05.238000"/>
          <p:cNvPicPr>
            <a:picLocks noChangeAspect="1"/>
          </p:cNvPicPr>
          <p:nvPr/>
        </p:nvPicPr>
        <p:blipFill>
          <a:blip r:embed="rId2"/>
          <a:stretch>
            <a:fillRect/>
          </a:stretch>
        </p:blipFill>
        <p:spPr>
          <a:xfrm>
            <a:off x="457200" y="705485"/>
            <a:ext cx="5005070" cy="2938780"/>
          </a:xfrm>
          <a:prstGeom prst="rect">
            <a:avLst/>
          </a:prstGeom>
        </p:spPr>
      </p:pic>
      <p:sp>
        <p:nvSpPr>
          <p:cNvPr id="3" name="Slide Number Placeholder 2"/>
          <p:cNvSpPr>
            <a:spLocks noGrp="1"/>
          </p:cNvSpPr>
          <p:nvPr>
            <p:ph type="sldNum" sz="quarter" idx="12"/>
          </p:nvPr>
        </p:nvSpPr>
        <p:spPr/>
        <p:txBody>
          <a:bodyPr/>
          <a:lstStyle/>
          <a:p>
            <a:pPr lvl="0"/>
            <a:fld id="{9A0DB2DC-4C9A-4742-B13C-FB6460FD3503}" type="slidenum">
              <a:rPr lang="zh-CN" altLang="en-US" smtClean="0"/>
              <a:t>19</a:t>
            </a:fld>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5" name="Rectangle 2" descr="#wm#_a_04_210_110_a_1_1#clear#"/>
          <p:cNvSpPr>
            <a:spLocks noGrp="1"/>
          </p:cNvSpPr>
          <p:nvPr>
            <p:ph type="title" idx="4294967295"/>
          </p:nvPr>
        </p:nvSpPr>
        <p:spPr/>
        <p:txBody>
          <a:bodyPr vert="horz" wrap="square" anchor="ctr"/>
          <a:lstStyle/>
          <a:p>
            <a:pPr lvl="0" eaLnBrk="1" hangingPunct="1"/>
            <a:r>
              <a:rPr lang="en-US" sz="2000" b="1">
                <a:solidFill>
                  <a:schemeClr val="tx1"/>
                </a:solidFill>
              </a:rPr>
              <a:t>PREFACE</a:t>
            </a:r>
          </a:p>
        </p:txBody>
      </p:sp>
      <p:sp>
        <p:nvSpPr>
          <p:cNvPr id="3076" name="Rectangle 3" descr="#wm#_a_04_210_110_b_1_1#clear#"/>
          <p:cNvSpPr>
            <a:spLocks noGrp="1"/>
          </p:cNvSpPr>
          <p:nvPr>
            <p:ph type="body" idx="4294967295"/>
          </p:nvPr>
        </p:nvSpPr>
        <p:spPr/>
        <p:txBody>
          <a:bodyPr vert="horz" wrap="square" anchor="t"/>
          <a:lstStyle/>
          <a:p>
            <a:pPr marL="0" lvl="0" indent="0" eaLnBrk="1" hangingPunct="1">
              <a:lnSpc>
                <a:spcPct val="150000"/>
              </a:lnSpc>
              <a:buFont typeface="Arial" charset="0"/>
              <a:buNone/>
            </a:pPr>
            <a:r>
              <a:rPr lang="en-US" sz="1800">
                <a:latin typeface="Arial" charset="0"/>
                <a:ea typeface="Arial" charset="0"/>
              </a:rPr>
              <a:t>The goal of the project is optimisation of coefficients in semi empirical formula using liquid drop model. Optimisation is done by least square method using python programming by fitting experimental data on liquid drop model.</a:t>
            </a:r>
          </a:p>
          <a:p>
            <a:pPr marL="0" lvl="0" indent="0" eaLnBrk="1" hangingPunct="1">
              <a:lnSpc>
                <a:spcPct val="150000"/>
              </a:lnSpc>
              <a:buFont typeface="Arial" charset="0"/>
              <a:buNone/>
            </a:pPr>
            <a:endParaRPr lang="en-US" sz="1800">
              <a:latin typeface="Arial" charset="0"/>
              <a:ea typeface="Arial" charset="0"/>
            </a:endParaRPr>
          </a:p>
          <a:p>
            <a:pPr marL="0" lvl="0" indent="0" eaLnBrk="1" hangingPunct="1">
              <a:lnSpc>
                <a:spcPct val="150000"/>
              </a:lnSpc>
              <a:buFont typeface="Arial" charset="0"/>
              <a:buNone/>
            </a:pPr>
            <a:r>
              <a:rPr lang="en-US" sz="1800">
                <a:latin typeface="Arial" charset="0"/>
                <a:ea typeface="Arial" charset="0"/>
              </a:rPr>
              <a:t>The dissertation is divided into 4 chapters:</a:t>
            </a:r>
          </a:p>
          <a:p>
            <a:pPr marL="0" lvl="1" indent="0" eaLnBrk="1" hangingPunct="1">
              <a:lnSpc>
                <a:spcPct val="150000"/>
              </a:lnSpc>
              <a:buFont typeface="Wingdings" charset="2"/>
              <a:buChar char="Ø"/>
            </a:pPr>
            <a:r>
              <a:rPr lang="en-US" sz="1800">
                <a:latin typeface="Arial" charset="0"/>
                <a:ea typeface="Arial" charset="0"/>
              </a:rPr>
              <a:t>Chapter 1 : Nuclear structure and properties</a:t>
            </a:r>
          </a:p>
          <a:p>
            <a:pPr marL="0" lvl="1" indent="0" eaLnBrk="1" hangingPunct="1">
              <a:lnSpc>
                <a:spcPct val="150000"/>
              </a:lnSpc>
              <a:buFont typeface="Wingdings" charset="2"/>
              <a:buChar char="Ø"/>
            </a:pPr>
            <a:r>
              <a:rPr lang="en-US" sz="1800">
                <a:latin typeface="Arial" charset="0"/>
                <a:ea typeface="Arial" charset="0"/>
              </a:rPr>
              <a:t>Chapter 2 : Binding energy and nuclear models</a:t>
            </a:r>
          </a:p>
          <a:p>
            <a:pPr marL="0" lvl="1" indent="0" eaLnBrk="1" hangingPunct="1">
              <a:lnSpc>
                <a:spcPct val="150000"/>
              </a:lnSpc>
              <a:buFont typeface="Wingdings" charset="2"/>
              <a:buChar char="Ø"/>
            </a:pPr>
            <a:r>
              <a:rPr lang="en-US" sz="1800">
                <a:latin typeface="Arial" charset="0"/>
                <a:ea typeface="Arial" charset="0"/>
              </a:rPr>
              <a:t>Chapter 3 : Liquid drop model and semi empirical formula</a:t>
            </a:r>
          </a:p>
          <a:p>
            <a:pPr marL="0" lvl="1" indent="0" eaLnBrk="1" hangingPunct="1">
              <a:lnSpc>
                <a:spcPct val="150000"/>
              </a:lnSpc>
              <a:buFont typeface="Wingdings" charset="2"/>
              <a:buChar char="Ø"/>
            </a:pPr>
            <a:r>
              <a:rPr lang="en-US" sz="1800">
                <a:latin typeface="Arial" charset="0"/>
                <a:ea typeface="Arial" charset="0"/>
              </a:rPr>
              <a:t>Chapter 4 : Methods and results</a:t>
            </a: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2</a:t>
            </a:fld>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425450"/>
            <a:ext cx="8229600" cy="5701030"/>
          </a:xfrm>
        </p:spPr>
        <p:txBody>
          <a:bodyPr vert="horz" wrap="square" anchor="t"/>
          <a:lstStyle/>
          <a:p>
            <a:pPr marL="0" lvl="0" indent="0" eaLnBrk="1" hangingPunct="1">
              <a:buNone/>
            </a:pPr>
            <a:r>
              <a:rPr lang="en-US" sz="1800" b="1" u="sng">
                <a:solidFill>
                  <a:srgbClr val="00B050"/>
                </a:solidFill>
              </a:rPr>
              <a:t>Optimisation of coefficients in semi empirical mass formula using liquid drop model</a:t>
            </a:r>
          </a:p>
          <a:p>
            <a:pPr marL="0" lvl="0" indent="0" eaLnBrk="1" hangingPunct="1">
              <a:buNone/>
            </a:pPr>
            <a:endParaRPr lang="en-US" sz="1800" b="1" u="sng">
              <a:solidFill>
                <a:srgbClr val="00B050"/>
              </a:solidFill>
            </a:endParaRPr>
          </a:p>
        </p:txBody>
      </p:sp>
      <p:pic>
        <p:nvPicPr>
          <p:cNvPr id="2" name="Picture 1" descr="2024-03-18 09:45:45.291000"/>
          <p:cNvPicPr>
            <a:picLocks noChangeAspect="1"/>
          </p:cNvPicPr>
          <p:nvPr/>
        </p:nvPicPr>
        <p:blipFill>
          <a:blip r:embed="rId2"/>
          <a:stretch>
            <a:fillRect/>
          </a:stretch>
        </p:blipFill>
        <p:spPr>
          <a:xfrm>
            <a:off x="551180" y="1222375"/>
            <a:ext cx="6829425" cy="4853305"/>
          </a:xfrm>
          <a:prstGeom prst="rect">
            <a:avLst/>
          </a:prstGeom>
        </p:spPr>
      </p:pic>
      <p:sp>
        <p:nvSpPr>
          <p:cNvPr id="3" name="Slide Number Placeholder 2"/>
          <p:cNvSpPr>
            <a:spLocks noGrp="1"/>
          </p:cNvSpPr>
          <p:nvPr>
            <p:ph type="sldNum" sz="quarter" idx="12"/>
          </p:nvPr>
        </p:nvSpPr>
        <p:spPr/>
        <p:txBody>
          <a:bodyPr/>
          <a:lstStyle/>
          <a:p>
            <a:pPr lvl="0"/>
            <a:fld id="{9A0DB2DC-4C9A-4742-B13C-FB6460FD3503}" type="slidenum">
              <a:rPr lang="zh-CN" altLang="en-US" smtClean="0"/>
              <a:t>20</a:t>
            </a:fld>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607695"/>
            <a:ext cx="8229600" cy="5518785"/>
          </a:xfrm>
        </p:spPr>
        <p:txBody>
          <a:bodyPr vert="horz" wrap="square" anchor="t"/>
          <a:lstStyle/>
          <a:p>
            <a:pPr marL="0" lvl="0" indent="0" eaLnBrk="1" hangingPunct="1">
              <a:buNone/>
            </a:pPr>
            <a:r>
              <a:rPr lang="en-US" sz="1800"/>
              <a:t>Output:-</a:t>
            </a:r>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endParaRPr lang="en-US" sz="1800"/>
          </a:p>
          <a:p>
            <a:pPr marL="0" lvl="0" indent="0" eaLnBrk="1" hangingPunct="1">
              <a:buNone/>
            </a:pPr>
            <a:r>
              <a:rPr lang="en-US" sz="1800"/>
              <a:t>Python code we described above gave output for optimized values of coefficients in semi empirical mass formula along with plot of binding energy fit </a:t>
            </a:r>
          </a:p>
        </p:txBody>
      </p:sp>
      <p:pic>
        <p:nvPicPr>
          <p:cNvPr id="2" name="Picture 1" descr="2024-03-18 09:57:16.986000"/>
          <p:cNvPicPr>
            <a:picLocks noChangeAspect="1"/>
          </p:cNvPicPr>
          <p:nvPr/>
        </p:nvPicPr>
        <p:blipFill>
          <a:blip r:embed="rId2"/>
          <a:stretch>
            <a:fillRect/>
          </a:stretch>
        </p:blipFill>
        <p:spPr>
          <a:xfrm>
            <a:off x="1240155" y="966470"/>
            <a:ext cx="4532630" cy="2927350"/>
          </a:xfrm>
          <a:prstGeom prst="rect">
            <a:avLst/>
          </a:prstGeom>
        </p:spPr>
      </p:pic>
      <p:pic>
        <p:nvPicPr>
          <p:cNvPr id="3" name="Picture 2" descr="2024-03-18 09:58:33.896000"/>
          <p:cNvPicPr>
            <a:picLocks noChangeAspect="1"/>
          </p:cNvPicPr>
          <p:nvPr/>
        </p:nvPicPr>
        <p:blipFill>
          <a:blip r:embed="rId3"/>
          <a:stretch>
            <a:fillRect/>
          </a:stretch>
        </p:blipFill>
        <p:spPr>
          <a:xfrm>
            <a:off x="922655" y="4001135"/>
            <a:ext cx="6515735" cy="962025"/>
          </a:xfrm>
          <a:prstGeom prst="rect">
            <a:avLst/>
          </a:prstGeom>
        </p:spPr>
      </p:pic>
      <p:sp>
        <p:nvSpPr>
          <p:cNvPr id="4" name="Slide Number Placeholder 3"/>
          <p:cNvSpPr>
            <a:spLocks noGrp="1"/>
          </p:cNvSpPr>
          <p:nvPr>
            <p:ph type="sldNum" sz="quarter" idx="12"/>
          </p:nvPr>
        </p:nvSpPr>
        <p:spPr/>
        <p:txBody>
          <a:bodyPr/>
          <a:lstStyle/>
          <a:p>
            <a:pPr lvl="0"/>
            <a:fld id="{9A0DB2DC-4C9A-4742-B13C-FB6460FD3503}" type="slidenum">
              <a:rPr lang="zh-CN" altLang="en-US" smtClean="0"/>
              <a:t>21</a:t>
            </a:fld>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618490"/>
            <a:ext cx="8229600" cy="5507990"/>
          </a:xfrm>
        </p:spPr>
        <p:txBody>
          <a:bodyPr vert="horz" wrap="square" anchor="t"/>
          <a:lstStyle/>
          <a:p>
            <a:pPr marL="0" lvl="0" indent="0" eaLnBrk="1" hangingPunct="1">
              <a:buNone/>
            </a:pPr>
            <a:r>
              <a:rPr sz="1800"/>
              <a:t>The coefficients are: -</a:t>
            </a:r>
          </a:p>
          <a:p>
            <a:pPr marL="0" lvl="0" indent="0" eaLnBrk="1" hangingPunct="1">
              <a:buNone/>
            </a:pPr>
            <a:r>
              <a:rPr sz="1800"/>
              <a:t>   a</a:t>
            </a:r>
            <a:r>
              <a:rPr sz="1800" baseline="-25000"/>
              <a:t>v</a:t>
            </a:r>
            <a:r>
              <a:rPr sz="1800"/>
              <a:t> =15.2284804 MeV</a:t>
            </a:r>
          </a:p>
          <a:p>
            <a:pPr marL="0" lvl="0" indent="0" eaLnBrk="1" hangingPunct="1">
              <a:buNone/>
            </a:pPr>
            <a:r>
              <a:rPr sz="1800"/>
              <a:t>   a</a:t>
            </a:r>
            <a:r>
              <a:rPr sz="1800" baseline="-25000"/>
              <a:t>s</a:t>
            </a:r>
            <a:r>
              <a:rPr sz="1800"/>
              <a:t>=16.4202306 MeV</a:t>
            </a:r>
          </a:p>
          <a:p>
            <a:pPr marL="0" lvl="0" indent="0" eaLnBrk="1" hangingPunct="1">
              <a:buNone/>
            </a:pPr>
            <a:r>
              <a:rPr sz="1800"/>
              <a:t>   a</a:t>
            </a:r>
            <a:r>
              <a:rPr sz="1800" baseline="-25000"/>
              <a:t>c</a:t>
            </a:r>
            <a:r>
              <a:rPr sz="1800"/>
              <a:t>=0.679750509 MeV</a:t>
            </a:r>
          </a:p>
          <a:p>
            <a:pPr marL="0" lvl="0" indent="0" eaLnBrk="1" hangingPunct="1">
              <a:buNone/>
            </a:pPr>
            <a:r>
              <a:rPr sz="1800"/>
              <a:t>   a</a:t>
            </a:r>
            <a:r>
              <a:rPr sz="1800" baseline="-25000"/>
              <a:t>s</a:t>
            </a:r>
            <a:r>
              <a:rPr sz="1800"/>
              <a:t>=22.0228365 MeV</a:t>
            </a:r>
          </a:p>
          <a:p>
            <a:pPr marL="0" lvl="0" indent="0" eaLnBrk="1" hangingPunct="1">
              <a:buNone/>
            </a:pPr>
            <a:r>
              <a:rPr sz="1800"/>
              <a:t>   a</a:t>
            </a:r>
            <a:r>
              <a:rPr sz="1800" baseline="-25000"/>
              <a:t>p</a:t>
            </a:r>
            <a:r>
              <a:rPr sz="1800"/>
              <a:t>=7.64368586×10-7 MeV</a:t>
            </a: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22</a:t>
            </a:fld>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535305"/>
            <a:ext cx="8229600" cy="5591175"/>
          </a:xfrm>
        </p:spPr>
        <p:txBody>
          <a:bodyPr vert="horz" wrap="square" anchor="t"/>
          <a:lstStyle/>
          <a:p>
            <a:pPr marL="0" lvl="0" indent="0" algn="ctr" eaLnBrk="1" hangingPunct="1">
              <a:buNone/>
            </a:pPr>
            <a:r>
              <a:rPr lang="en-US" sz="2000" b="1">
                <a:solidFill>
                  <a:schemeClr val="tx1"/>
                </a:solidFill>
              </a:rPr>
              <a:t>CONCLUSION</a:t>
            </a:r>
          </a:p>
          <a:p>
            <a:pPr marL="0" lvl="0" indent="0" algn="ctr" eaLnBrk="1" hangingPunct="1">
              <a:buNone/>
            </a:pPr>
            <a:endParaRPr lang="en-US" sz="2000"/>
          </a:p>
          <a:p>
            <a:pPr marL="0" lvl="0" indent="0" algn="l" eaLnBrk="1" hangingPunct="1">
              <a:buNone/>
            </a:pPr>
            <a:r>
              <a:rPr lang="en-US" sz="2000"/>
              <a:t>    In this study, with our focus on the topics semi empirical mass formula and liquid drop model, we explored the complex world of nuclear physics. The least square method allowed us to optimise the coefficients in semi empirical mass formula to best fit experimental data on atomic masses. From this study, we were able to understand the nuclear binding energies and nuclear stability.</a:t>
            </a: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23</a:t>
            </a:fld>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5" name="Rectangle 2" descr="#wm#_a_04_210_110_a_1_1#clear#"/>
          <p:cNvSpPr>
            <a:spLocks noGrp="1"/>
          </p:cNvSpPr>
          <p:nvPr>
            <p:ph type="title" idx="4294967295"/>
          </p:nvPr>
        </p:nvSpPr>
        <p:spPr>
          <a:xfrm>
            <a:off x="457200" y="274955"/>
            <a:ext cx="8229600" cy="5654040"/>
          </a:xfrm>
        </p:spPr>
        <p:txBody>
          <a:bodyPr vert="horz" wrap="square" anchor="ctr"/>
          <a:lstStyle/>
          <a:p>
            <a:pPr lvl="0" eaLnBrk="1" hangingPunct="1"/>
            <a:r>
              <a:rPr lang="en-US">
                <a:solidFill>
                  <a:srgbClr val="0070C0"/>
                </a:solidFill>
              </a:rPr>
              <a:t>THANKYOU</a:t>
            </a: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24</a:t>
            </a:fld>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571500"/>
            <a:ext cx="8229600" cy="5554980"/>
          </a:xfrm>
        </p:spPr>
        <p:txBody>
          <a:bodyPr vert="horz" wrap="square" anchor="t"/>
          <a:lstStyle/>
          <a:p>
            <a:pPr marL="0" lvl="0" indent="0" algn="ctr" eaLnBrk="1" hangingPunct="1">
              <a:buNone/>
            </a:pPr>
            <a:r>
              <a:rPr lang="en-US" sz="2000" u="sng">
                <a:solidFill>
                  <a:srgbClr val="009688"/>
                </a:solidFill>
              </a:rPr>
              <a:t>ADDITIONAL DATA</a:t>
            </a:r>
          </a:p>
          <a:p>
            <a:pPr marL="0" lvl="0" indent="0" algn="ctr" eaLnBrk="1" hangingPunct="1">
              <a:buNone/>
            </a:pPr>
            <a:endParaRPr lang="en-US" sz="2000" u="sng">
              <a:solidFill>
                <a:srgbClr val="009688"/>
              </a:solidFill>
            </a:endParaRPr>
          </a:p>
          <a:p>
            <a:pPr marL="0" lvl="0" indent="0" algn="l" eaLnBrk="1" hangingPunct="1">
              <a:buNone/>
            </a:pPr>
            <a:r>
              <a:rPr lang="en-US" sz="1800" u="none">
                <a:solidFill>
                  <a:schemeClr val="tx1"/>
                </a:solidFill>
              </a:rPr>
              <a:t>Atomic mass data :</a:t>
            </a:r>
          </a:p>
          <a:p>
            <a:pPr marL="0" lvl="0" indent="0" algn="l" eaLnBrk="1" hangingPunct="1">
              <a:buNone/>
            </a:pPr>
            <a:r>
              <a:rPr lang="en-US" sz="1800" u="none">
                <a:solidFill>
                  <a:schemeClr val="tx1"/>
                </a:solidFill>
              </a:rPr>
              <a:t>   </a:t>
            </a:r>
            <a:r>
              <a:rPr lang="en-US" sz="1800" u="none">
                <a:solidFill>
                  <a:schemeClr val="tx1"/>
                </a:solidFill>
                <a:hlinkClick r:id="rId2"/>
              </a:rPr>
              <a:t>https://www-nds.iaea.org/amdc/ame2003/mass.mas03</a:t>
            </a:r>
          </a:p>
          <a:p>
            <a:pPr marL="0" lvl="0" indent="0" algn="l" eaLnBrk="1" hangingPunct="1">
              <a:buNone/>
            </a:pPr>
            <a:endParaRPr lang="en-US" sz="1800" u="none">
              <a:solidFill>
                <a:schemeClr val="tx1"/>
              </a:solidFill>
              <a:hlinkClick r:id="rId2"/>
            </a:endParaRPr>
          </a:p>
          <a:p>
            <a:pPr marL="0" lvl="0" indent="0" algn="l" eaLnBrk="1" hangingPunct="1">
              <a:buNone/>
            </a:pPr>
            <a:r>
              <a:rPr lang="en-US" sz="1800" u="none">
                <a:solidFill>
                  <a:schemeClr val="tx1"/>
                </a:solidFill>
                <a:hlinkClick r:id="rId2"/>
              </a:rPr>
              <a:t>  </a:t>
            </a:r>
          </a:p>
          <a:p>
            <a:pPr marL="0" lvl="0" indent="0" algn="l" eaLnBrk="1" hangingPunct="1">
              <a:buNone/>
            </a:pPr>
            <a:endParaRPr lang="en-US" sz="1800" u="none">
              <a:solidFill>
                <a:schemeClr val="tx1"/>
              </a:solidFill>
              <a:hlinkClick r:id="rId2"/>
            </a:endParaRPr>
          </a:p>
          <a:p>
            <a:pPr marL="0" lvl="0" indent="0" algn="l" eaLnBrk="1" hangingPunct="1">
              <a:buNone/>
            </a:pPr>
            <a:endParaRPr lang="en-US" sz="1800" u="none">
              <a:solidFill>
                <a:schemeClr val="tx1"/>
              </a:solidFill>
              <a:hlinkClick r:id="rId2"/>
            </a:endParaRPr>
          </a:p>
          <a:p>
            <a:pPr marL="0" lvl="0" indent="0" algn="l" eaLnBrk="1" hangingPunct="1">
              <a:buNone/>
            </a:pPr>
            <a:endParaRPr lang="en-US" sz="1800" u="none">
              <a:solidFill>
                <a:schemeClr val="tx1"/>
              </a:solidFill>
            </a:endParaRP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25</a:t>
            </a:fld>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5" name="Rectangle 2" descr="#wm#_a_04_210_110_a_1_1#clear#"/>
          <p:cNvSpPr>
            <a:spLocks noGrp="1"/>
          </p:cNvSpPr>
          <p:nvPr>
            <p:ph type="title" idx="4294967295"/>
          </p:nvPr>
        </p:nvSpPr>
        <p:spPr>
          <a:xfrm>
            <a:off x="457200" y="274955"/>
            <a:ext cx="8229600" cy="598805"/>
          </a:xfrm>
        </p:spPr>
        <p:txBody>
          <a:bodyPr vert="horz" wrap="square" anchor="ctr"/>
          <a:lstStyle/>
          <a:p>
            <a:pPr lvl="0" eaLnBrk="1" hangingPunct="1"/>
            <a:r>
              <a:rPr lang="en-US" sz="2000" b="1">
                <a:solidFill>
                  <a:srgbClr val="C00000"/>
                </a:solidFill>
              </a:rPr>
              <a:t>CHAPTER 1 : NUCLEAR STRUCTURE AND PROPERTIES</a:t>
            </a:r>
          </a:p>
        </p:txBody>
      </p:sp>
      <p:sp>
        <p:nvSpPr>
          <p:cNvPr id="3076" name="Rectangle 3" descr="#wm#_a_04_210_110_b_1_1#clear#"/>
          <p:cNvSpPr>
            <a:spLocks noGrp="1"/>
          </p:cNvSpPr>
          <p:nvPr>
            <p:ph type="body" idx="4294967295"/>
          </p:nvPr>
        </p:nvSpPr>
        <p:spPr>
          <a:xfrm>
            <a:off x="457200" y="1196975"/>
            <a:ext cx="8229600" cy="5403850"/>
          </a:xfrm>
        </p:spPr>
        <p:txBody>
          <a:bodyPr vert="horz" wrap="square" anchor="t"/>
          <a:lstStyle/>
          <a:p>
            <a:pPr marL="0" lvl="0" indent="0" eaLnBrk="1" hangingPunct="1">
              <a:buNone/>
            </a:pPr>
            <a:r>
              <a:rPr lang="en-US" sz="1800" b="1" u="sng">
                <a:solidFill>
                  <a:srgbClr val="00B050"/>
                </a:solidFill>
              </a:rPr>
              <a:t>Atom</a:t>
            </a:r>
          </a:p>
          <a:p>
            <a:pPr marL="0" lvl="0" indent="0" eaLnBrk="1" hangingPunct="1">
              <a:lnSpc>
                <a:spcPct val="60000"/>
              </a:lnSpc>
              <a:buNone/>
            </a:pPr>
            <a:endParaRPr lang="en-US" sz="1800" b="1" u="sng"/>
          </a:p>
          <a:p>
            <a:pPr marL="285750" lvl="0" indent="-285750" eaLnBrk="1" hangingPunct="1">
              <a:lnSpc>
                <a:spcPct val="90000"/>
              </a:lnSpc>
              <a:buFont typeface="Arial" charset="0"/>
              <a:buChar char="•"/>
            </a:pPr>
            <a:r>
              <a:rPr lang="en-US" sz="1800" u="none"/>
              <a:t>Basic unit of matter</a:t>
            </a:r>
          </a:p>
          <a:p>
            <a:pPr marL="285750" lvl="0" indent="-285750" eaLnBrk="1" hangingPunct="1">
              <a:lnSpc>
                <a:spcPct val="90000"/>
              </a:lnSpc>
              <a:buFont typeface="Arial" charset="0"/>
              <a:buChar char="•"/>
            </a:pPr>
            <a:r>
              <a:rPr lang="en-US" sz="1800" u="none"/>
              <a:t>Consists of nucleus surrounded by electrons </a:t>
            </a:r>
          </a:p>
          <a:p>
            <a:pPr marL="285750" lvl="0" indent="-285750" eaLnBrk="1" hangingPunct="1">
              <a:lnSpc>
                <a:spcPct val="90000"/>
              </a:lnSpc>
              <a:buFont typeface="Arial" charset="0"/>
              <a:buChar char="•"/>
            </a:pPr>
            <a:r>
              <a:rPr lang="en-US" sz="1800" u="none"/>
              <a:t>Electrons are bound to the nucleus by the electromagnetic force</a:t>
            </a:r>
          </a:p>
          <a:p>
            <a:pPr marL="285750" lvl="0" indent="-285750" eaLnBrk="1" hangingPunct="1">
              <a:lnSpc>
                <a:spcPct val="90000"/>
              </a:lnSpc>
              <a:buFont typeface="Arial" charset="0"/>
              <a:buChar char="•"/>
            </a:pPr>
            <a:r>
              <a:rPr lang="en-US" sz="1800" u="none"/>
              <a:t>Electrically neutral. Otherwise exists as an ion </a:t>
            </a:r>
          </a:p>
          <a:p>
            <a:pPr marL="285750" lvl="0" indent="-285750" eaLnBrk="1" hangingPunct="1">
              <a:lnSpc>
                <a:spcPct val="90000"/>
              </a:lnSpc>
              <a:buFont typeface="Arial" charset="0"/>
              <a:buChar char="•"/>
            </a:pPr>
            <a:r>
              <a:rPr lang="en-US" sz="1800" u="none"/>
              <a:t>Represented by   </a:t>
            </a:r>
            <a:r>
              <a:rPr lang="en-US" sz="1800" u="none" baseline="-25000"/>
              <a:t>Z</a:t>
            </a:r>
            <a:r>
              <a:rPr lang="en-US" sz="1800" u="none"/>
              <a:t>X</a:t>
            </a:r>
            <a:r>
              <a:rPr lang="en-US" sz="1800" u="none" baseline="30000"/>
              <a:t>A </a:t>
            </a:r>
            <a:endParaRPr lang="en-US" sz="1800" u="none"/>
          </a:p>
          <a:p>
            <a:pPr marL="0" lvl="0" indent="0" eaLnBrk="1" hangingPunct="1">
              <a:lnSpc>
                <a:spcPct val="90000"/>
              </a:lnSpc>
              <a:buNone/>
            </a:pPr>
            <a:r>
              <a:rPr lang="en-US" sz="1800" u="none"/>
              <a:t>     Z : atomic number</a:t>
            </a:r>
          </a:p>
          <a:p>
            <a:pPr marL="0" lvl="0" indent="0" eaLnBrk="1" hangingPunct="1">
              <a:lnSpc>
                <a:spcPct val="90000"/>
              </a:lnSpc>
              <a:buNone/>
            </a:pPr>
            <a:r>
              <a:rPr lang="en-US" sz="1800" u="none"/>
              <a:t>     A : mass number</a:t>
            </a:r>
          </a:p>
          <a:p>
            <a:pPr marL="0" lvl="0" indent="0" eaLnBrk="1" hangingPunct="1">
              <a:lnSpc>
                <a:spcPct val="90000"/>
              </a:lnSpc>
              <a:buNone/>
            </a:pPr>
            <a:r>
              <a:rPr lang="en-US" sz="1800" u="none"/>
              <a:t>     A = Z + N (N : no.of neutrons)</a:t>
            </a:r>
          </a:p>
          <a:p>
            <a:pPr marL="0" lvl="0" indent="0" eaLnBrk="1" hangingPunct="1">
              <a:lnSpc>
                <a:spcPct val="90000"/>
              </a:lnSpc>
              <a:buNone/>
            </a:pPr>
            <a:endParaRPr lang="en-US" sz="1800" u="none"/>
          </a:p>
          <a:p>
            <a:pPr marL="0" lvl="0" indent="0" eaLnBrk="1" hangingPunct="1">
              <a:lnSpc>
                <a:spcPct val="90000"/>
              </a:lnSpc>
              <a:buNone/>
            </a:pPr>
            <a:r>
              <a:rPr lang="en-US" sz="1800" b="1" u="sng">
                <a:solidFill>
                  <a:srgbClr val="00B050"/>
                </a:solidFill>
              </a:rPr>
              <a:t>Nucleus</a:t>
            </a:r>
          </a:p>
          <a:p>
            <a:pPr marL="0" lvl="0" indent="0" eaLnBrk="1" hangingPunct="1">
              <a:lnSpc>
                <a:spcPct val="90000"/>
              </a:lnSpc>
              <a:buNone/>
            </a:pPr>
            <a:endParaRPr lang="en-US" sz="1800" b="1" u="sng"/>
          </a:p>
          <a:p>
            <a:pPr marL="285750" lvl="0" indent="-285750" eaLnBrk="1" hangingPunct="1">
              <a:lnSpc>
                <a:spcPct val="90000"/>
              </a:lnSpc>
              <a:buFont typeface="Arial" charset="0"/>
              <a:buChar char="•"/>
            </a:pPr>
            <a:r>
              <a:rPr lang="en-US" sz="1800" u="none"/>
              <a:t>Tiny central core of the atom</a:t>
            </a:r>
          </a:p>
          <a:p>
            <a:pPr marL="285750" lvl="0" indent="-285750" eaLnBrk="1" hangingPunct="1">
              <a:lnSpc>
                <a:spcPct val="90000"/>
              </a:lnSpc>
              <a:buFont typeface="Arial" charset="0"/>
              <a:buChar char="•"/>
            </a:pPr>
            <a:r>
              <a:rPr lang="en-US" sz="1800" u="none"/>
              <a:t>Consists of protons and neutrons known as nucleons</a:t>
            </a:r>
          </a:p>
          <a:p>
            <a:pPr marL="285750" lvl="0" indent="-285750" eaLnBrk="1" hangingPunct="1">
              <a:lnSpc>
                <a:spcPct val="90000"/>
              </a:lnSpc>
              <a:buFont typeface="Arial" charset="0"/>
              <a:buChar char="•"/>
            </a:pPr>
            <a:r>
              <a:rPr lang="en-US" sz="1800" u="none"/>
              <a:t>Almost entire mass of the atom is concentrated in it</a:t>
            </a:r>
          </a:p>
          <a:p>
            <a:pPr marL="285750" lvl="0" indent="-285750" eaLnBrk="1" hangingPunct="1">
              <a:lnSpc>
                <a:spcPct val="90000"/>
              </a:lnSpc>
              <a:buFont typeface="Arial" charset="0"/>
              <a:buChar char="•"/>
            </a:pPr>
            <a:r>
              <a:rPr lang="en-US" sz="1800" u="none"/>
              <a:t>Size :  10 </a:t>
            </a:r>
            <a:r>
              <a:rPr lang="en-US" sz="1800" u="none" baseline="30000"/>
              <a:t>-15  </a:t>
            </a:r>
            <a:r>
              <a:rPr lang="en-US" sz="1800" u="none"/>
              <a:t>m</a:t>
            </a:r>
          </a:p>
          <a:p>
            <a:pPr marL="0" lvl="0" indent="0" eaLnBrk="1" hangingPunct="1">
              <a:lnSpc>
                <a:spcPct val="90000"/>
              </a:lnSpc>
              <a:buNone/>
            </a:pPr>
            <a:endParaRPr lang="en-US" sz="1800" b="1" u="sng"/>
          </a:p>
          <a:p>
            <a:pPr marL="285750" lvl="0" indent="-285750" eaLnBrk="1" hangingPunct="1">
              <a:lnSpc>
                <a:spcPct val="90000"/>
              </a:lnSpc>
              <a:buFont typeface="Arial" charset="0"/>
              <a:buChar char="•"/>
            </a:pPr>
            <a:endParaRPr lang="en-US" sz="1800" b="1" u="sng"/>
          </a:p>
          <a:p>
            <a:pPr marL="285750" lvl="0" indent="-285750" eaLnBrk="1" hangingPunct="1">
              <a:buFont typeface="Arial" charset="0"/>
              <a:buChar char="•"/>
            </a:pPr>
            <a:endParaRPr lang="en-US" sz="1800" u="sng"/>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3</a:t>
            </a:fld>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547370"/>
            <a:ext cx="8229600" cy="5946775"/>
          </a:xfrm>
        </p:spPr>
        <p:txBody>
          <a:bodyPr vert="horz" wrap="square" anchor="t"/>
          <a:lstStyle/>
          <a:p>
            <a:pPr marL="0" lvl="0" indent="0" eaLnBrk="1" hangingPunct="1">
              <a:buNone/>
            </a:pPr>
            <a:r>
              <a:rPr lang="en-US" sz="1800" b="1" u="sng">
                <a:solidFill>
                  <a:srgbClr val="00B050"/>
                </a:solidFill>
              </a:rPr>
              <a:t>Nuclide</a:t>
            </a:r>
          </a:p>
          <a:p>
            <a:pPr marL="0" lvl="0" indent="0" eaLnBrk="1" hangingPunct="1">
              <a:buNone/>
            </a:pPr>
            <a:endParaRPr lang="en-US" sz="1800" b="1" u="sng"/>
          </a:p>
          <a:p>
            <a:pPr marL="285750" lvl="0" indent="-285750" eaLnBrk="1" hangingPunct="1">
              <a:buFont typeface="Arial" charset="0"/>
              <a:buChar char="•"/>
            </a:pPr>
            <a:r>
              <a:rPr lang="en-US" sz="1800" u="none"/>
              <a:t>Any atomic nucleus with a specific no.of atom Z and mass number A</a:t>
            </a:r>
          </a:p>
          <a:p>
            <a:pPr marL="285750" lvl="0" indent="-285750" eaLnBrk="1" hangingPunct="1">
              <a:buFont typeface="Arial" charset="0"/>
              <a:buChar char="•"/>
            </a:pPr>
            <a:r>
              <a:rPr lang="en-US" sz="1800" u="none"/>
              <a:t>Isotopes &amp; isobars </a:t>
            </a:r>
          </a:p>
          <a:p>
            <a:pPr marL="0" lvl="0" indent="0" eaLnBrk="1" hangingPunct="1">
              <a:buNone/>
            </a:pPr>
            <a:r>
              <a:rPr lang="en-US" sz="1800" u="none"/>
              <a:t>     Isotopes : Nuclei with same no.of protons but different no.of neutrons</a:t>
            </a:r>
          </a:p>
          <a:p>
            <a:pPr marL="0" lvl="0" indent="0" eaLnBrk="1" hangingPunct="1">
              <a:buNone/>
            </a:pPr>
            <a:r>
              <a:rPr lang="en-US" sz="1800" u="none"/>
              <a:t>                      </a:t>
            </a:r>
            <a:r>
              <a:rPr lang="en-US" sz="1800" u="none" baseline="-25000"/>
              <a:t>14</a:t>
            </a:r>
            <a:r>
              <a:rPr lang="en-US" sz="1800" u="none"/>
              <a:t>Si</a:t>
            </a:r>
            <a:r>
              <a:rPr lang="en-US" sz="1800" u="none" baseline="30000"/>
              <a:t>28</a:t>
            </a:r>
            <a:r>
              <a:rPr lang="en-US" sz="1800" u="none"/>
              <a:t>, </a:t>
            </a:r>
            <a:r>
              <a:rPr lang="en-US" sz="1800" u="none" baseline="-25000"/>
              <a:t>14</a:t>
            </a:r>
            <a:r>
              <a:rPr lang="en-US" sz="1800" u="none"/>
              <a:t>Si</a:t>
            </a:r>
            <a:r>
              <a:rPr lang="en-US" sz="1800" u="none" baseline="30000"/>
              <a:t>29</a:t>
            </a:r>
            <a:r>
              <a:rPr lang="en-US" sz="1800" u="none"/>
              <a:t>, </a:t>
            </a:r>
            <a:r>
              <a:rPr lang="en-US" sz="1800" u="none" baseline="-25000"/>
              <a:t>14</a:t>
            </a:r>
            <a:r>
              <a:rPr lang="en-US" sz="1800" u="none"/>
              <a:t>Si</a:t>
            </a:r>
            <a:r>
              <a:rPr lang="en-US" sz="1800" u="none" baseline="30000"/>
              <a:t>30</a:t>
            </a:r>
          </a:p>
          <a:p>
            <a:pPr marL="0" lvl="0" indent="0" eaLnBrk="1" hangingPunct="1">
              <a:buNone/>
            </a:pPr>
            <a:r>
              <a:rPr lang="en-US" sz="1800" u="none"/>
              <a:t>     Isobars : Nuclides with mass number but different atomic number</a:t>
            </a:r>
          </a:p>
          <a:p>
            <a:pPr marL="0" lvl="0" indent="0" eaLnBrk="1" hangingPunct="1">
              <a:buNone/>
            </a:pPr>
            <a:r>
              <a:rPr lang="en-US" sz="1800" u="none"/>
              <a:t>                    </a:t>
            </a:r>
            <a:r>
              <a:rPr lang="en-US" sz="1800" u="none" baseline="-25000"/>
              <a:t>8</a:t>
            </a:r>
            <a:r>
              <a:rPr lang="en-US" sz="1800" u="none"/>
              <a:t>O</a:t>
            </a:r>
            <a:r>
              <a:rPr lang="en-US" sz="1800" u="none" baseline="30000"/>
              <a:t>16</a:t>
            </a:r>
            <a:r>
              <a:rPr lang="en-US" sz="1800" u="none"/>
              <a:t>, </a:t>
            </a:r>
            <a:r>
              <a:rPr lang="en-US" sz="1800" u="none" baseline="-25000"/>
              <a:t>7</a:t>
            </a:r>
            <a:r>
              <a:rPr lang="en-US" sz="1800" u="none"/>
              <a:t>N</a:t>
            </a:r>
            <a:r>
              <a:rPr lang="en-US" sz="1800" u="none" baseline="30000"/>
              <a:t>16</a:t>
            </a:r>
          </a:p>
          <a:p>
            <a:pPr marL="0" lvl="0" indent="0" eaLnBrk="1" hangingPunct="1">
              <a:buNone/>
            </a:pPr>
            <a:endParaRPr lang="en-US" sz="1800" b="1" u="none"/>
          </a:p>
          <a:p>
            <a:pPr marL="0" lvl="0" indent="0" eaLnBrk="1" hangingPunct="1">
              <a:buNone/>
            </a:pPr>
            <a:r>
              <a:rPr lang="en-US" sz="1800" b="1" u="sng">
                <a:solidFill>
                  <a:srgbClr val="00B050"/>
                </a:solidFill>
              </a:rPr>
              <a:t>Properties of nuclei</a:t>
            </a:r>
          </a:p>
          <a:p>
            <a:pPr marL="0" lvl="0" indent="0" eaLnBrk="1" hangingPunct="1">
              <a:buNone/>
            </a:pPr>
            <a:endParaRPr lang="en-US" sz="1800" b="1" u="sng">
              <a:solidFill>
                <a:srgbClr val="00B050"/>
              </a:solidFill>
            </a:endParaRPr>
          </a:p>
          <a:p>
            <a:pPr marL="285750" lvl="0" indent="-285750" eaLnBrk="1" hangingPunct="1">
              <a:buFont typeface="Arial" charset="0"/>
              <a:buChar char="•"/>
            </a:pPr>
            <a:r>
              <a:rPr lang="en-US" sz="1800" u="none"/>
              <a:t>Nuclear size</a:t>
            </a:r>
          </a:p>
          <a:p>
            <a:pPr marL="285750" lvl="0" indent="-285750" eaLnBrk="1" hangingPunct="1">
              <a:buFont typeface="Arial" charset="0"/>
              <a:buChar char="•"/>
            </a:pPr>
            <a:r>
              <a:rPr lang="en-US" sz="1800" u="none"/>
              <a:t>Nuclear mass</a:t>
            </a:r>
          </a:p>
          <a:p>
            <a:pPr marL="285750" lvl="0" indent="-285750" eaLnBrk="1" hangingPunct="1">
              <a:buFont typeface="Arial" charset="0"/>
              <a:buChar char="•"/>
            </a:pPr>
            <a:r>
              <a:rPr lang="en-US" sz="1800" u="none"/>
              <a:t>Nuclear density</a:t>
            </a:r>
          </a:p>
          <a:p>
            <a:pPr marL="285750" lvl="0" indent="-285750" eaLnBrk="1" hangingPunct="1">
              <a:buFont typeface="Arial" charset="0"/>
              <a:buChar char="•"/>
            </a:pPr>
            <a:r>
              <a:rPr lang="en-US" sz="1800" u="none"/>
              <a:t>Nuclear charge</a:t>
            </a:r>
          </a:p>
          <a:p>
            <a:pPr marL="285750" lvl="0" indent="-285750" eaLnBrk="1" hangingPunct="1">
              <a:buFont typeface="Arial" charset="0"/>
              <a:buChar char="•"/>
            </a:pPr>
            <a:r>
              <a:rPr lang="en-US" sz="1800" u="none"/>
              <a:t>Nuclear forces</a:t>
            </a:r>
          </a:p>
          <a:p>
            <a:pPr marL="285750" lvl="0" indent="-285750" eaLnBrk="1" hangingPunct="1">
              <a:buFont typeface="Arial" charset="0"/>
              <a:buChar char="•"/>
            </a:pPr>
            <a:r>
              <a:rPr lang="en-US" sz="1800" u="none"/>
              <a:t>Nuclear stability</a:t>
            </a:r>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b="1" u="none"/>
          </a:p>
          <a:p>
            <a:pPr marL="0" lvl="0" indent="0" eaLnBrk="1" hangingPunct="1">
              <a:buNone/>
            </a:pPr>
            <a:endParaRPr lang="en-US" sz="1800" b="1" u="sng"/>
          </a:p>
          <a:p>
            <a:pPr marL="285750" lvl="0" indent="-285750" eaLnBrk="1" hangingPunct="1">
              <a:buFont typeface="Arial" charset="0"/>
              <a:buChar char="•"/>
            </a:pPr>
            <a:endParaRPr lang="en-US" sz="1800" b="1" u="sng"/>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4</a:t>
            </a:fld>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5" name="Rectangle 2" descr="#wm#_a_04_210_110_a_1_1#clear#"/>
          <p:cNvSpPr>
            <a:spLocks noGrp="1"/>
          </p:cNvSpPr>
          <p:nvPr>
            <p:ph type="title" idx="4294967295"/>
          </p:nvPr>
        </p:nvSpPr>
        <p:spPr>
          <a:xfrm>
            <a:off x="457200" y="274955"/>
            <a:ext cx="8229600" cy="669290"/>
          </a:xfrm>
        </p:spPr>
        <p:txBody>
          <a:bodyPr vert="horz" wrap="square" anchor="ctr"/>
          <a:lstStyle/>
          <a:p>
            <a:pPr lvl="0" eaLnBrk="1" hangingPunct="1"/>
            <a:r>
              <a:rPr lang="en-US" sz="2000" b="1">
                <a:solidFill>
                  <a:srgbClr val="C00000"/>
                </a:solidFill>
              </a:rPr>
              <a:t>CHAPTER 2 : BINDING ENERGY AND NUCLEAR MODELS</a:t>
            </a:r>
          </a:p>
        </p:txBody>
      </p:sp>
      <p:sp>
        <p:nvSpPr>
          <p:cNvPr id="3076" name="Rectangle 3" descr="#wm#_a_04_210_110_b_1_1#clear#"/>
          <p:cNvSpPr>
            <a:spLocks noGrp="1"/>
          </p:cNvSpPr>
          <p:nvPr>
            <p:ph type="body" idx="4294967295"/>
          </p:nvPr>
        </p:nvSpPr>
        <p:spPr>
          <a:xfrm>
            <a:off x="457200" y="1137920"/>
            <a:ext cx="8229600" cy="5210810"/>
          </a:xfrm>
        </p:spPr>
        <p:txBody>
          <a:bodyPr vert="horz" wrap="square" anchor="t"/>
          <a:lstStyle/>
          <a:p>
            <a:pPr marL="0" lvl="0" indent="0" eaLnBrk="1" hangingPunct="1">
              <a:buNone/>
            </a:pPr>
            <a:r>
              <a:rPr lang="en-US" sz="1800" b="1" u="sng">
                <a:solidFill>
                  <a:srgbClr val="00B050"/>
                </a:solidFill>
              </a:rPr>
              <a:t>Mass defect</a:t>
            </a:r>
          </a:p>
          <a:p>
            <a:pPr marL="0" lvl="0" indent="0" eaLnBrk="1" hangingPunct="1">
              <a:buNone/>
            </a:pPr>
            <a:endParaRPr lang="en-US" sz="1800" b="1" u="sng">
              <a:solidFill>
                <a:srgbClr val="00B050"/>
              </a:solidFill>
            </a:endParaRPr>
          </a:p>
          <a:p>
            <a:pPr marL="285750" lvl="0" indent="-285750" eaLnBrk="1" hangingPunct="1">
              <a:lnSpc>
                <a:spcPct val="130000"/>
              </a:lnSpc>
              <a:buFont typeface="Arial" charset="0"/>
              <a:buChar char="•"/>
            </a:pPr>
            <a:r>
              <a:rPr lang="en-US" sz="1800" u="none"/>
              <a:t>Difference between actual atomic mass and sum of the masses of the nucleons</a:t>
            </a:r>
          </a:p>
          <a:p>
            <a:pPr marL="0" lvl="0" indent="0" eaLnBrk="1" hangingPunct="1">
              <a:lnSpc>
                <a:spcPct val="130000"/>
              </a:lnSpc>
              <a:buNone/>
            </a:pPr>
            <a:r>
              <a:rPr lang="en-AU" altLang="en-US" sz="1800" u="none"/>
              <a:t>     Δm = </a:t>
            </a:r>
            <a:r>
              <a:rPr lang="en-US" altLang="en-AU" sz="1800" u="none"/>
              <a:t>[(Zm</a:t>
            </a:r>
            <a:r>
              <a:rPr lang="en-US" altLang="en-AU" sz="1800" u="none" baseline="-25000"/>
              <a:t>p</a:t>
            </a:r>
            <a:r>
              <a:rPr lang="en-US" altLang="en-AU" sz="1800" u="none"/>
              <a:t> + Nm</a:t>
            </a:r>
            <a:r>
              <a:rPr lang="en-US" altLang="en-AU" sz="1800" u="none" baseline="-25000"/>
              <a:t>n</a:t>
            </a:r>
            <a:r>
              <a:rPr lang="en-US" altLang="en-AU" sz="1800" u="none"/>
              <a:t>) - M]</a:t>
            </a:r>
          </a:p>
          <a:p>
            <a:pPr marL="0" lvl="0" indent="0" eaLnBrk="1" hangingPunct="1">
              <a:lnSpc>
                <a:spcPct val="130000"/>
              </a:lnSpc>
              <a:buNone/>
            </a:pPr>
            <a:r>
              <a:rPr lang="en-US" altLang="en-AU" sz="1800" u="none"/>
              <a:t>     (</a:t>
            </a:r>
            <a:r>
              <a:rPr lang="en-US" altLang="en-AU" sz="1800">
                <a:sym typeface="+mn-ea"/>
              </a:rPr>
              <a:t>Zm</a:t>
            </a:r>
            <a:r>
              <a:rPr lang="en-US" altLang="en-AU" sz="1800" baseline="-25000">
                <a:sym typeface="+mn-ea"/>
              </a:rPr>
              <a:t>p</a:t>
            </a:r>
            <a:r>
              <a:rPr lang="en-US" altLang="en-AU" sz="1800">
                <a:sym typeface="+mn-ea"/>
              </a:rPr>
              <a:t> + Nm</a:t>
            </a:r>
            <a:r>
              <a:rPr lang="en-US" altLang="en-AU" sz="1800" baseline="-25000">
                <a:sym typeface="+mn-ea"/>
              </a:rPr>
              <a:t>n</a:t>
            </a:r>
            <a:r>
              <a:rPr lang="en-US" altLang="en-AU" sz="1800">
                <a:sym typeface="+mn-ea"/>
              </a:rPr>
              <a:t>) : sum of the masses of the nucleons</a:t>
            </a:r>
          </a:p>
          <a:p>
            <a:pPr marL="0" lvl="0" indent="0" eaLnBrk="1" hangingPunct="1">
              <a:lnSpc>
                <a:spcPct val="130000"/>
              </a:lnSpc>
              <a:buNone/>
            </a:pPr>
            <a:r>
              <a:rPr lang="en-US" altLang="en-AU" sz="1800">
                <a:sym typeface="+mn-ea"/>
              </a:rPr>
              <a:t>     M : actual mass of the nucleus</a:t>
            </a:r>
          </a:p>
          <a:p>
            <a:pPr marL="285750" lvl="0" indent="-285750" eaLnBrk="1" hangingPunct="1">
              <a:lnSpc>
                <a:spcPct val="130000"/>
              </a:lnSpc>
              <a:buFont typeface="Arial" charset="0"/>
              <a:buChar char="•"/>
            </a:pPr>
            <a:r>
              <a:rPr lang="en-US" altLang="en-AU" sz="1800">
                <a:sym typeface="+mn-ea"/>
              </a:rPr>
              <a:t>This mass defect can be converted into energy using the mass-energy equivalence formula</a:t>
            </a:r>
          </a:p>
          <a:p>
            <a:pPr marL="0" lvl="0" indent="0" eaLnBrk="1" hangingPunct="1">
              <a:lnSpc>
                <a:spcPct val="130000"/>
              </a:lnSpc>
              <a:buNone/>
            </a:pPr>
            <a:r>
              <a:rPr lang="en-US" altLang="en-AU" sz="1800" u="none">
                <a:sym typeface="+mn-ea"/>
              </a:rPr>
              <a:t>     E = mc</a:t>
            </a:r>
            <a:r>
              <a:rPr lang="en-US" altLang="en-AU" sz="1800" u="none" baseline="30000">
                <a:sym typeface="+mn-ea"/>
              </a:rPr>
              <a:t>2</a:t>
            </a:r>
          </a:p>
          <a:p>
            <a:pPr marL="0" lvl="0" indent="0" eaLnBrk="1" hangingPunct="1">
              <a:lnSpc>
                <a:spcPct val="130000"/>
              </a:lnSpc>
              <a:buNone/>
            </a:pPr>
            <a:r>
              <a:rPr lang="en-US" altLang="en-AU" sz="1800" u="none">
                <a:sym typeface="+mn-ea"/>
              </a:rPr>
              <a:t>     E = </a:t>
            </a:r>
            <a:r>
              <a:rPr lang="en-AU" altLang="en-US" sz="1800">
                <a:sym typeface="+mn-ea"/>
              </a:rPr>
              <a:t>Δm</a:t>
            </a:r>
            <a:r>
              <a:rPr lang="en-US" altLang="en-AU" sz="1800">
                <a:sym typeface="+mn-ea"/>
              </a:rPr>
              <a:t>c</a:t>
            </a:r>
            <a:r>
              <a:rPr lang="en-US" altLang="en-AU" sz="1800" baseline="30000">
                <a:sym typeface="+mn-ea"/>
              </a:rPr>
              <a:t>2</a:t>
            </a:r>
            <a:endParaRPr lang="en-US" altLang="en-AU" sz="1800">
              <a:sym typeface="+mn-ea"/>
            </a:endParaRPr>
          </a:p>
          <a:p>
            <a:pPr marL="0" lvl="0" indent="0" eaLnBrk="1" hangingPunct="1">
              <a:buNone/>
            </a:pPr>
            <a:r>
              <a:rPr lang="en-US" altLang="en-AU" sz="1800">
                <a:sym typeface="+mn-ea"/>
              </a:rPr>
              <a:t>   </a:t>
            </a:r>
            <a:endParaRPr lang="en-US" sz="1800" b="1" u="sng"/>
          </a:p>
          <a:p>
            <a:pPr marL="0" lvl="0" indent="0" eaLnBrk="1" hangingPunct="1">
              <a:buNone/>
            </a:pPr>
            <a:endParaRPr lang="en-US" sz="1800" b="1" u="sng"/>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5</a:t>
            </a:fld>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744220"/>
            <a:ext cx="8229600" cy="5370830"/>
          </a:xfrm>
          <a:ln w="9525">
            <a:noFill/>
          </a:ln>
        </p:spPr>
        <p:txBody>
          <a:bodyPr vert="horz" wrap="square" anchor="t"/>
          <a:lstStyle/>
          <a:p>
            <a:pPr marL="0" lvl="0" indent="0" eaLnBrk="1" hangingPunct="1">
              <a:buNone/>
            </a:pPr>
            <a:r>
              <a:rPr lang="en-US" altLang="en-AU" sz="1800" b="1" u="sng">
                <a:solidFill>
                  <a:srgbClr val="00B050"/>
                </a:solidFill>
                <a:sym typeface="+mn-ea"/>
              </a:rPr>
              <a:t>Binding energy</a:t>
            </a:r>
          </a:p>
          <a:p>
            <a:pPr marL="0" lvl="0" indent="0" eaLnBrk="1" hangingPunct="1">
              <a:buNone/>
            </a:pPr>
            <a:endParaRPr lang="en-US" altLang="en-AU" sz="1800" b="1" u="sng">
              <a:sym typeface="+mn-ea"/>
            </a:endParaRPr>
          </a:p>
          <a:p>
            <a:pPr marL="285750" lvl="0" indent="-285750" eaLnBrk="1" hangingPunct="1">
              <a:buFont typeface="Arial" charset="0"/>
              <a:buChar char="•"/>
            </a:pPr>
            <a:r>
              <a:rPr lang="en-US" altLang="en-AU" sz="1800">
                <a:sym typeface="+mn-ea"/>
              </a:rPr>
              <a:t>The energy equivalent to the mass defect of a nucleus is called binding energy.</a:t>
            </a:r>
          </a:p>
          <a:p>
            <a:pPr marL="285750" lvl="0" indent="-285750" eaLnBrk="1" hangingPunct="1">
              <a:buFont typeface="Arial" charset="0"/>
              <a:buChar char="•"/>
            </a:pPr>
            <a:r>
              <a:rPr lang="en-US" altLang="en-AU" sz="1800">
                <a:sym typeface="+mn-ea"/>
              </a:rPr>
              <a:t>BE = </a:t>
            </a:r>
            <a:r>
              <a:rPr lang="en-AU" altLang="en-US" sz="1800">
                <a:sym typeface="+mn-ea"/>
              </a:rPr>
              <a:t>Δm</a:t>
            </a:r>
            <a:r>
              <a:rPr lang="en-US" altLang="en-AU" sz="1800">
                <a:sym typeface="+mn-ea"/>
              </a:rPr>
              <a:t>c</a:t>
            </a:r>
            <a:r>
              <a:rPr lang="en-US" altLang="en-AU" sz="1800" baseline="30000">
                <a:sym typeface="+mn-ea"/>
              </a:rPr>
              <a:t>2 </a:t>
            </a:r>
            <a:r>
              <a:rPr lang="en-US" altLang="en-AU" sz="1800">
                <a:sym typeface="+mn-ea"/>
              </a:rPr>
              <a:t>= {(Zm</a:t>
            </a:r>
            <a:r>
              <a:rPr lang="en-US" altLang="en-AU" sz="1800" baseline="-25000">
                <a:sym typeface="+mn-ea"/>
              </a:rPr>
              <a:t>p</a:t>
            </a:r>
            <a:r>
              <a:rPr lang="en-US" altLang="en-AU" sz="1800">
                <a:sym typeface="+mn-ea"/>
              </a:rPr>
              <a:t> + Nm</a:t>
            </a:r>
            <a:r>
              <a:rPr lang="en-US" altLang="en-AU" sz="1800" baseline="-25000">
                <a:sym typeface="+mn-ea"/>
              </a:rPr>
              <a:t>n</a:t>
            </a:r>
            <a:r>
              <a:rPr lang="en-US" altLang="en-AU" sz="1800">
                <a:sym typeface="+mn-ea"/>
              </a:rPr>
              <a:t>) - M} c</a:t>
            </a:r>
            <a:r>
              <a:rPr lang="en-US" altLang="en-AU" sz="1800" baseline="30000">
                <a:sym typeface="+mn-ea"/>
              </a:rPr>
              <a:t>2</a:t>
            </a:r>
            <a:endParaRPr lang="en-US" altLang="en-AU" sz="1800">
              <a:sym typeface="+mn-ea"/>
            </a:endParaRPr>
          </a:p>
          <a:p>
            <a:pPr lvl="0" eaLnBrk="1" hangingPunct="1"/>
            <a:r>
              <a:rPr lang="en-US" sz="1800"/>
              <a:t>It is the energy required to separate an atomic nucleus completely into its constituent protons or neutrons, or, the energy liberated by combining individual protons and neutrons into a single nucleus.</a:t>
            </a:r>
          </a:p>
          <a:p>
            <a:pPr lvl="0" eaLnBrk="1" hangingPunct="1"/>
            <a:r>
              <a:rPr lang="en-US" sz="1800"/>
              <a:t>If BE &gt; 0 : nucleus is stable and energy must be supplied from outside to split it into constituents</a:t>
            </a:r>
          </a:p>
          <a:p>
            <a:pPr marL="0" lvl="0" indent="0" eaLnBrk="1" hangingPunct="1">
              <a:buNone/>
            </a:pPr>
            <a:r>
              <a:rPr lang="en-US" sz="1800"/>
              <a:t>     If BE &lt; 0 : nucleus is unstable and it will disintegrate by itself</a:t>
            </a:r>
          </a:p>
          <a:p>
            <a:pPr marL="285750" lvl="0" indent="-285750" eaLnBrk="1" hangingPunct="1">
              <a:buFont typeface="Arial" charset="0"/>
              <a:buChar char="•"/>
            </a:pPr>
            <a:r>
              <a:rPr lang="en-US" sz="1800" u="none"/>
              <a:t>BE per nucleon = total BE of a nucleus / number of nucleons.</a:t>
            </a:r>
          </a:p>
          <a:p>
            <a:pPr marL="0" lvl="0" indent="0" eaLnBrk="1" hangingPunct="1">
              <a:buNone/>
            </a:pPr>
            <a:r>
              <a:rPr lang="en-US" sz="1800" u="none"/>
              <a:t>     It is plotted as a function of mass number A.</a:t>
            </a:r>
            <a:endParaRPr lang="en-US" sz="1800"/>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6</a:t>
            </a:fld>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314325"/>
            <a:ext cx="8229600" cy="6128385"/>
          </a:xfrm>
        </p:spPr>
        <p:txBody>
          <a:bodyPr vert="horz" wrap="square" anchor="t"/>
          <a:lstStyle/>
          <a:p>
            <a:pPr marL="0" lvl="0" indent="0" eaLnBrk="1" hangingPunct="1">
              <a:buNone/>
            </a:pPr>
            <a:r>
              <a:rPr lang="en-US" sz="1800" b="1" u="sng">
                <a:solidFill>
                  <a:srgbClr val="00B050"/>
                </a:solidFill>
              </a:rPr>
              <a:t>Binding energy per nucleon curve</a:t>
            </a:r>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0" lvl="0" indent="0" eaLnBrk="1" hangingPunct="1">
              <a:buNone/>
            </a:pPr>
            <a:endParaRPr lang="en-US" sz="1800" b="1" u="sng"/>
          </a:p>
          <a:p>
            <a:pPr marL="285750" lvl="0" indent="-285750" eaLnBrk="1" hangingPunct="1">
              <a:buFont typeface="Arial" charset="0"/>
              <a:buChar char="•"/>
            </a:pPr>
            <a:endParaRPr lang="en-US" sz="1800" u="none"/>
          </a:p>
          <a:p>
            <a:pPr marL="285750" lvl="0" indent="-285750" eaLnBrk="1" hangingPunct="1">
              <a:buFont typeface="Arial" charset="0"/>
              <a:buChar char="•"/>
            </a:pPr>
            <a:r>
              <a:rPr lang="en-US" sz="1800" u="none"/>
              <a:t>The curve increases steeply and teaches a maximum of 8.8 MeV at A = 56 (for Fe), then drops slowly to about 7.6 MeV at the highest mass numbers.</a:t>
            </a:r>
          </a:p>
          <a:p>
            <a:pPr marL="285750" lvl="0" indent="-285750" eaLnBrk="1" hangingPunct="1">
              <a:buFont typeface="Arial" charset="0"/>
              <a:buChar char="•"/>
            </a:pPr>
            <a:r>
              <a:rPr lang="en-US" sz="1800" u="none"/>
              <a:t>Large amount of energy will be liberated if heavier nuclei split into lighter </a:t>
            </a:r>
          </a:p>
          <a:p>
            <a:pPr marL="0" lvl="0" indent="0" eaLnBrk="1" hangingPunct="1">
              <a:buNone/>
            </a:pPr>
            <a:r>
              <a:rPr lang="en-US" sz="1800" u="none"/>
              <a:t>     </a:t>
            </a:r>
            <a:r>
              <a:rPr lang="en-US" sz="1800">
                <a:sym typeface="+mn-ea"/>
              </a:rPr>
              <a:t>ones (nuclear fission) or if light nuclei joined to form heavier ones         </a:t>
            </a:r>
            <a:endParaRPr lang="en-US" sz="1800"/>
          </a:p>
          <a:p>
            <a:pPr marL="0" lvl="0" indent="0" eaLnBrk="1" hangingPunct="1">
              <a:buNone/>
            </a:pPr>
            <a:r>
              <a:rPr lang="en-US" sz="1800">
                <a:sym typeface="+mn-ea"/>
              </a:rPr>
              <a:t>     (nuclear fusion).</a:t>
            </a:r>
            <a:endParaRPr lang="en-US" sz="1800"/>
          </a:p>
          <a:p>
            <a:pPr marL="0" lvl="0" indent="0" eaLnBrk="1" hangingPunct="1">
              <a:buNone/>
            </a:pPr>
            <a:endParaRPr lang="en-US" sz="1800" u="none"/>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u="none"/>
          </a:p>
        </p:txBody>
      </p:sp>
      <p:pic>
        <p:nvPicPr>
          <p:cNvPr id="2" name="Picture 1" descr="2024-03-17 21:14:41.685000"/>
          <p:cNvPicPr>
            <a:picLocks noChangeAspect="1"/>
          </p:cNvPicPr>
          <p:nvPr/>
        </p:nvPicPr>
        <p:blipFill>
          <a:blip r:embed="rId2"/>
          <a:stretch>
            <a:fillRect/>
          </a:stretch>
        </p:blipFill>
        <p:spPr>
          <a:xfrm>
            <a:off x="1853565" y="788035"/>
            <a:ext cx="5436235" cy="3837940"/>
          </a:xfrm>
          <a:prstGeom prst="rect">
            <a:avLst/>
          </a:prstGeom>
        </p:spPr>
      </p:pic>
      <p:sp>
        <p:nvSpPr>
          <p:cNvPr id="3" name="Slide Number Placeholder 2"/>
          <p:cNvSpPr>
            <a:spLocks noGrp="1"/>
          </p:cNvSpPr>
          <p:nvPr>
            <p:ph type="sldNum" sz="quarter" idx="12"/>
          </p:nvPr>
        </p:nvSpPr>
        <p:spPr/>
        <p:txBody>
          <a:bodyPr/>
          <a:lstStyle/>
          <a:p>
            <a:pPr lvl="0"/>
            <a:fld id="{9A0DB2DC-4C9A-4742-B13C-FB6460FD3503}" type="slidenum">
              <a:rPr lang="zh-CN" altLang="en-US" smtClean="0"/>
              <a:t>7</a:t>
            </a:fld>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6" name="Rectangle 3" descr="#wm#_a_04_210_110_b_1_1#clear#"/>
          <p:cNvSpPr>
            <a:spLocks noGrp="1"/>
          </p:cNvSpPr>
          <p:nvPr>
            <p:ph type="body" idx="4294967295"/>
          </p:nvPr>
        </p:nvSpPr>
        <p:spPr>
          <a:xfrm>
            <a:off x="457200" y="705485"/>
            <a:ext cx="8229600" cy="5420995"/>
          </a:xfrm>
        </p:spPr>
        <p:txBody>
          <a:bodyPr vert="horz" wrap="square" anchor="t"/>
          <a:lstStyle/>
          <a:p>
            <a:pPr marL="0" lvl="0" indent="0" eaLnBrk="1" hangingPunct="1">
              <a:buNone/>
            </a:pPr>
            <a:r>
              <a:rPr lang="en-US" sz="1800" b="1" u="sng">
                <a:solidFill>
                  <a:srgbClr val="00B050"/>
                </a:solidFill>
              </a:rPr>
              <a:t>Nuclear models</a:t>
            </a:r>
          </a:p>
          <a:p>
            <a:pPr marL="0" lvl="0" indent="0" eaLnBrk="1" hangingPunct="1">
              <a:buNone/>
            </a:pPr>
            <a:endParaRPr lang="en-US" sz="1800" b="1" u="sng">
              <a:solidFill>
                <a:srgbClr val="00B050"/>
              </a:solidFill>
            </a:endParaRPr>
          </a:p>
          <a:p>
            <a:pPr lvl="0" eaLnBrk="1" hangingPunct="1">
              <a:lnSpc>
                <a:spcPct val="150000"/>
              </a:lnSpc>
              <a:buFont typeface="Arial" charset="0"/>
              <a:buChar char="•"/>
            </a:pPr>
            <a:r>
              <a:rPr lang="en-US" sz="1800" u="none"/>
              <a:t>To explain the behaviour and properties of nuclei</a:t>
            </a:r>
          </a:p>
          <a:p>
            <a:pPr lvl="0" eaLnBrk="1" hangingPunct="1">
              <a:lnSpc>
                <a:spcPct val="150000"/>
              </a:lnSpc>
              <a:buFont typeface="Arial" charset="0"/>
              <a:buChar char="•"/>
            </a:pPr>
            <a:r>
              <a:rPr lang="en-US" sz="1800" u="none"/>
              <a:t>The nuclear models proposed so far can be classified into two broad types</a:t>
            </a:r>
          </a:p>
          <a:p>
            <a:pPr marL="0" lvl="0" indent="0" eaLnBrk="1" hangingPunct="1">
              <a:lnSpc>
                <a:spcPct val="150000"/>
              </a:lnSpc>
              <a:buNone/>
            </a:pPr>
            <a:r>
              <a:rPr lang="en-US" sz="1800" u="none"/>
              <a:t>     1. strong interaction model - liquid drop model</a:t>
            </a:r>
          </a:p>
          <a:p>
            <a:pPr marL="0" lvl="0" indent="0" eaLnBrk="1" hangingPunct="1">
              <a:lnSpc>
                <a:spcPct val="150000"/>
              </a:lnSpc>
              <a:buNone/>
            </a:pPr>
            <a:r>
              <a:rPr lang="en-US" sz="1800" u="none"/>
              <a:t>     2. independent particle model - shell model</a:t>
            </a:r>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8</a:t>
            </a:fld>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charset="0"/>
              <a:ea typeface="宋体" charset="-122"/>
            </a:endParaRPr>
          </a:p>
        </p:txBody>
      </p:sp>
      <p:sp>
        <p:nvSpPr>
          <p:cNvPr id="3075" name="Rectangle 2" descr="#wm#_a_04_210_110_a_1_1#clear#"/>
          <p:cNvSpPr>
            <a:spLocks noGrp="1"/>
          </p:cNvSpPr>
          <p:nvPr>
            <p:ph type="title" idx="4294967295"/>
          </p:nvPr>
        </p:nvSpPr>
        <p:spPr>
          <a:xfrm>
            <a:off x="457200" y="274955"/>
            <a:ext cx="8229600" cy="687705"/>
          </a:xfrm>
        </p:spPr>
        <p:txBody>
          <a:bodyPr vert="horz" wrap="square" anchor="ctr"/>
          <a:lstStyle/>
          <a:p>
            <a:pPr lvl="0" eaLnBrk="1" hangingPunct="1"/>
            <a:r>
              <a:rPr lang="en-US" sz="2000" b="1">
                <a:solidFill>
                  <a:srgbClr val="C00000"/>
                </a:solidFill>
              </a:rPr>
              <a:t>CHAPTER 3 : LIQUID DROP MODEL AND SEMI EMPIRICAL MASS FORMULA</a:t>
            </a:r>
          </a:p>
        </p:txBody>
      </p:sp>
      <p:sp>
        <p:nvSpPr>
          <p:cNvPr id="3076" name="Rectangle 3" descr="#wm#_a_04_210_110_b_1_1#clear#"/>
          <p:cNvSpPr>
            <a:spLocks noGrp="1"/>
          </p:cNvSpPr>
          <p:nvPr>
            <p:ph type="body" idx="4294967295"/>
          </p:nvPr>
        </p:nvSpPr>
        <p:spPr>
          <a:xfrm>
            <a:off x="457200" y="1266825"/>
            <a:ext cx="8229600" cy="4859655"/>
          </a:xfrm>
        </p:spPr>
        <p:txBody>
          <a:bodyPr vert="horz" wrap="square" anchor="t"/>
          <a:lstStyle/>
          <a:p>
            <a:pPr marL="0" lvl="0" indent="0" eaLnBrk="1" hangingPunct="1">
              <a:buNone/>
            </a:pPr>
            <a:r>
              <a:rPr lang="en-US" sz="1800" b="1" u="sng">
                <a:solidFill>
                  <a:srgbClr val="00B050"/>
                </a:solidFill>
              </a:rPr>
              <a:t>Liquid drop model</a:t>
            </a:r>
          </a:p>
          <a:p>
            <a:pPr marL="0" lvl="0" indent="0" eaLnBrk="1" hangingPunct="1">
              <a:buNone/>
            </a:pPr>
            <a:endParaRPr lang="en-US" sz="1800" b="1" u="sng">
              <a:solidFill>
                <a:srgbClr val="00B050"/>
              </a:solidFill>
            </a:endParaRPr>
          </a:p>
          <a:p>
            <a:pPr marL="285750" lvl="0" indent="-285750" eaLnBrk="1" hangingPunct="1">
              <a:lnSpc>
                <a:spcPct val="140000"/>
              </a:lnSpc>
              <a:buFont typeface="Arial" charset="0"/>
              <a:buChar char="•"/>
            </a:pPr>
            <a:r>
              <a:rPr lang="en-US" sz="1800" u="none"/>
              <a:t>Proposed by Niels Bohr and Fritz Kalckar, it is widely used to explain the binding energy of the nucleus.</a:t>
            </a:r>
          </a:p>
          <a:p>
            <a:pPr marL="285750" lvl="0" indent="-285750" eaLnBrk="1" hangingPunct="1">
              <a:lnSpc>
                <a:spcPct val="140000"/>
              </a:lnSpc>
              <a:buFont typeface="Arial" charset="0"/>
              <a:buChar char="•"/>
            </a:pPr>
            <a:r>
              <a:rPr lang="en-US" sz="1800" u="none"/>
              <a:t>Based on the striking similarities between liquid drop and nucleus </a:t>
            </a:r>
          </a:p>
          <a:p>
            <a:pPr marL="742950" lvl="1" indent="-285750" eaLnBrk="1" hangingPunct="1">
              <a:lnSpc>
                <a:spcPct val="140000"/>
              </a:lnSpc>
              <a:buFont typeface="Wingdings" charset="2"/>
              <a:buChar char="Ø"/>
            </a:pPr>
            <a:r>
              <a:rPr lang="en-US" sz="1800" u="none"/>
              <a:t>shape </a:t>
            </a:r>
          </a:p>
          <a:p>
            <a:pPr marL="742950" lvl="1" indent="-285750" eaLnBrk="1" hangingPunct="1">
              <a:lnSpc>
                <a:spcPct val="140000"/>
              </a:lnSpc>
              <a:buFont typeface="Wingdings" charset="2"/>
              <a:buChar char="Ø"/>
            </a:pPr>
            <a:r>
              <a:rPr lang="en-US" sz="1800" u="none"/>
              <a:t>balance between two forces</a:t>
            </a:r>
          </a:p>
          <a:p>
            <a:pPr lvl="1" eaLnBrk="1" hangingPunct="1">
              <a:lnSpc>
                <a:spcPct val="140000"/>
              </a:lnSpc>
              <a:buFont typeface="Wingdings" charset="2"/>
              <a:buChar char="Ø"/>
            </a:pPr>
            <a:r>
              <a:rPr lang="en-US" sz="1795" u="none"/>
              <a:t>density is independent of its volume</a:t>
            </a:r>
          </a:p>
          <a:p>
            <a:pPr marL="0" lvl="0" indent="0" eaLnBrk="1" hangingPunct="1">
              <a:lnSpc>
                <a:spcPct val="140000"/>
              </a:lnSpc>
              <a:buNone/>
            </a:pPr>
            <a:endParaRPr lang="en-US" sz="2050" u="none"/>
          </a:p>
          <a:p>
            <a:pPr marL="0" lvl="0" indent="0" eaLnBrk="1" hangingPunct="1">
              <a:buNone/>
            </a:pPr>
            <a:endParaRPr lang="en-US" sz="1800" u="none"/>
          </a:p>
          <a:p>
            <a:pPr marL="285750" lvl="0" indent="-285750" eaLnBrk="1" hangingPunct="1">
              <a:buFont typeface="Arial" charset="0"/>
              <a:buChar char="•"/>
            </a:pPr>
            <a:endParaRPr lang="en-US" sz="1800" u="none"/>
          </a:p>
          <a:p>
            <a:pPr marL="285750" lvl="0" indent="-285750" eaLnBrk="1" hangingPunct="1">
              <a:buFont typeface="Arial" charset="0"/>
              <a:buChar char="•"/>
            </a:pPr>
            <a:endParaRPr lang="en-US" sz="1800" u="none"/>
          </a:p>
        </p:txBody>
      </p:sp>
      <p:sp>
        <p:nvSpPr>
          <p:cNvPr id="2" name="Slide Number Placeholder 1"/>
          <p:cNvSpPr>
            <a:spLocks noGrp="1"/>
          </p:cNvSpPr>
          <p:nvPr>
            <p:ph type="sldNum" sz="quarter" idx="12"/>
          </p:nvPr>
        </p:nvSpPr>
        <p:spPr/>
        <p:txBody>
          <a:bodyPr/>
          <a:lstStyle/>
          <a:p>
            <a:pPr lvl="0"/>
            <a:fld id="{9A0DB2DC-4C9A-4742-B13C-FB6460FD3503}" type="slidenum">
              <a:rPr lang="zh-CN" altLang="en-US" smtClean="0"/>
              <a:t>9</a:t>
            </a:fld>
            <a:endParaRPr lang="zh-CN" altLang="en-US" dirty="0"/>
          </a:p>
        </p:txBody>
      </p:sp>
    </p:spTree>
  </p:cSld>
  <p:clrMapOvr>
    <a:masterClrMapping/>
  </p:clrMapOvr>
  <p:transition/>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1596</Words>
  <Application>Microsoft Office PowerPoint</Application>
  <PresentationFormat>On-screen Show (4:3)</PresentationFormat>
  <Paragraphs>276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Design</vt:lpstr>
      <vt:lpstr>OPTIMISATION OF COEFFICIENTS IN SEMI EMPIRICAL MASS FORMULA USING LIQUID DROP MODEL</vt:lpstr>
      <vt:lpstr>PREFACE</vt:lpstr>
      <vt:lpstr>CHAPTER 1 : NUCLEAR STRUCTURE AND PROPERTIES</vt:lpstr>
      <vt:lpstr>PowerPoint Presentation</vt:lpstr>
      <vt:lpstr>CHAPTER 2 : BINDING ENERGY AND NUCLEAR MODELS</vt:lpstr>
      <vt:lpstr>PowerPoint Presentation</vt:lpstr>
      <vt:lpstr>PowerPoint Presentation</vt:lpstr>
      <vt:lpstr>PowerPoint Presentation</vt:lpstr>
      <vt:lpstr>CHAPTER 3 : LIQUID DROP MODEL AND SEMI EMPIRICAL MASS FORMULA</vt:lpstr>
      <vt:lpstr>PowerPoint Presentation</vt:lpstr>
      <vt:lpstr>PowerPoint Presentation</vt:lpstr>
      <vt:lpstr>PowerPoint Presentation</vt:lpstr>
      <vt:lpstr>PowerPoint Presentation</vt:lpstr>
      <vt:lpstr>PowerPoint Presentation</vt:lpstr>
      <vt:lpstr>CHAPTER 4 : METHODS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Rithu Rajesh</dc:creator>
  <cp:lastModifiedBy>LENOVO</cp:lastModifiedBy>
  <cp:revision>6</cp:revision>
  <dcterms:created xsi:type="dcterms:W3CDTF">1900-01-01T00:00:00Z</dcterms:created>
  <dcterms:modified xsi:type="dcterms:W3CDTF">2024-03-18T16:16:47Z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1033-11.33.82</vt:lpwstr>
  </property>
  <property fmtid="{D5CDD505-2E9C-101B-9397-08002B2CF9AE}" pid="3" name="ICV">
    <vt:lpwstr>755E2FBFA4748AB0B1A3F665B397E0DF_31</vt:lpwstr>
  </property>
</Properties>
</file>