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" roundtripDataSignature="AMtx7mj6byMT0Z4kn3+/605puJ/aAwIJ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Tableau</a:t>
            </a:r>
            <a:r>
              <a:rPr lang="en-US" sz="6000"/>
              <a:t> Portfolio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By: Hiba Farhan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UCLA MQE ‘25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ploring Data Dashboard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571500"/>
            <a:ext cx="1143000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2023-12-06T16:05:43Z</dcterms:created>
</cp:coreProperties>
</file>