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3CDE156-3069-499A-A544-361E78526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GB" sz="5600" dirty="0"/>
              <a:t>Take Two </a:t>
            </a:r>
            <a:r>
              <a:rPr lang="en-GB" sz="5600"/>
              <a:t>Interactive Sales </a:t>
            </a:r>
            <a:r>
              <a:rPr lang="en-GB" sz="5600" dirty="0"/>
              <a:t>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F97DBC-B059-45D6-BD02-FCCC4A9FE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 By: Hiba Farhan</a:t>
            </a:r>
          </a:p>
          <a:p>
            <a:endParaRPr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Sales Dashboard">
            <a:extLst>
              <a:ext uri="{FF2B5EF4-FFF2-40B4-BE49-F238E27FC236}">
                <a16:creationId xmlns:a16="http://schemas.microsoft.com/office/drawing/2014/main" id="{9ECEECD2-DFE7-4E65-8B44-384FABC80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" b="4645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Top Selling Games">
            <a:extLst>
              <a:ext uri="{FF2B5EF4-FFF2-40B4-BE49-F238E27FC236}">
                <a16:creationId xmlns:a16="http://schemas.microsoft.com/office/drawing/2014/main" id="{33491505-1D3D-445C-B285-2B0E9CFCC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0" b="7200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Global Sales Evolvement">
            <a:extLst>
              <a:ext uri="{FF2B5EF4-FFF2-40B4-BE49-F238E27FC236}">
                <a16:creationId xmlns:a16="http://schemas.microsoft.com/office/drawing/2014/main" id="{727BA397-8774-44FA-ABD6-6F88C9302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5" b="18304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Most Popular Genres">
            <a:extLst>
              <a:ext uri="{FF2B5EF4-FFF2-40B4-BE49-F238E27FC236}">
                <a16:creationId xmlns:a16="http://schemas.microsoft.com/office/drawing/2014/main" id="{36FCC478-9B41-45F2-9530-96CA145CE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8" b="13934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 descr="NA sales vs EU sales">
            <a:extLst>
              <a:ext uri="{FF2B5EF4-FFF2-40B4-BE49-F238E27FC236}">
                <a16:creationId xmlns:a16="http://schemas.microsoft.com/office/drawing/2014/main" id="{345CF077-512C-8E6D-0435-E3B1974C1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18758" b="8160"/>
          <a:stretch/>
        </p:blipFill>
        <p:spPr>
          <a:xfrm>
            <a:off x="3116639" y="643467"/>
            <a:ext cx="5958722" cy="5571066"/>
          </a:xfrm>
          <a:prstGeom prst="rect">
            <a:avLst/>
          </a:prstGeom>
          <a:ln>
            <a:noFill/>
          </a:ln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Platform Sales">
            <a:extLst>
              <a:ext uri="{FF2B5EF4-FFF2-40B4-BE49-F238E27FC236}">
                <a16:creationId xmlns:a16="http://schemas.microsoft.com/office/drawing/2014/main" id="{74B1390E-9870-484A-884C-E1081F2F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 b="924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Publishers sales">
            <a:extLst>
              <a:ext uri="{FF2B5EF4-FFF2-40B4-BE49-F238E27FC236}">
                <a16:creationId xmlns:a16="http://schemas.microsoft.com/office/drawing/2014/main" id="{46D0C463-6B34-4D9A-B6D7-CB3C5B832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0" b="17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Sales Metrics">
            <a:extLst>
              <a:ext uri="{FF2B5EF4-FFF2-40B4-BE49-F238E27FC236}">
                <a16:creationId xmlns:a16="http://schemas.microsoft.com/office/drawing/2014/main" id="{A1DEEDDA-6756-4715-914E-27785643C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5"/>
          <a:stretch/>
        </p:blipFill>
        <p:spPr>
          <a:xfrm>
            <a:off x="643467" y="2502921"/>
            <a:ext cx="10905066" cy="1852157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10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Take Two Interactive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Two Interactive Games Analysis</dc:title>
  <dc:creator/>
  <cp:lastModifiedBy>Hiba Farhan</cp:lastModifiedBy>
  <cp:revision>2</cp:revision>
  <dcterms:created xsi:type="dcterms:W3CDTF">2024-01-22T10:18:21Z</dcterms:created>
  <dcterms:modified xsi:type="dcterms:W3CDTF">2024-01-22T10:24:34Z</dcterms:modified>
</cp:coreProperties>
</file>