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62" r:id="rId2"/>
    <p:sldId id="273" r:id="rId3"/>
    <p:sldId id="263" r:id="rId4"/>
    <p:sldId id="264" r:id="rId5"/>
    <p:sldId id="266" r:id="rId6"/>
    <p:sldId id="267" r:id="rId7"/>
    <p:sldId id="268" r:id="rId8"/>
    <p:sldId id="269" r:id="rId9"/>
    <p:sldId id="272" r:id="rId10"/>
    <p:sldId id="270" r:id="rId11"/>
    <p:sldId id="271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 varScale="1">
        <p:scale>
          <a:sx n="116" d="100"/>
          <a:sy n="116" d="100"/>
        </p:scale>
        <p:origin x="-18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극한직업 </a:t>
            </a:r>
            <a:r>
              <a:rPr lang="ko-KR" altLang="en-US" dirty="0" err="1" smtClean="0"/>
              <a:t>크롤링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829758"/>
              </p:ext>
            </p:extLst>
          </p:nvPr>
        </p:nvGraphicFramePr>
        <p:xfrm>
          <a:off x="457200" y="154872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4563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rvest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stringr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dplyr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abind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trim &lt;- function(x)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("^\\s+|\\s+$", "", x)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base_url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"https://movie.naver.com"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'/movie/bi/mi/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point.nhn?code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=167651'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paste0(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base_url,url_sub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html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read_html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url2 &lt;- html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html_node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iframe.ifr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html_attr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src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url_add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"&amp;page=" 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url_ifr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paste0(base_url,url2,url_add)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pages &lt;- 1:4652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(score=c(),review=c(),writer=c(),time=c())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for (n in 1:length(pages)) {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url_pages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paste0(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url_ifr,pages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[n])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html2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read_html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url_pages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html2 %&gt;%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html_node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div.score_result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html_nodes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('li')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score &lt;- c()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review &lt;- c()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writer &lt;- c()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time &lt;- c()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for (li in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lis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# score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score &lt;- c(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score,html_node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(li,'.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star_score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em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 %&gt;% trim())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# review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li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html_node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score_reple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') %&gt;%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html_text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('p') %&gt;% trim()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str_locate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,'\r')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review &lt;- c(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review,str_sub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(tmp,1,idx[1]-1))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# writer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trim(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tmp,idx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[1],-1))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str_locate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,'\r')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writer &lt;- c(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writer,str_sub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(tmp,1,idx[1]-1))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# time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trim(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tmp,idx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[1],-1))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str_locate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tmp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,'\r')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time &lt;- c(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time,str_sub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(tmp,1,idx[1]-1))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movie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(score=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score,review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review,writer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writer,time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=time)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rbind.data.frame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naver_movie,movie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View(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10519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1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시간대별 평점 분</a:t>
            </a:r>
            <a:r>
              <a:rPr lang="ko-KR" altLang="en-US" dirty="0"/>
              <a:t>석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066522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3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data_movie3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group_by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(time)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(average=mean(score,na.rm=T))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data_movie3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(data_movie3,aes(x=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time,y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=average, fill=time))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(stat='identity')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시간대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시간대별 평균평점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=15,face="bold.italic",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=10,face="bold"),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=10,face="bold"))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71600"/>
            <a:ext cx="464968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58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극한직업 </a:t>
            </a:r>
            <a:r>
              <a:rPr lang="en-US" altLang="ko-KR" dirty="0" err="1"/>
              <a:t>wordcloud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144920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1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rJava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KoNLP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wordcloud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RColorBrewer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useSejongDic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review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readLines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("D:/Workspace/R-Project/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극한직업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.txt")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sapply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review,extractNoun,USE.NAMES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=F)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head(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(words),50)</a:t>
                      </a: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에효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안난다ㅠ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리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보니깐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돈영화존나재미없는데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나오니까한국영화에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글쓴거야다보고나면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쓰레기같은영화내용도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아까워라그냥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내돈만원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(" ^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Filter(function(x) {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nchar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(x)&gt;=2}, words) 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 table(words)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head(sort(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wordcount,decreasing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=T),50)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brewer.pal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(12,"Paired")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wordcloud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(names(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wordcount,scale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=c(5,0.1),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rot.per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=0.25,min.freq=30,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random.order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F,random.color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T,colors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words &lt;- Filter(function(x) {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nchar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(x)&gt;=2}, words) 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 table(words)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head(sort(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wordcount,decreasing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=T),50)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brewer.pal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(8, "Dark2")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wordcloud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(names(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, scale=c(5,0.3),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rot.per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=0.1,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min.freq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=20,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random.order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random.color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=T, colors=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극한직업 </a:t>
            </a:r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576286"/>
              </p:ext>
            </p:extLst>
          </p:nvPr>
        </p:nvGraphicFramePr>
        <p:xfrm>
          <a:off x="457200" y="126876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251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에효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안난다ㅠ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보니깐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돈영화존나재미없는데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나오니까한국영화에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글쓴거야다보고나면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쓰레기같은영화내용도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아까워라그냥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내돈만원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gsub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 ^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ㅋ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","",words)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Filter(function(x) {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nchar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(x)&gt;=2}, words) 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table(words)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head(sort(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wordcount,decreasing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=T),50)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brewer.pal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(12,"Paired")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wordcloud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(names(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wordcount,scale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=c(5,0.1),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rot.per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=0.25,min.freq=30,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random.order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F,random.color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T,colors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words &lt;- Filter(function(x) {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nchar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(x)&gt;=2}, words) 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table(words)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head(sort(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wordcount,decreasing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=T),50)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brewer.pal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(8, "Dark2")</a:t>
                      </a: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wordcloud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(names(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wordcount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scale=c(5,0.3),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rot.per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=0.1,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min.freq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=20,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random.order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=F,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random.color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=T, colors=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palete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3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wordcloud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69686"/>
              </p:ext>
            </p:extLst>
          </p:nvPr>
        </p:nvGraphicFramePr>
        <p:xfrm>
          <a:off x="457200" y="1600200"/>
          <a:ext cx="8229600" cy="514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1411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12776"/>
            <a:ext cx="66659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크롤링파일</a:t>
            </a:r>
            <a:r>
              <a:rPr lang="ko-KR" altLang="en-US" dirty="0" smtClean="0"/>
              <a:t> 데이터생성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352626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1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library(ggplot2)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library(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gridExtra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&lt;- read.csv("D:/Workspace/R-Project/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극한직업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시간별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월별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csv",header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=T)</a:t>
                      </a:r>
                    </a:p>
                    <a:p>
                      <a:pPr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data.frame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':	46520 obs. of  9 variables: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X     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1 2 3 4 5 6 7 8 9 10 ...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score 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10 8 10 10 10 10 8 10 10 10 ...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review: Factor w/ 46279 levels "''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웃기려는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의도없이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무심히 툭 던지는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드립과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작정하고 웃기려는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드립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 그 사이 어디쯤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''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에 있는 대사들이 적재적소에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"| __truncated__,..: 35696 7103 16322 4193 39299 1457 28745 23752 23943 11666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writer: Factor w/ 43981 levels "_(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chzh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****)",..: 29205 37347 19052 29757 24133 173 11962 7347 24636 27126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day   : Factor w/ 164 levels "2019.01.23","2019.01.24",..: 1 1 1 1 1 1 1 1 1 1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time  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11 11 12 2 8 2 6 5 9 12 ...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X.1   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45 37 47 48 16 47 0 32 26 48 ...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X.2   : Factor w/ 2 levels "12:00 AM","12:00 PM": 1 1 2 2 2 2 2 2 1 2 ...</a:t>
                      </a:r>
                    </a:p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$ month : 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  1 1 1 1 1 1 1 1 1 1 ...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월별 평점 분석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76113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3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naver_movie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select(score, month, day, time)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data_movie1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group_by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(month)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(average=mean(score,na.rm=T))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data_movie1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(data_movie1,aes(x=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month,y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average,fill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=month))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(stat="identity")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월별 평균평점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=15,face="bold.italic",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=10,face="bold"),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=10,face="bold"))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71600"/>
            <a:ext cx="417646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3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평점 분석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755873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8531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data_movie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group_by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(day)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summarise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(average=mean(score,na.rm=T))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data_movie2_1 &lt;- data_movie2 %&gt;%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filter(day %in% c('2019.02.01','2019.02.02','2019.02.03','2019.02.04',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           '2019.02.05','2019.02.06','2019.02.07','2019.02.08'))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data_movie2_2 &lt;- data_movie2 %&gt;%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filter(day %in% c('2019.03.01','2019.03.02','2019.03.03','2019.03.04',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           '2019.03.05','2019.03.06','2019.03.07','2019.03.08'))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data_movie2_3 &lt;- data_movie2 %&gt;%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filter(day %in% c('2019.04.01','2019.04.02','2019.04.03','2019.04.04',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           '2019.04.05','2019.04.06','2019.04.07','2019.04.08'))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data_movie2_4 &lt;- data_movie2 %&gt;%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filter(day %in% c('2019.05.01','2019.05.02','2019.05.03','2019.05.04',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             '2019.05.05','2019.05.06','2019.05.07','2019.05.08'))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g1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(data_movie2_1,aes(x=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day,y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average,fill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=day))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(stat="identity")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평균평점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=12,face="bold.italic",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g2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(data_movie2_2,aes(x=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day,y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average,fill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=day))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(stat="identity")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평균평점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=12,face="bold.italic",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평점 분석 </a:t>
            </a:r>
            <a:r>
              <a:rPr lang="en-US" altLang="ko-KR" dirty="0" smtClean="0"/>
              <a:t>1-2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547578"/>
              </p:ext>
            </p:extLst>
          </p:nvPr>
        </p:nvGraphicFramePr>
        <p:xfrm>
          <a:off x="457200" y="1600200"/>
          <a:ext cx="8229600" cy="478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781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g3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(data_movie2_3,aes(x=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day,y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average,fill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=day))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(stat="identity")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평균평점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=12,face="bold.italic",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g4 &lt;-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ggplot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(data_movie2_4,aes(x=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day,y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average,fill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=day))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geom_bar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(stat="identity")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평균 평점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ggtitle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극한직업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일자별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평균평점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4") +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theme(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plot.title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=12,face="bold.italic",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hjust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=0.5),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axis.title.x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=9,face="bold"),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axis.title.y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element_text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(color="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black",size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=9,face="bold"))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grid.arrange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(g1,g2,g3,g4,nrow=2,ncol=2)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1371600"/>
            <a:ext cx="453650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94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일자별</a:t>
            </a:r>
            <a:r>
              <a:rPr lang="ko-KR" altLang="en-US" dirty="0" smtClean="0"/>
              <a:t> 평점 분석 </a:t>
            </a:r>
            <a:r>
              <a:rPr lang="en-US" altLang="ko-KR" dirty="0" smtClean="0"/>
              <a:t>1-3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71600"/>
            <a:ext cx="7704857" cy="500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92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1408</Words>
  <Application>Microsoft Office PowerPoint</Application>
  <PresentationFormat>화면 슬라이드 쇼(4:3)</PresentationFormat>
  <Paragraphs>250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극한직업 크롤링</vt:lpstr>
      <vt:lpstr>극한직업 wordcloud</vt:lpstr>
      <vt:lpstr>극한직업 wordcloud</vt:lpstr>
      <vt:lpstr>wordcloud</vt:lpstr>
      <vt:lpstr>크롤링파일 데이터생성</vt:lpstr>
      <vt:lpstr>월별 평점 분석</vt:lpstr>
      <vt:lpstr>일자별 평점 분석 1-1</vt:lpstr>
      <vt:lpstr>일자별 평점 분석 1-2</vt:lpstr>
      <vt:lpstr>일자별 평점 분석 1-3</vt:lpstr>
      <vt:lpstr>시간대별 평점 분석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desk12</cp:lastModifiedBy>
  <cp:revision>156</cp:revision>
  <dcterms:created xsi:type="dcterms:W3CDTF">2018-09-14T06:04:22Z</dcterms:created>
  <dcterms:modified xsi:type="dcterms:W3CDTF">2019-07-09T07:29:24Z</dcterms:modified>
</cp:coreProperties>
</file>