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9" r:id="rId3"/>
    <p:sldId id="259" r:id="rId4"/>
    <p:sldId id="258" r:id="rId5"/>
    <p:sldId id="260" r:id="rId6"/>
    <p:sldId id="261" r:id="rId7"/>
    <p:sldId id="262" r:id="rId8"/>
    <p:sldId id="267"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Yadav" initials="AY" lastIdx="1" clrIdx="0">
    <p:extLst>
      <p:ext uri="{19B8F6BF-5375-455C-9EA6-DF929625EA0E}">
        <p15:presenceInfo xmlns:p15="http://schemas.microsoft.com/office/powerpoint/2012/main" userId="b98d463b844f9d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C0E8D0C-4F18-4297-BD0E-64FAC2F935AE}"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EEC031EB-8A4F-47B4-80B9-323319EC8D6A}">
      <dgm:prSet/>
      <dgm:spPr/>
      <dgm:t>
        <a:bodyPr/>
        <a:lstStyle/>
        <a:p>
          <a:pPr>
            <a:defRPr cap="all"/>
          </a:pPr>
          <a:r>
            <a:rPr lang="en-IN" baseline="0"/>
            <a:t>INTRODUCTION</a:t>
          </a:r>
          <a:endParaRPr lang="en-US"/>
        </a:p>
      </dgm:t>
    </dgm:pt>
    <dgm:pt modelId="{99378907-8EE2-4126-8F47-D040EBE035A5}" type="parTrans" cxnId="{41E1E272-3AED-4042-8BD2-9C059B94539A}">
      <dgm:prSet/>
      <dgm:spPr/>
      <dgm:t>
        <a:bodyPr/>
        <a:lstStyle/>
        <a:p>
          <a:endParaRPr lang="en-US"/>
        </a:p>
      </dgm:t>
    </dgm:pt>
    <dgm:pt modelId="{1A7157B3-E55E-46E2-88A0-6DED3DFEFD98}" type="sibTrans" cxnId="{41E1E272-3AED-4042-8BD2-9C059B94539A}">
      <dgm:prSet/>
      <dgm:spPr/>
      <dgm:t>
        <a:bodyPr/>
        <a:lstStyle/>
        <a:p>
          <a:endParaRPr lang="en-US"/>
        </a:p>
      </dgm:t>
    </dgm:pt>
    <dgm:pt modelId="{CBA76609-E520-4ED9-A242-AB553CB83BD4}">
      <dgm:prSet/>
      <dgm:spPr/>
      <dgm:t>
        <a:bodyPr/>
        <a:lstStyle/>
        <a:p>
          <a:pPr>
            <a:defRPr cap="all"/>
          </a:pPr>
          <a:r>
            <a:rPr lang="en-IN" baseline="0"/>
            <a:t>GOALS AND BENEFITS</a:t>
          </a:r>
          <a:endParaRPr lang="en-US"/>
        </a:p>
      </dgm:t>
    </dgm:pt>
    <dgm:pt modelId="{4FFC0FB4-5FD7-45BF-884C-5E78BB723703}" type="parTrans" cxnId="{EEFF7ECE-6E7E-4FA9-9D0C-D7DE40052A80}">
      <dgm:prSet/>
      <dgm:spPr/>
      <dgm:t>
        <a:bodyPr/>
        <a:lstStyle/>
        <a:p>
          <a:endParaRPr lang="en-US"/>
        </a:p>
      </dgm:t>
    </dgm:pt>
    <dgm:pt modelId="{37ED3914-5E71-48D6-89F0-5BCCF1EB2DEF}" type="sibTrans" cxnId="{EEFF7ECE-6E7E-4FA9-9D0C-D7DE40052A80}">
      <dgm:prSet/>
      <dgm:spPr/>
      <dgm:t>
        <a:bodyPr/>
        <a:lstStyle/>
        <a:p>
          <a:endParaRPr lang="en-US"/>
        </a:p>
      </dgm:t>
    </dgm:pt>
    <dgm:pt modelId="{B5C12F74-5987-4FD5-9611-3D9345AE772B}">
      <dgm:prSet/>
      <dgm:spPr/>
      <dgm:t>
        <a:bodyPr/>
        <a:lstStyle/>
        <a:p>
          <a:pPr>
            <a:defRPr cap="all"/>
          </a:pPr>
          <a:r>
            <a:rPr lang="en-IN" baseline="0"/>
            <a:t>DESIGN </a:t>
          </a:r>
          <a:endParaRPr lang="en-US"/>
        </a:p>
      </dgm:t>
    </dgm:pt>
    <dgm:pt modelId="{A5758CFA-3A1F-4186-BD89-4988A4661F50}" type="parTrans" cxnId="{95A86BD3-6D08-4287-847C-AEFC0F0D430F}">
      <dgm:prSet/>
      <dgm:spPr/>
      <dgm:t>
        <a:bodyPr/>
        <a:lstStyle/>
        <a:p>
          <a:endParaRPr lang="en-US"/>
        </a:p>
      </dgm:t>
    </dgm:pt>
    <dgm:pt modelId="{67A2FEC1-ACC2-4FEC-B83B-885D53AA416C}" type="sibTrans" cxnId="{95A86BD3-6D08-4287-847C-AEFC0F0D430F}">
      <dgm:prSet/>
      <dgm:spPr/>
      <dgm:t>
        <a:bodyPr/>
        <a:lstStyle/>
        <a:p>
          <a:endParaRPr lang="en-US"/>
        </a:p>
      </dgm:t>
    </dgm:pt>
    <dgm:pt modelId="{DF6C853E-153B-42CE-8D6F-DFDE79954933}">
      <dgm:prSet/>
      <dgm:spPr/>
      <dgm:t>
        <a:bodyPr/>
        <a:lstStyle/>
        <a:p>
          <a:pPr>
            <a:defRPr cap="all"/>
          </a:pPr>
          <a:r>
            <a:rPr lang="en-IN" baseline="0"/>
            <a:t>COST</a:t>
          </a:r>
          <a:endParaRPr lang="en-US"/>
        </a:p>
      </dgm:t>
    </dgm:pt>
    <dgm:pt modelId="{683CF733-61CB-4D65-9C73-30841781E8EF}" type="parTrans" cxnId="{AF8A253A-7814-47AD-9C21-33BC62E6257A}">
      <dgm:prSet/>
      <dgm:spPr/>
      <dgm:t>
        <a:bodyPr/>
        <a:lstStyle/>
        <a:p>
          <a:endParaRPr lang="en-US"/>
        </a:p>
      </dgm:t>
    </dgm:pt>
    <dgm:pt modelId="{9F648019-F22D-4B47-A55D-75C36BF95101}" type="sibTrans" cxnId="{AF8A253A-7814-47AD-9C21-33BC62E6257A}">
      <dgm:prSet/>
      <dgm:spPr/>
      <dgm:t>
        <a:bodyPr/>
        <a:lstStyle/>
        <a:p>
          <a:endParaRPr lang="en-US"/>
        </a:p>
      </dgm:t>
    </dgm:pt>
    <dgm:pt modelId="{531280B7-BEFA-4D3A-93A3-A4E372AB992C}">
      <dgm:prSet/>
      <dgm:spPr/>
      <dgm:t>
        <a:bodyPr/>
        <a:lstStyle/>
        <a:p>
          <a:pPr>
            <a:defRPr cap="all"/>
          </a:pPr>
          <a:r>
            <a:rPr lang="en-IN" baseline="0" dirty="0"/>
            <a:t>WORKFLOW</a:t>
          </a:r>
          <a:endParaRPr lang="en-US" dirty="0"/>
        </a:p>
      </dgm:t>
    </dgm:pt>
    <dgm:pt modelId="{B9474D0D-1140-445F-8EC8-AEC36DFF1C78}" type="parTrans" cxnId="{E4D53F0C-ACA3-4632-BBB8-EE39EBFAE757}">
      <dgm:prSet/>
      <dgm:spPr/>
      <dgm:t>
        <a:bodyPr/>
        <a:lstStyle/>
        <a:p>
          <a:endParaRPr lang="en-US"/>
        </a:p>
      </dgm:t>
    </dgm:pt>
    <dgm:pt modelId="{783FEB96-974A-45F6-AA9F-DBBDE0F54FE4}" type="sibTrans" cxnId="{E4D53F0C-ACA3-4632-BBB8-EE39EBFAE757}">
      <dgm:prSet/>
      <dgm:spPr/>
      <dgm:t>
        <a:bodyPr/>
        <a:lstStyle/>
        <a:p>
          <a:endParaRPr lang="en-US"/>
        </a:p>
      </dgm:t>
    </dgm:pt>
    <dgm:pt modelId="{CB446D60-1B94-4F98-BC94-2BF0BF9662D9}" type="pres">
      <dgm:prSet presAssocID="{2C0E8D0C-4F18-4297-BD0E-64FAC2F935AE}" presName="root" presStyleCnt="0">
        <dgm:presLayoutVars>
          <dgm:dir/>
          <dgm:resizeHandles val="exact"/>
        </dgm:presLayoutVars>
      </dgm:prSet>
      <dgm:spPr/>
    </dgm:pt>
    <dgm:pt modelId="{8292B3AF-1A85-406A-AEFA-AC220520640C}" type="pres">
      <dgm:prSet presAssocID="{EEC031EB-8A4F-47B4-80B9-323319EC8D6A}" presName="compNode" presStyleCnt="0"/>
      <dgm:spPr/>
    </dgm:pt>
    <dgm:pt modelId="{A4523015-0AEA-4747-9BA4-76677B676C80}" type="pres">
      <dgm:prSet presAssocID="{EEC031EB-8A4F-47B4-80B9-323319EC8D6A}" presName="iconBgRect" presStyleLbl="bgShp" presStyleIdx="0" presStyleCnt="5"/>
      <dgm:spPr/>
    </dgm:pt>
    <dgm:pt modelId="{37F8A8CE-CB16-4A97-B394-D9EE2083820E}" type="pres">
      <dgm:prSet presAssocID="{EEC031EB-8A4F-47B4-80B9-323319EC8D6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4BA499B5-9536-49B0-BD89-DC8DDBD2BC6F}" type="pres">
      <dgm:prSet presAssocID="{EEC031EB-8A4F-47B4-80B9-323319EC8D6A}" presName="spaceRect" presStyleCnt="0"/>
      <dgm:spPr/>
    </dgm:pt>
    <dgm:pt modelId="{06CE0DF2-3373-4D58-BC7C-5560FFEE3A45}" type="pres">
      <dgm:prSet presAssocID="{EEC031EB-8A4F-47B4-80B9-323319EC8D6A}" presName="textRect" presStyleLbl="revTx" presStyleIdx="0" presStyleCnt="5">
        <dgm:presLayoutVars>
          <dgm:chMax val="1"/>
          <dgm:chPref val="1"/>
        </dgm:presLayoutVars>
      </dgm:prSet>
      <dgm:spPr/>
    </dgm:pt>
    <dgm:pt modelId="{2145A10C-A346-4FFD-A716-26B1B934AD26}" type="pres">
      <dgm:prSet presAssocID="{1A7157B3-E55E-46E2-88A0-6DED3DFEFD98}" presName="sibTrans" presStyleCnt="0"/>
      <dgm:spPr/>
    </dgm:pt>
    <dgm:pt modelId="{2EA34E35-C052-426A-B3FF-81BF14F175EF}" type="pres">
      <dgm:prSet presAssocID="{CBA76609-E520-4ED9-A242-AB553CB83BD4}" presName="compNode" presStyleCnt="0"/>
      <dgm:spPr/>
    </dgm:pt>
    <dgm:pt modelId="{2EDEE762-1A75-41E5-A363-805AA59776A2}" type="pres">
      <dgm:prSet presAssocID="{CBA76609-E520-4ED9-A242-AB553CB83BD4}" presName="iconBgRect" presStyleLbl="bgShp" presStyleIdx="1" presStyleCnt="5"/>
      <dgm:spPr/>
    </dgm:pt>
    <dgm:pt modelId="{417DAD8F-A4C5-4175-8E80-6069DAB87882}" type="pres">
      <dgm:prSet presAssocID="{CBA76609-E520-4ED9-A242-AB553CB83B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boarding"/>
        </a:ext>
      </dgm:extLst>
    </dgm:pt>
    <dgm:pt modelId="{81D85F7D-D44E-4C58-B5AF-F352C3C116CD}" type="pres">
      <dgm:prSet presAssocID="{CBA76609-E520-4ED9-A242-AB553CB83BD4}" presName="spaceRect" presStyleCnt="0"/>
      <dgm:spPr/>
    </dgm:pt>
    <dgm:pt modelId="{ECC1E864-F03B-4038-8FCD-2A2C36498026}" type="pres">
      <dgm:prSet presAssocID="{CBA76609-E520-4ED9-A242-AB553CB83BD4}" presName="textRect" presStyleLbl="revTx" presStyleIdx="1" presStyleCnt="5">
        <dgm:presLayoutVars>
          <dgm:chMax val="1"/>
          <dgm:chPref val="1"/>
        </dgm:presLayoutVars>
      </dgm:prSet>
      <dgm:spPr/>
    </dgm:pt>
    <dgm:pt modelId="{2CEE5932-8A8F-490C-A73C-CE89CD5C084C}" type="pres">
      <dgm:prSet presAssocID="{37ED3914-5E71-48D6-89F0-5BCCF1EB2DEF}" presName="sibTrans" presStyleCnt="0"/>
      <dgm:spPr/>
    </dgm:pt>
    <dgm:pt modelId="{61DAA7E8-E088-45E0-8080-454184E0E8D6}" type="pres">
      <dgm:prSet presAssocID="{B5C12F74-5987-4FD5-9611-3D9345AE772B}" presName="compNode" presStyleCnt="0"/>
      <dgm:spPr/>
    </dgm:pt>
    <dgm:pt modelId="{A5862C9A-D2AE-46CB-840D-C865396CBF98}" type="pres">
      <dgm:prSet presAssocID="{B5C12F74-5987-4FD5-9611-3D9345AE772B}" presName="iconBgRect" presStyleLbl="bgShp" presStyleIdx="2" presStyleCnt="5"/>
      <dgm:spPr/>
    </dgm:pt>
    <dgm:pt modelId="{22FAA204-340C-428C-AA55-AD39A8542DC3}" type="pres">
      <dgm:prSet presAssocID="{B5C12F74-5987-4FD5-9611-3D9345AE77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C58C6AB3-B2E1-4C5F-9FF7-F5842C88450F}" type="pres">
      <dgm:prSet presAssocID="{B5C12F74-5987-4FD5-9611-3D9345AE772B}" presName="spaceRect" presStyleCnt="0"/>
      <dgm:spPr/>
    </dgm:pt>
    <dgm:pt modelId="{6CE70894-12F5-4B26-8E7F-E776A8D84F83}" type="pres">
      <dgm:prSet presAssocID="{B5C12F74-5987-4FD5-9611-3D9345AE772B}" presName="textRect" presStyleLbl="revTx" presStyleIdx="2" presStyleCnt="5">
        <dgm:presLayoutVars>
          <dgm:chMax val="1"/>
          <dgm:chPref val="1"/>
        </dgm:presLayoutVars>
      </dgm:prSet>
      <dgm:spPr/>
    </dgm:pt>
    <dgm:pt modelId="{A8C34E59-DA9D-47EC-8BE2-C68BAA9EE1D1}" type="pres">
      <dgm:prSet presAssocID="{67A2FEC1-ACC2-4FEC-B83B-885D53AA416C}" presName="sibTrans" presStyleCnt="0"/>
      <dgm:spPr/>
    </dgm:pt>
    <dgm:pt modelId="{95654374-4BA9-4A9C-9855-31FCCBEFD750}" type="pres">
      <dgm:prSet presAssocID="{DF6C853E-153B-42CE-8D6F-DFDE79954933}" presName="compNode" presStyleCnt="0"/>
      <dgm:spPr/>
    </dgm:pt>
    <dgm:pt modelId="{E252F55D-D68F-4D96-B620-5372C4085495}" type="pres">
      <dgm:prSet presAssocID="{DF6C853E-153B-42CE-8D6F-DFDE79954933}" presName="iconBgRect" presStyleLbl="bgShp" presStyleIdx="3" presStyleCnt="5"/>
      <dgm:spPr/>
    </dgm:pt>
    <dgm:pt modelId="{16658CA3-D753-4A17-BA18-A90D5DD039BA}" type="pres">
      <dgm:prSet presAssocID="{DF6C853E-153B-42CE-8D6F-DFDE799549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nancial"/>
        </a:ext>
      </dgm:extLst>
    </dgm:pt>
    <dgm:pt modelId="{9B50A677-CC71-45D7-8C5F-669B83C4BE77}" type="pres">
      <dgm:prSet presAssocID="{DF6C853E-153B-42CE-8D6F-DFDE79954933}" presName="spaceRect" presStyleCnt="0"/>
      <dgm:spPr/>
    </dgm:pt>
    <dgm:pt modelId="{0283FC1F-DC87-4DFC-A6B9-CC9BD1C319D0}" type="pres">
      <dgm:prSet presAssocID="{DF6C853E-153B-42CE-8D6F-DFDE79954933}" presName="textRect" presStyleLbl="revTx" presStyleIdx="3" presStyleCnt="5">
        <dgm:presLayoutVars>
          <dgm:chMax val="1"/>
          <dgm:chPref val="1"/>
        </dgm:presLayoutVars>
      </dgm:prSet>
      <dgm:spPr/>
    </dgm:pt>
    <dgm:pt modelId="{49639619-E0AE-49C9-9E5F-769F7F2FAC25}" type="pres">
      <dgm:prSet presAssocID="{9F648019-F22D-4B47-A55D-75C36BF95101}" presName="sibTrans" presStyleCnt="0"/>
      <dgm:spPr/>
    </dgm:pt>
    <dgm:pt modelId="{BB2C70D7-F983-474F-8771-0A28E18C60F1}" type="pres">
      <dgm:prSet presAssocID="{531280B7-BEFA-4D3A-93A3-A4E372AB992C}" presName="compNode" presStyleCnt="0"/>
      <dgm:spPr/>
    </dgm:pt>
    <dgm:pt modelId="{8B092540-EBFE-4553-8BFE-096FCD23BAA9}" type="pres">
      <dgm:prSet presAssocID="{531280B7-BEFA-4D3A-93A3-A4E372AB992C}" presName="iconBgRect" presStyleLbl="bgShp" presStyleIdx="4" presStyleCnt="5"/>
      <dgm:spPr/>
    </dgm:pt>
    <dgm:pt modelId="{269CCE31-9A28-460E-85F8-452D2058DC83}" type="pres">
      <dgm:prSet presAssocID="{531280B7-BEFA-4D3A-93A3-A4E372AB99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
        </a:ext>
      </dgm:extLst>
    </dgm:pt>
    <dgm:pt modelId="{5D0F5D11-A009-4FE2-802D-64B8ED2C5128}" type="pres">
      <dgm:prSet presAssocID="{531280B7-BEFA-4D3A-93A3-A4E372AB992C}" presName="spaceRect" presStyleCnt="0"/>
      <dgm:spPr/>
    </dgm:pt>
    <dgm:pt modelId="{E37B61C2-0CBE-4A15-AF97-34E1445814FC}" type="pres">
      <dgm:prSet presAssocID="{531280B7-BEFA-4D3A-93A3-A4E372AB992C}" presName="textRect" presStyleLbl="revTx" presStyleIdx="4" presStyleCnt="5">
        <dgm:presLayoutVars>
          <dgm:chMax val="1"/>
          <dgm:chPref val="1"/>
        </dgm:presLayoutVars>
      </dgm:prSet>
      <dgm:spPr/>
    </dgm:pt>
  </dgm:ptLst>
  <dgm:cxnLst>
    <dgm:cxn modelId="{E4D53F0C-ACA3-4632-BBB8-EE39EBFAE757}" srcId="{2C0E8D0C-4F18-4297-BD0E-64FAC2F935AE}" destId="{531280B7-BEFA-4D3A-93A3-A4E372AB992C}" srcOrd="4" destOrd="0" parTransId="{B9474D0D-1140-445F-8EC8-AEC36DFF1C78}" sibTransId="{783FEB96-974A-45F6-AA9F-DBBDE0F54FE4}"/>
    <dgm:cxn modelId="{473F481F-9F4B-45DB-8843-296F00780EB0}" type="presOf" srcId="{EEC031EB-8A4F-47B4-80B9-323319EC8D6A}" destId="{06CE0DF2-3373-4D58-BC7C-5560FFEE3A45}" srcOrd="0" destOrd="0" presId="urn:microsoft.com/office/officeart/2018/5/layout/IconCircleLabelList"/>
    <dgm:cxn modelId="{3974222B-5152-4603-B280-E1C031BBA4CE}" type="presOf" srcId="{CBA76609-E520-4ED9-A242-AB553CB83BD4}" destId="{ECC1E864-F03B-4038-8FCD-2A2C36498026}" srcOrd="0" destOrd="0" presId="urn:microsoft.com/office/officeart/2018/5/layout/IconCircleLabelList"/>
    <dgm:cxn modelId="{AF8A253A-7814-47AD-9C21-33BC62E6257A}" srcId="{2C0E8D0C-4F18-4297-BD0E-64FAC2F935AE}" destId="{DF6C853E-153B-42CE-8D6F-DFDE79954933}" srcOrd="3" destOrd="0" parTransId="{683CF733-61CB-4D65-9C73-30841781E8EF}" sibTransId="{9F648019-F22D-4B47-A55D-75C36BF95101}"/>
    <dgm:cxn modelId="{72714B44-C261-44D3-81B4-4635BC5048A6}" type="presOf" srcId="{DF6C853E-153B-42CE-8D6F-DFDE79954933}" destId="{0283FC1F-DC87-4DFC-A6B9-CC9BD1C319D0}" srcOrd="0" destOrd="0" presId="urn:microsoft.com/office/officeart/2018/5/layout/IconCircleLabelList"/>
    <dgm:cxn modelId="{41E1E272-3AED-4042-8BD2-9C059B94539A}" srcId="{2C0E8D0C-4F18-4297-BD0E-64FAC2F935AE}" destId="{EEC031EB-8A4F-47B4-80B9-323319EC8D6A}" srcOrd="0" destOrd="0" parTransId="{99378907-8EE2-4126-8F47-D040EBE035A5}" sibTransId="{1A7157B3-E55E-46E2-88A0-6DED3DFEFD98}"/>
    <dgm:cxn modelId="{EEFF7ECE-6E7E-4FA9-9D0C-D7DE40052A80}" srcId="{2C0E8D0C-4F18-4297-BD0E-64FAC2F935AE}" destId="{CBA76609-E520-4ED9-A242-AB553CB83BD4}" srcOrd="1" destOrd="0" parTransId="{4FFC0FB4-5FD7-45BF-884C-5E78BB723703}" sibTransId="{37ED3914-5E71-48D6-89F0-5BCCF1EB2DEF}"/>
    <dgm:cxn modelId="{95A86BD3-6D08-4287-847C-AEFC0F0D430F}" srcId="{2C0E8D0C-4F18-4297-BD0E-64FAC2F935AE}" destId="{B5C12F74-5987-4FD5-9611-3D9345AE772B}" srcOrd="2" destOrd="0" parTransId="{A5758CFA-3A1F-4186-BD89-4988A4661F50}" sibTransId="{67A2FEC1-ACC2-4FEC-B83B-885D53AA416C}"/>
    <dgm:cxn modelId="{7F59CAE0-7C1A-4F15-8037-C1212512B7B6}" type="presOf" srcId="{531280B7-BEFA-4D3A-93A3-A4E372AB992C}" destId="{E37B61C2-0CBE-4A15-AF97-34E1445814FC}" srcOrd="0" destOrd="0" presId="urn:microsoft.com/office/officeart/2018/5/layout/IconCircleLabelList"/>
    <dgm:cxn modelId="{99E639E7-5FB1-4968-8A4C-175C756DC9C9}" type="presOf" srcId="{2C0E8D0C-4F18-4297-BD0E-64FAC2F935AE}" destId="{CB446D60-1B94-4F98-BC94-2BF0BF9662D9}" srcOrd="0" destOrd="0" presId="urn:microsoft.com/office/officeart/2018/5/layout/IconCircleLabelList"/>
    <dgm:cxn modelId="{724290F9-94E2-497F-99F8-F3E985F90C54}" type="presOf" srcId="{B5C12F74-5987-4FD5-9611-3D9345AE772B}" destId="{6CE70894-12F5-4B26-8E7F-E776A8D84F83}" srcOrd="0" destOrd="0" presId="urn:microsoft.com/office/officeart/2018/5/layout/IconCircleLabelList"/>
    <dgm:cxn modelId="{9D34D074-A662-4CB8-A4DA-65B63B1C26E0}" type="presParOf" srcId="{CB446D60-1B94-4F98-BC94-2BF0BF9662D9}" destId="{8292B3AF-1A85-406A-AEFA-AC220520640C}" srcOrd="0" destOrd="0" presId="urn:microsoft.com/office/officeart/2018/5/layout/IconCircleLabelList"/>
    <dgm:cxn modelId="{C90A1967-6A25-4EF2-90A4-664E733B1A21}" type="presParOf" srcId="{8292B3AF-1A85-406A-AEFA-AC220520640C}" destId="{A4523015-0AEA-4747-9BA4-76677B676C80}" srcOrd="0" destOrd="0" presId="urn:microsoft.com/office/officeart/2018/5/layout/IconCircleLabelList"/>
    <dgm:cxn modelId="{3FC84869-7D67-4C63-A784-4EDC61CBC72B}" type="presParOf" srcId="{8292B3AF-1A85-406A-AEFA-AC220520640C}" destId="{37F8A8CE-CB16-4A97-B394-D9EE2083820E}" srcOrd="1" destOrd="0" presId="urn:microsoft.com/office/officeart/2018/5/layout/IconCircleLabelList"/>
    <dgm:cxn modelId="{384B6C94-EF14-4344-99CB-6BC75D8641AA}" type="presParOf" srcId="{8292B3AF-1A85-406A-AEFA-AC220520640C}" destId="{4BA499B5-9536-49B0-BD89-DC8DDBD2BC6F}" srcOrd="2" destOrd="0" presId="urn:microsoft.com/office/officeart/2018/5/layout/IconCircleLabelList"/>
    <dgm:cxn modelId="{6235B52A-40DA-4619-86B9-0939DF26E089}" type="presParOf" srcId="{8292B3AF-1A85-406A-AEFA-AC220520640C}" destId="{06CE0DF2-3373-4D58-BC7C-5560FFEE3A45}" srcOrd="3" destOrd="0" presId="urn:microsoft.com/office/officeart/2018/5/layout/IconCircleLabelList"/>
    <dgm:cxn modelId="{2F5F73E8-9552-4678-8690-188FE1FCB82B}" type="presParOf" srcId="{CB446D60-1B94-4F98-BC94-2BF0BF9662D9}" destId="{2145A10C-A346-4FFD-A716-26B1B934AD26}" srcOrd="1" destOrd="0" presId="urn:microsoft.com/office/officeart/2018/5/layout/IconCircleLabelList"/>
    <dgm:cxn modelId="{77ACA82E-540E-4A3C-B87A-359FDA8EF857}" type="presParOf" srcId="{CB446D60-1B94-4F98-BC94-2BF0BF9662D9}" destId="{2EA34E35-C052-426A-B3FF-81BF14F175EF}" srcOrd="2" destOrd="0" presId="urn:microsoft.com/office/officeart/2018/5/layout/IconCircleLabelList"/>
    <dgm:cxn modelId="{603A0ADB-C847-414E-80E0-EF2FBFFF9568}" type="presParOf" srcId="{2EA34E35-C052-426A-B3FF-81BF14F175EF}" destId="{2EDEE762-1A75-41E5-A363-805AA59776A2}" srcOrd="0" destOrd="0" presId="urn:microsoft.com/office/officeart/2018/5/layout/IconCircleLabelList"/>
    <dgm:cxn modelId="{0F2C744A-A88E-4256-B710-A6FDC6CAAA57}" type="presParOf" srcId="{2EA34E35-C052-426A-B3FF-81BF14F175EF}" destId="{417DAD8F-A4C5-4175-8E80-6069DAB87882}" srcOrd="1" destOrd="0" presId="urn:microsoft.com/office/officeart/2018/5/layout/IconCircleLabelList"/>
    <dgm:cxn modelId="{727969E3-D33C-4EC8-A640-4F477D16F84A}" type="presParOf" srcId="{2EA34E35-C052-426A-B3FF-81BF14F175EF}" destId="{81D85F7D-D44E-4C58-B5AF-F352C3C116CD}" srcOrd="2" destOrd="0" presId="urn:microsoft.com/office/officeart/2018/5/layout/IconCircleLabelList"/>
    <dgm:cxn modelId="{B9A6F035-DC35-416B-9D44-D9B62D0F95F0}" type="presParOf" srcId="{2EA34E35-C052-426A-B3FF-81BF14F175EF}" destId="{ECC1E864-F03B-4038-8FCD-2A2C36498026}" srcOrd="3" destOrd="0" presId="urn:microsoft.com/office/officeart/2018/5/layout/IconCircleLabelList"/>
    <dgm:cxn modelId="{6D715FC5-B4C2-4F42-8423-6AE591D55B57}" type="presParOf" srcId="{CB446D60-1B94-4F98-BC94-2BF0BF9662D9}" destId="{2CEE5932-8A8F-490C-A73C-CE89CD5C084C}" srcOrd="3" destOrd="0" presId="urn:microsoft.com/office/officeart/2018/5/layout/IconCircleLabelList"/>
    <dgm:cxn modelId="{7361DE9A-4F07-42F6-B760-1E40BB941FC1}" type="presParOf" srcId="{CB446D60-1B94-4F98-BC94-2BF0BF9662D9}" destId="{61DAA7E8-E088-45E0-8080-454184E0E8D6}" srcOrd="4" destOrd="0" presId="urn:microsoft.com/office/officeart/2018/5/layout/IconCircleLabelList"/>
    <dgm:cxn modelId="{B0478829-36DA-4BC3-955E-64B3C6891C29}" type="presParOf" srcId="{61DAA7E8-E088-45E0-8080-454184E0E8D6}" destId="{A5862C9A-D2AE-46CB-840D-C865396CBF98}" srcOrd="0" destOrd="0" presId="urn:microsoft.com/office/officeart/2018/5/layout/IconCircleLabelList"/>
    <dgm:cxn modelId="{79B41C14-D98E-427B-B3F7-FDBAE1D2E5E6}" type="presParOf" srcId="{61DAA7E8-E088-45E0-8080-454184E0E8D6}" destId="{22FAA204-340C-428C-AA55-AD39A8542DC3}" srcOrd="1" destOrd="0" presId="urn:microsoft.com/office/officeart/2018/5/layout/IconCircleLabelList"/>
    <dgm:cxn modelId="{B11BAE2B-5545-4779-B911-6B86B4AF950A}" type="presParOf" srcId="{61DAA7E8-E088-45E0-8080-454184E0E8D6}" destId="{C58C6AB3-B2E1-4C5F-9FF7-F5842C88450F}" srcOrd="2" destOrd="0" presId="urn:microsoft.com/office/officeart/2018/5/layout/IconCircleLabelList"/>
    <dgm:cxn modelId="{F2725C3A-5A0C-4CE3-A5DB-5F4AB5FFCD0A}" type="presParOf" srcId="{61DAA7E8-E088-45E0-8080-454184E0E8D6}" destId="{6CE70894-12F5-4B26-8E7F-E776A8D84F83}" srcOrd="3" destOrd="0" presId="urn:microsoft.com/office/officeart/2018/5/layout/IconCircleLabelList"/>
    <dgm:cxn modelId="{3EB65C5F-9159-4770-B295-89D7F2626A18}" type="presParOf" srcId="{CB446D60-1B94-4F98-BC94-2BF0BF9662D9}" destId="{A8C34E59-DA9D-47EC-8BE2-C68BAA9EE1D1}" srcOrd="5" destOrd="0" presId="urn:microsoft.com/office/officeart/2018/5/layout/IconCircleLabelList"/>
    <dgm:cxn modelId="{FBC2E8ED-1A38-46ED-A95D-0A960D6D3AE7}" type="presParOf" srcId="{CB446D60-1B94-4F98-BC94-2BF0BF9662D9}" destId="{95654374-4BA9-4A9C-9855-31FCCBEFD750}" srcOrd="6" destOrd="0" presId="urn:microsoft.com/office/officeart/2018/5/layout/IconCircleLabelList"/>
    <dgm:cxn modelId="{CD6D7CEE-91E1-422B-87C0-5EFC77E8A205}" type="presParOf" srcId="{95654374-4BA9-4A9C-9855-31FCCBEFD750}" destId="{E252F55D-D68F-4D96-B620-5372C4085495}" srcOrd="0" destOrd="0" presId="urn:microsoft.com/office/officeart/2018/5/layout/IconCircleLabelList"/>
    <dgm:cxn modelId="{8AE2EEB1-D284-464B-9443-AF3624C0A305}" type="presParOf" srcId="{95654374-4BA9-4A9C-9855-31FCCBEFD750}" destId="{16658CA3-D753-4A17-BA18-A90D5DD039BA}" srcOrd="1" destOrd="0" presId="urn:microsoft.com/office/officeart/2018/5/layout/IconCircleLabelList"/>
    <dgm:cxn modelId="{2CD5C37A-DE85-4E35-B5F0-9AF6B27C78C0}" type="presParOf" srcId="{95654374-4BA9-4A9C-9855-31FCCBEFD750}" destId="{9B50A677-CC71-45D7-8C5F-669B83C4BE77}" srcOrd="2" destOrd="0" presId="urn:microsoft.com/office/officeart/2018/5/layout/IconCircleLabelList"/>
    <dgm:cxn modelId="{5353BAC5-8901-4101-A97B-0988055278E2}" type="presParOf" srcId="{95654374-4BA9-4A9C-9855-31FCCBEFD750}" destId="{0283FC1F-DC87-4DFC-A6B9-CC9BD1C319D0}" srcOrd="3" destOrd="0" presId="urn:microsoft.com/office/officeart/2018/5/layout/IconCircleLabelList"/>
    <dgm:cxn modelId="{FF39AD6B-6E79-4F7C-B295-BC0EAEF650B4}" type="presParOf" srcId="{CB446D60-1B94-4F98-BC94-2BF0BF9662D9}" destId="{49639619-E0AE-49C9-9E5F-769F7F2FAC25}" srcOrd="7" destOrd="0" presId="urn:microsoft.com/office/officeart/2018/5/layout/IconCircleLabelList"/>
    <dgm:cxn modelId="{E7D9D528-5689-4D5B-A27E-1D6C04FD1B13}" type="presParOf" srcId="{CB446D60-1B94-4F98-BC94-2BF0BF9662D9}" destId="{BB2C70D7-F983-474F-8771-0A28E18C60F1}" srcOrd="8" destOrd="0" presId="urn:microsoft.com/office/officeart/2018/5/layout/IconCircleLabelList"/>
    <dgm:cxn modelId="{72AF29B2-81C9-43C3-A960-4B0A2EDF57E1}" type="presParOf" srcId="{BB2C70D7-F983-474F-8771-0A28E18C60F1}" destId="{8B092540-EBFE-4553-8BFE-096FCD23BAA9}" srcOrd="0" destOrd="0" presId="urn:microsoft.com/office/officeart/2018/5/layout/IconCircleLabelList"/>
    <dgm:cxn modelId="{071132E6-C91F-4B67-8495-2FCF4F9F0C7E}" type="presParOf" srcId="{BB2C70D7-F983-474F-8771-0A28E18C60F1}" destId="{269CCE31-9A28-460E-85F8-452D2058DC83}" srcOrd="1" destOrd="0" presId="urn:microsoft.com/office/officeart/2018/5/layout/IconCircleLabelList"/>
    <dgm:cxn modelId="{574AF2CC-7D74-435B-B40F-C83E3FD9041A}" type="presParOf" srcId="{BB2C70D7-F983-474F-8771-0A28E18C60F1}" destId="{5D0F5D11-A009-4FE2-802D-64B8ED2C5128}" srcOrd="2" destOrd="0" presId="urn:microsoft.com/office/officeart/2018/5/layout/IconCircleLabelList"/>
    <dgm:cxn modelId="{EAE9CA4F-5769-41A9-8335-EF3E6FC7DD04}" type="presParOf" srcId="{BB2C70D7-F983-474F-8771-0A28E18C60F1}" destId="{E37B61C2-0CBE-4A15-AF97-34E1445814F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303B6-96B5-4F1B-AD34-4E788E56E2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IN"/>
        </a:p>
      </dgm:t>
    </dgm:pt>
    <dgm:pt modelId="{DD8AAAC9-A2FA-4F63-92F2-CC4ECB948BDF}">
      <dgm:prSet phldrT="[Text]"/>
      <dgm:spPr/>
      <dgm:t>
        <a:bodyPr/>
        <a:lstStyle/>
        <a:p>
          <a:pPr>
            <a:lnSpc>
              <a:spcPct val="100000"/>
            </a:lnSpc>
          </a:pPr>
          <a:r>
            <a:rPr lang="en-IN" dirty="0"/>
            <a:t>Faster and more efficient.</a:t>
          </a:r>
        </a:p>
      </dgm:t>
    </dgm:pt>
    <dgm:pt modelId="{7FB60E0C-49BC-4965-A600-BDB97BB3E211}" type="parTrans" cxnId="{41F2AC62-D377-46F6-8D13-53B4806CE978}">
      <dgm:prSet/>
      <dgm:spPr/>
      <dgm:t>
        <a:bodyPr/>
        <a:lstStyle/>
        <a:p>
          <a:endParaRPr lang="en-IN"/>
        </a:p>
      </dgm:t>
    </dgm:pt>
    <dgm:pt modelId="{2C434964-DD89-49A7-99B0-1165E5B34237}" type="sibTrans" cxnId="{41F2AC62-D377-46F6-8D13-53B4806CE978}">
      <dgm:prSet/>
      <dgm:spPr/>
      <dgm:t>
        <a:bodyPr/>
        <a:lstStyle/>
        <a:p>
          <a:endParaRPr lang="en-IN"/>
        </a:p>
      </dgm:t>
    </dgm:pt>
    <dgm:pt modelId="{00C42D36-60C3-4D0E-A44B-E4BF56453C26}">
      <dgm:prSet phldrT="[Text]"/>
      <dgm:spPr/>
      <dgm:t>
        <a:bodyPr/>
        <a:lstStyle/>
        <a:p>
          <a:pPr>
            <a:lnSpc>
              <a:spcPct val="100000"/>
            </a:lnSpc>
          </a:pPr>
          <a:r>
            <a:rPr lang="en-IN" dirty="0"/>
            <a:t>Reduces human labour</a:t>
          </a:r>
        </a:p>
      </dgm:t>
    </dgm:pt>
    <dgm:pt modelId="{6DD1FD46-8CD8-415F-BECC-89CEA5619EBF}" type="parTrans" cxnId="{50339A9F-9CF4-4C89-9EF5-F27991278615}">
      <dgm:prSet/>
      <dgm:spPr/>
      <dgm:t>
        <a:bodyPr/>
        <a:lstStyle/>
        <a:p>
          <a:endParaRPr lang="en-IN"/>
        </a:p>
      </dgm:t>
    </dgm:pt>
    <dgm:pt modelId="{1C03449C-550D-498B-BDF0-991CB9D38720}" type="sibTrans" cxnId="{50339A9F-9CF4-4C89-9EF5-F27991278615}">
      <dgm:prSet/>
      <dgm:spPr/>
      <dgm:t>
        <a:bodyPr/>
        <a:lstStyle/>
        <a:p>
          <a:endParaRPr lang="en-IN"/>
        </a:p>
      </dgm:t>
    </dgm:pt>
    <dgm:pt modelId="{5ED9873E-0ECB-4487-85B3-95AAB64392E3}">
      <dgm:prSet phldrT="[Text]"/>
      <dgm:spPr/>
      <dgm:t>
        <a:bodyPr/>
        <a:lstStyle/>
        <a:p>
          <a:pPr>
            <a:lnSpc>
              <a:spcPct val="100000"/>
            </a:lnSpc>
          </a:pPr>
          <a:r>
            <a:rPr lang="en-IN" dirty="0"/>
            <a:t>Reasonable price</a:t>
          </a:r>
        </a:p>
      </dgm:t>
    </dgm:pt>
    <dgm:pt modelId="{9E7397C1-56C3-4565-8973-EFD596907882}" type="parTrans" cxnId="{1B63C9C5-49AF-41B4-AF3A-D678A444543E}">
      <dgm:prSet/>
      <dgm:spPr/>
      <dgm:t>
        <a:bodyPr/>
        <a:lstStyle/>
        <a:p>
          <a:endParaRPr lang="en-IN"/>
        </a:p>
      </dgm:t>
    </dgm:pt>
    <dgm:pt modelId="{AE70CA37-FAC3-487C-AC0F-27199E0782E7}" type="sibTrans" cxnId="{1B63C9C5-49AF-41B4-AF3A-D678A444543E}">
      <dgm:prSet/>
      <dgm:spPr/>
      <dgm:t>
        <a:bodyPr/>
        <a:lstStyle/>
        <a:p>
          <a:endParaRPr lang="en-IN"/>
        </a:p>
      </dgm:t>
    </dgm:pt>
    <dgm:pt modelId="{5492C8E2-80EA-4034-B942-8A1EBB47AA5E}" type="pres">
      <dgm:prSet presAssocID="{F64303B6-96B5-4F1B-AD34-4E788E56E2FB}" presName="root" presStyleCnt="0">
        <dgm:presLayoutVars>
          <dgm:dir/>
          <dgm:resizeHandles val="exact"/>
        </dgm:presLayoutVars>
      </dgm:prSet>
      <dgm:spPr/>
    </dgm:pt>
    <dgm:pt modelId="{DD977C4E-CF82-48DE-A8AB-0F696953C17E}" type="pres">
      <dgm:prSet presAssocID="{DD8AAAC9-A2FA-4F63-92F2-CC4ECB948BDF}" presName="compNode" presStyleCnt="0"/>
      <dgm:spPr/>
    </dgm:pt>
    <dgm:pt modelId="{2A909D09-EB74-47F0-A2E5-C4712D42237B}" type="pres">
      <dgm:prSet presAssocID="{DD8AAAC9-A2FA-4F63-92F2-CC4ECB948BDF}" presName="bgRect" presStyleLbl="bgShp" presStyleIdx="0" presStyleCnt="3"/>
      <dgm:spPr/>
    </dgm:pt>
    <dgm:pt modelId="{D5D1DB49-3EC4-4ED4-BBF3-A52A65C85A7B}" type="pres">
      <dgm:prSet presAssocID="{DD8AAAC9-A2FA-4F63-92F2-CC4ECB948B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6DC04A4-D837-4F64-A0E2-155873E980EF}" type="pres">
      <dgm:prSet presAssocID="{DD8AAAC9-A2FA-4F63-92F2-CC4ECB948BDF}" presName="spaceRect" presStyleCnt="0"/>
      <dgm:spPr/>
    </dgm:pt>
    <dgm:pt modelId="{70186228-5758-4D6C-B118-EB63971CCE04}" type="pres">
      <dgm:prSet presAssocID="{DD8AAAC9-A2FA-4F63-92F2-CC4ECB948BDF}" presName="parTx" presStyleLbl="revTx" presStyleIdx="0" presStyleCnt="3">
        <dgm:presLayoutVars>
          <dgm:chMax val="0"/>
          <dgm:chPref val="0"/>
        </dgm:presLayoutVars>
      </dgm:prSet>
      <dgm:spPr/>
    </dgm:pt>
    <dgm:pt modelId="{6DA94749-3254-4B41-9648-E28104C2C154}" type="pres">
      <dgm:prSet presAssocID="{2C434964-DD89-49A7-99B0-1165E5B34237}" presName="sibTrans" presStyleCnt="0"/>
      <dgm:spPr/>
    </dgm:pt>
    <dgm:pt modelId="{6F3CF365-D38F-4F96-AFD2-E9FED74FA22B}" type="pres">
      <dgm:prSet presAssocID="{00C42D36-60C3-4D0E-A44B-E4BF56453C26}" presName="compNode" presStyleCnt="0"/>
      <dgm:spPr/>
    </dgm:pt>
    <dgm:pt modelId="{2E439DF7-9F07-4094-BE06-628DCCBA0852}" type="pres">
      <dgm:prSet presAssocID="{00C42D36-60C3-4D0E-A44B-E4BF56453C26}" presName="bgRect" presStyleLbl="bgShp" presStyleIdx="1" presStyleCnt="3"/>
      <dgm:spPr/>
    </dgm:pt>
    <dgm:pt modelId="{84E348A8-CE23-4B96-81FE-A8E5EE787EC2}" type="pres">
      <dgm:prSet presAssocID="{00C42D36-60C3-4D0E-A44B-E4BF56453C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m"/>
        </a:ext>
      </dgm:extLst>
    </dgm:pt>
    <dgm:pt modelId="{4A4079F6-C5EB-429C-88F4-D0A479E24B5B}" type="pres">
      <dgm:prSet presAssocID="{00C42D36-60C3-4D0E-A44B-E4BF56453C26}" presName="spaceRect" presStyleCnt="0"/>
      <dgm:spPr/>
    </dgm:pt>
    <dgm:pt modelId="{B36772D4-9B2C-4079-AD2F-742F52820DA4}" type="pres">
      <dgm:prSet presAssocID="{00C42D36-60C3-4D0E-A44B-E4BF56453C26}" presName="parTx" presStyleLbl="revTx" presStyleIdx="1" presStyleCnt="3">
        <dgm:presLayoutVars>
          <dgm:chMax val="0"/>
          <dgm:chPref val="0"/>
        </dgm:presLayoutVars>
      </dgm:prSet>
      <dgm:spPr/>
    </dgm:pt>
    <dgm:pt modelId="{ADBA2215-CBF2-49DB-AE1F-A06285832053}" type="pres">
      <dgm:prSet presAssocID="{1C03449C-550D-498B-BDF0-991CB9D38720}" presName="sibTrans" presStyleCnt="0"/>
      <dgm:spPr/>
    </dgm:pt>
    <dgm:pt modelId="{2FB0B786-CF96-402E-A0AA-2509B597286E}" type="pres">
      <dgm:prSet presAssocID="{5ED9873E-0ECB-4487-85B3-95AAB64392E3}" presName="compNode" presStyleCnt="0"/>
      <dgm:spPr/>
    </dgm:pt>
    <dgm:pt modelId="{9D858EC5-48B5-4CAA-B49E-C680D694D3D7}" type="pres">
      <dgm:prSet presAssocID="{5ED9873E-0ECB-4487-85B3-95AAB64392E3}" presName="bgRect" presStyleLbl="bgShp" presStyleIdx="2" presStyleCnt="3"/>
      <dgm:spPr/>
    </dgm:pt>
    <dgm:pt modelId="{DD46048C-F01F-444B-B529-626F78319E21}" type="pres">
      <dgm:prSet presAssocID="{5ED9873E-0ECB-4487-85B3-95AAB64392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E04D508-1B7F-40A8-A7F1-6258B4A4C49B}" type="pres">
      <dgm:prSet presAssocID="{5ED9873E-0ECB-4487-85B3-95AAB64392E3}" presName="spaceRect" presStyleCnt="0"/>
      <dgm:spPr/>
    </dgm:pt>
    <dgm:pt modelId="{A5D5ED20-19A5-4A75-9BC8-26C32E5DD0A6}" type="pres">
      <dgm:prSet presAssocID="{5ED9873E-0ECB-4487-85B3-95AAB64392E3}" presName="parTx" presStyleLbl="revTx" presStyleIdx="2" presStyleCnt="3">
        <dgm:presLayoutVars>
          <dgm:chMax val="0"/>
          <dgm:chPref val="0"/>
        </dgm:presLayoutVars>
      </dgm:prSet>
      <dgm:spPr/>
    </dgm:pt>
  </dgm:ptLst>
  <dgm:cxnLst>
    <dgm:cxn modelId="{41F2AC62-D377-46F6-8D13-53B4806CE978}" srcId="{F64303B6-96B5-4F1B-AD34-4E788E56E2FB}" destId="{DD8AAAC9-A2FA-4F63-92F2-CC4ECB948BDF}" srcOrd="0" destOrd="0" parTransId="{7FB60E0C-49BC-4965-A600-BDB97BB3E211}" sibTransId="{2C434964-DD89-49A7-99B0-1165E5B34237}"/>
    <dgm:cxn modelId="{58D08E5A-5F2D-4392-82D1-AAC7F96B2B21}" type="presOf" srcId="{F64303B6-96B5-4F1B-AD34-4E788E56E2FB}" destId="{5492C8E2-80EA-4034-B942-8A1EBB47AA5E}" srcOrd="0" destOrd="0" presId="urn:microsoft.com/office/officeart/2018/2/layout/IconVerticalSolidList"/>
    <dgm:cxn modelId="{0BF7099C-4BD2-4C85-A84B-BF5F1AF8BC2A}" type="presOf" srcId="{DD8AAAC9-A2FA-4F63-92F2-CC4ECB948BDF}" destId="{70186228-5758-4D6C-B118-EB63971CCE04}" srcOrd="0" destOrd="0" presId="urn:microsoft.com/office/officeart/2018/2/layout/IconVerticalSolidList"/>
    <dgm:cxn modelId="{50339A9F-9CF4-4C89-9EF5-F27991278615}" srcId="{F64303B6-96B5-4F1B-AD34-4E788E56E2FB}" destId="{00C42D36-60C3-4D0E-A44B-E4BF56453C26}" srcOrd="1" destOrd="0" parTransId="{6DD1FD46-8CD8-415F-BECC-89CEA5619EBF}" sibTransId="{1C03449C-550D-498B-BDF0-991CB9D38720}"/>
    <dgm:cxn modelId="{CBADA1B0-B855-4034-A713-7ED96567D1E1}" type="presOf" srcId="{5ED9873E-0ECB-4487-85B3-95AAB64392E3}" destId="{A5D5ED20-19A5-4A75-9BC8-26C32E5DD0A6}" srcOrd="0" destOrd="0" presId="urn:microsoft.com/office/officeart/2018/2/layout/IconVerticalSolidList"/>
    <dgm:cxn modelId="{EA13E0B5-043D-4202-BE9F-DC6E8CB929B9}" type="presOf" srcId="{00C42D36-60C3-4D0E-A44B-E4BF56453C26}" destId="{B36772D4-9B2C-4079-AD2F-742F52820DA4}" srcOrd="0" destOrd="0" presId="urn:microsoft.com/office/officeart/2018/2/layout/IconVerticalSolidList"/>
    <dgm:cxn modelId="{1B63C9C5-49AF-41B4-AF3A-D678A444543E}" srcId="{F64303B6-96B5-4F1B-AD34-4E788E56E2FB}" destId="{5ED9873E-0ECB-4487-85B3-95AAB64392E3}" srcOrd="2" destOrd="0" parTransId="{9E7397C1-56C3-4565-8973-EFD596907882}" sibTransId="{AE70CA37-FAC3-487C-AC0F-27199E0782E7}"/>
    <dgm:cxn modelId="{865A8E64-916A-4A26-9921-71750C734B8B}" type="presParOf" srcId="{5492C8E2-80EA-4034-B942-8A1EBB47AA5E}" destId="{DD977C4E-CF82-48DE-A8AB-0F696953C17E}" srcOrd="0" destOrd="0" presId="urn:microsoft.com/office/officeart/2018/2/layout/IconVerticalSolidList"/>
    <dgm:cxn modelId="{48C1FD48-8767-4758-BE25-CF7DAF6ED1E4}" type="presParOf" srcId="{DD977C4E-CF82-48DE-A8AB-0F696953C17E}" destId="{2A909D09-EB74-47F0-A2E5-C4712D42237B}" srcOrd="0" destOrd="0" presId="urn:microsoft.com/office/officeart/2018/2/layout/IconVerticalSolidList"/>
    <dgm:cxn modelId="{BA4423ED-9874-4D15-B1EE-6FBB7FBDDCF4}" type="presParOf" srcId="{DD977C4E-CF82-48DE-A8AB-0F696953C17E}" destId="{D5D1DB49-3EC4-4ED4-BBF3-A52A65C85A7B}" srcOrd="1" destOrd="0" presId="urn:microsoft.com/office/officeart/2018/2/layout/IconVerticalSolidList"/>
    <dgm:cxn modelId="{34B6FB30-6704-42F5-B565-195327B644F8}" type="presParOf" srcId="{DD977C4E-CF82-48DE-A8AB-0F696953C17E}" destId="{36DC04A4-D837-4F64-A0E2-155873E980EF}" srcOrd="2" destOrd="0" presId="urn:microsoft.com/office/officeart/2018/2/layout/IconVerticalSolidList"/>
    <dgm:cxn modelId="{93FA04F9-0BB3-417A-B7BD-8726E6FB1698}" type="presParOf" srcId="{DD977C4E-CF82-48DE-A8AB-0F696953C17E}" destId="{70186228-5758-4D6C-B118-EB63971CCE04}" srcOrd="3" destOrd="0" presId="urn:microsoft.com/office/officeart/2018/2/layout/IconVerticalSolidList"/>
    <dgm:cxn modelId="{951946DA-C3EE-4C43-831C-22D877A59701}" type="presParOf" srcId="{5492C8E2-80EA-4034-B942-8A1EBB47AA5E}" destId="{6DA94749-3254-4B41-9648-E28104C2C154}" srcOrd="1" destOrd="0" presId="urn:microsoft.com/office/officeart/2018/2/layout/IconVerticalSolidList"/>
    <dgm:cxn modelId="{F6376999-7B07-4B9E-9C1E-30C9935C4D71}" type="presParOf" srcId="{5492C8E2-80EA-4034-B942-8A1EBB47AA5E}" destId="{6F3CF365-D38F-4F96-AFD2-E9FED74FA22B}" srcOrd="2" destOrd="0" presId="urn:microsoft.com/office/officeart/2018/2/layout/IconVerticalSolidList"/>
    <dgm:cxn modelId="{C0141470-2C8B-45BE-AC51-052AC849B3D9}" type="presParOf" srcId="{6F3CF365-D38F-4F96-AFD2-E9FED74FA22B}" destId="{2E439DF7-9F07-4094-BE06-628DCCBA0852}" srcOrd="0" destOrd="0" presId="urn:microsoft.com/office/officeart/2018/2/layout/IconVerticalSolidList"/>
    <dgm:cxn modelId="{48ACBCE6-E29B-486B-B254-8E6ADDDE2B12}" type="presParOf" srcId="{6F3CF365-D38F-4F96-AFD2-E9FED74FA22B}" destId="{84E348A8-CE23-4B96-81FE-A8E5EE787EC2}" srcOrd="1" destOrd="0" presId="urn:microsoft.com/office/officeart/2018/2/layout/IconVerticalSolidList"/>
    <dgm:cxn modelId="{FAC11944-5355-4825-BB30-301561DD798B}" type="presParOf" srcId="{6F3CF365-D38F-4F96-AFD2-E9FED74FA22B}" destId="{4A4079F6-C5EB-429C-88F4-D0A479E24B5B}" srcOrd="2" destOrd="0" presId="urn:microsoft.com/office/officeart/2018/2/layout/IconVerticalSolidList"/>
    <dgm:cxn modelId="{2FCFCFF5-E4CB-4F09-91D9-83AECE165F85}" type="presParOf" srcId="{6F3CF365-D38F-4F96-AFD2-E9FED74FA22B}" destId="{B36772D4-9B2C-4079-AD2F-742F52820DA4}" srcOrd="3" destOrd="0" presId="urn:microsoft.com/office/officeart/2018/2/layout/IconVerticalSolidList"/>
    <dgm:cxn modelId="{624559AC-5761-4F07-86EA-A25DBF9A90D0}" type="presParOf" srcId="{5492C8E2-80EA-4034-B942-8A1EBB47AA5E}" destId="{ADBA2215-CBF2-49DB-AE1F-A06285832053}" srcOrd="3" destOrd="0" presId="urn:microsoft.com/office/officeart/2018/2/layout/IconVerticalSolidList"/>
    <dgm:cxn modelId="{FA39655D-D0CF-4961-945C-BE8F2B70E0C1}" type="presParOf" srcId="{5492C8E2-80EA-4034-B942-8A1EBB47AA5E}" destId="{2FB0B786-CF96-402E-A0AA-2509B597286E}" srcOrd="4" destOrd="0" presId="urn:microsoft.com/office/officeart/2018/2/layout/IconVerticalSolidList"/>
    <dgm:cxn modelId="{19FA97E4-FFC0-41A1-8424-C38669270F98}" type="presParOf" srcId="{2FB0B786-CF96-402E-A0AA-2509B597286E}" destId="{9D858EC5-48B5-4CAA-B49E-C680D694D3D7}" srcOrd="0" destOrd="0" presId="urn:microsoft.com/office/officeart/2018/2/layout/IconVerticalSolidList"/>
    <dgm:cxn modelId="{AC066516-652F-4D3C-99B7-06AB6B0541BB}" type="presParOf" srcId="{2FB0B786-CF96-402E-A0AA-2509B597286E}" destId="{DD46048C-F01F-444B-B529-626F78319E21}" srcOrd="1" destOrd="0" presId="urn:microsoft.com/office/officeart/2018/2/layout/IconVerticalSolidList"/>
    <dgm:cxn modelId="{044B6215-6E29-4B02-B5D4-4996EC6ABFC4}" type="presParOf" srcId="{2FB0B786-CF96-402E-A0AA-2509B597286E}" destId="{3E04D508-1B7F-40A8-A7F1-6258B4A4C49B}" srcOrd="2" destOrd="0" presId="urn:microsoft.com/office/officeart/2018/2/layout/IconVerticalSolidList"/>
    <dgm:cxn modelId="{94246B2B-A198-40D8-93E9-6900F5DE6919}" type="presParOf" srcId="{2FB0B786-CF96-402E-A0AA-2509B597286E}" destId="{A5D5ED20-19A5-4A75-9BC8-26C32E5DD0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EA5266-239A-4EC4-B090-2C125BD47C6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88A72E2-06E8-4C7D-AB6D-48C0F880D5BC}">
      <dgm:prSet phldrT="[Text]"/>
      <dgm:spPr/>
      <dgm:t>
        <a:bodyPr/>
        <a:lstStyle/>
        <a:p>
          <a:r>
            <a:rPr lang="en-IN" dirty="0"/>
            <a:t>Scanner</a:t>
          </a:r>
        </a:p>
      </dgm:t>
    </dgm:pt>
    <dgm:pt modelId="{4439959B-6532-4DA0-890A-7EA09566DEAA}" type="parTrans" cxnId="{2EF1BD83-C8B3-4318-9D19-6CE27E73AB6F}">
      <dgm:prSet/>
      <dgm:spPr/>
      <dgm:t>
        <a:bodyPr/>
        <a:lstStyle/>
        <a:p>
          <a:endParaRPr lang="en-IN"/>
        </a:p>
      </dgm:t>
    </dgm:pt>
    <dgm:pt modelId="{EDA2961E-AFE9-46F2-9401-3123206558DF}" type="sibTrans" cxnId="{2EF1BD83-C8B3-4318-9D19-6CE27E73AB6F}">
      <dgm:prSet/>
      <dgm:spPr/>
      <dgm:t>
        <a:bodyPr/>
        <a:lstStyle/>
        <a:p>
          <a:endParaRPr lang="en-IN"/>
        </a:p>
      </dgm:t>
    </dgm:pt>
    <dgm:pt modelId="{E9A5224B-3342-40A1-AFDE-8AA48DAA6D8D}">
      <dgm:prSet phldrT="[Text]"/>
      <dgm:spPr/>
      <dgm:t>
        <a:bodyPr/>
        <a:lstStyle/>
        <a:p>
          <a:r>
            <a:rPr lang="en-IN" dirty="0"/>
            <a:t>Conveyor belts</a:t>
          </a:r>
        </a:p>
      </dgm:t>
    </dgm:pt>
    <dgm:pt modelId="{6B63A10D-82D2-4E92-B8E4-A6EA9AAFFEF9}" type="parTrans" cxnId="{A8C2A14A-58C0-4DF7-8FF0-6355DBE5DF52}">
      <dgm:prSet/>
      <dgm:spPr/>
      <dgm:t>
        <a:bodyPr/>
        <a:lstStyle/>
        <a:p>
          <a:endParaRPr lang="en-IN"/>
        </a:p>
      </dgm:t>
    </dgm:pt>
    <dgm:pt modelId="{95AADAEA-1AC2-404E-8145-8D0239B166E3}" type="sibTrans" cxnId="{A8C2A14A-58C0-4DF7-8FF0-6355DBE5DF52}">
      <dgm:prSet/>
      <dgm:spPr/>
      <dgm:t>
        <a:bodyPr/>
        <a:lstStyle/>
        <a:p>
          <a:endParaRPr lang="en-IN"/>
        </a:p>
      </dgm:t>
    </dgm:pt>
    <dgm:pt modelId="{75D782A1-F815-4F5F-B886-3A1D468C88BA}">
      <dgm:prSet/>
      <dgm:spPr/>
      <dgm:t>
        <a:bodyPr/>
        <a:lstStyle/>
        <a:p>
          <a:r>
            <a:rPr lang="en-IN" dirty="0"/>
            <a:t>Main components: 3 raspberry pi, 2 dc motor, 2cameras, 2 battery, 2motor drivers, breadboard, 2servo motor</a:t>
          </a:r>
        </a:p>
      </dgm:t>
    </dgm:pt>
    <dgm:pt modelId="{D5E9A912-1124-448D-9372-8072C80E629C}" type="parTrans" cxnId="{4C817E53-8187-4A17-ACC6-0D44CDF9FBCE}">
      <dgm:prSet/>
      <dgm:spPr/>
      <dgm:t>
        <a:bodyPr/>
        <a:lstStyle/>
        <a:p>
          <a:endParaRPr lang="en-IN"/>
        </a:p>
      </dgm:t>
    </dgm:pt>
    <dgm:pt modelId="{B5DEE734-D7AF-48F5-811D-A04979DDCD0C}" type="sibTrans" cxnId="{4C817E53-8187-4A17-ACC6-0D44CDF9FBCE}">
      <dgm:prSet/>
      <dgm:spPr/>
      <dgm:t>
        <a:bodyPr/>
        <a:lstStyle/>
        <a:p>
          <a:endParaRPr lang="en-IN"/>
        </a:p>
      </dgm:t>
    </dgm:pt>
    <dgm:pt modelId="{27E02290-016D-4505-8768-24DB2FECF236}">
      <dgm:prSet/>
      <dgm:spPr/>
      <dgm:t>
        <a:bodyPr/>
        <a:lstStyle/>
        <a:p>
          <a:r>
            <a:rPr lang="en-IN" dirty="0"/>
            <a:t>Cost around  3K</a:t>
          </a:r>
        </a:p>
      </dgm:t>
    </dgm:pt>
    <dgm:pt modelId="{31FD21E5-E296-4936-8666-C712A76C27AE}" type="parTrans" cxnId="{4F314499-4844-4913-B119-A5208A97EBC7}">
      <dgm:prSet/>
      <dgm:spPr/>
      <dgm:t>
        <a:bodyPr/>
        <a:lstStyle/>
        <a:p>
          <a:endParaRPr lang="en-IN"/>
        </a:p>
      </dgm:t>
    </dgm:pt>
    <dgm:pt modelId="{ACDB43A8-79D1-4547-808E-80699502A3B5}" type="sibTrans" cxnId="{4F314499-4844-4913-B119-A5208A97EBC7}">
      <dgm:prSet/>
      <dgm:spPr/>
      <dgm:t>
        <a:bodyPr/>
        <a:lstStyle/>
        <a:p>
          <a:endParaRPr lang="en-IN"/>
        </a:p>
      </dgm:t>
    </dgm:pt>
    <dgm:pt modelId="{8D8E58E3-169C-4425-B0EE-17D5B6D893F3}">
      <dgm:prSet/>
      <dgm:spPr/>
      <dgm:t>
        <a:bodyPr/>
        <a:lstStyle/>
        <a:p>
          <a:r>
            <a:rPr lang="en-IN" dirty="0"/>
            <a:t>Cost around 10K</a:t>
          </a:r>
        </a:p>
      </dgm:t>
    </dgm:pt>
    <dgm:pt modelId="{146F5CE7-00D3-4B85-AB29-C9092D6FBA89}" type="parTrans" cxnId="{3E495AB7-145E-45B8-BF43-39F173F69055}">
      <dgm:prSet/>
      <dgm:spPr/>
      <dgm:t>
        <a:bodyPr/>
        <a:lstStyle/>
        <a:p>
          <a:endParaRPr lang="en-IN"/>
        </a:p>
      </dgm:t>
    </dgm:pt>
    <dgm:pt modelId="{0885DDC3-2D17-4F57-860F-D5FC2419108D}" type="sibTrans" cxnId="{3E495AB7-145E-45B8-BF43-39F173F69055}">
      <dgm:prSet/>
      <dgm:spPr/>
      <dgm:t>
        <a:bodyPr/>
        <a:lstStyle/>
        <a:p>
          <a:endParaRPr lang="en-IN"/>
        </a:p>
      </dgm:t>
    </dgm:pt>
    <dgm:pt modelId="{6D811BD0-5086-41B2-A3DE-5D1908E08223}">
      <dgm:prSet phldrT="[Text]"/>
      <dgm:spPr/>
      <dgm:t>
        <a:bodyPr/>
        <a:lstStyle/>
        <a:p>
          <a:r>
            <a:rPr lang="en-IN" dirty="0"/>
            <a:t>Unloading machine</a:t>
          </a:r>
        </a:p>
      </dgm:t>
    </dgm:pt>
    <dgm:pt modelId="{9CCD9C81-2CFC-42F2-A6FA-6FA1C5491C4B}" type="sibTrans" cxnId="{4A7E8B05-FB6C-435B-BD2C-F53792462452}">
      <dgm:prSet/>
      <dgm:spPr/>
      <dgm:t>
        <a:bodyPr/>
        <a:lstStyle/>
        <a:p>
          <a:endParaRPr lang="en-IN"/>
        </a:p>
      </dgm:t>
    </dgm:pt>
    <dgm:pt modelId="{73D32364-80FB-4F75-96C1-79F07FEBE722}" type="parTrans" cxnId="{4A7E8B05-FB6C-435B-BD2C-F53792462452}">
      <dgm:prSet/>
      <dgm:spPr/>
      <dgm:t>
        <a:bodyPr/>
        <a:lstStyle/>
        <a:p>
          <a:endParaRPr lang="en-IN"/>
        </a:p>
      </dgm:t>
    </dgm:pt>
    <dgm:pt modelId="{00C493C1-F3B8-48EC-9839-6FA267C78D74}">
      <dgm:prSet/>
      <dgm:spPr/>
      <dgm:t>
        <a:bodyPr/>
        <a:lstStyle/>
        <a:p>
          <a:r>
            <a:rPr lang="en-IN" dirty="0"/>
            <a:t>It uses the Siemens's RUBUS method.</a:t>
          </a:r>
        </a:p>
      </dgm:t>
    </dgm:pt>
    <dgm:pt modelId="{0FDEEF88-CD90-400A-A48B-DF53F1D4D240}" type="parTrans" cxnId="{7FA3201E-42A7-4903-9F14-897DF56AFC8B}">
      <dgm:prSet/>
      <dgm:spPr/>
      <dgm:t>
        <a:bodyPr/>
        <a:lstStyle/>
        <a:p>
          <a:endParaRPr lang="en-IN"/>
        </a:p>
      </dgm:t>
    </dgm:pt>
    <dgm:pt modelId="{BE6FC847-52A6-4130-BDA8-A90AF4CB76AA}" type="sibTrans" cxnId="{7FA3201E-42A7-4903-9F14-897DF56AFC8B}">
      <dgm:prSet/>
      <dgm:spPr/>
      <dgm:t>
        <a:bodyPr/>
        <a:lstStyle/>
        <a:p>
          <a:endParaRPr lang="en-IN"/>
        </a:p>
      </dgm:t>
    </dgm:pt>
    <dgm:pt modelId="{7717C1B7-DBAA-408E-B4F1-3A500BBE8CB1}">
      <dgm:prSet/>
      <dgm:spPr/>
      <dgm:t>
        <a:bodyPr/>
        <a:lstStyle/>
        <a:p>
          <a:r>
            <a:rPr lang="en-IN" dirty="0"/>
            <a:t>Cost around 2k</a:t>
          </a:r>
        </a:p>
      </dgm:t>
    </dgm:pt>
    <dgm:pt modelId="{B5248D03-7D3F-4A92-834F-4571345D316A}" type="parTrans" cxnId="{12BD3146-CD10-4BF4-8237-DB5CF5A30922}">
      <dgm:prSet/>
      <dgm:spPr/>
      <dgm:t>
        <a:bodyPr/>
        <a:lstStyle/>
        <a:p>
          <a:endParaRPr lang="en-IN"/>
        </a:p>
      </dgm:t>
    </dgm:pt>
    <dgm:pt modelId="{86331044-ECA9-4F38-A13A-AC599622695D}" type="sibTrans" cxnId="{12BD3146-CD10-4BF4-8237-DB5CF5A30922}">
      <dgm:prSet/>
      <dgm:spPr/>
      <dgm:t>
        <a:bodyPr/>
        <a:lstStyle/>
        <a:p>
          <a:endParaRPr lang="en-IN"/>
        </a:p>
      </dgm:t>
    </dgm:pt>
    <dgm:pt modelId="{2AC656B1-0AD8-4312-9E00-F354DAE3A7CB}" type="pres">
      <dgm:prSet presAssocID="{11EA5266-239A-4EC4-B090-2C125BD47C68}" presName="linear" presStyleCnt="0">
        <dgm:presLayoutVars>
          <dgm:dir/>
          <dgm:animLvl val="lvl"/>
          <dgm:resizeHandles val="exact"/>
        </dgm:presLayoutVars>
      </dgm:prSet>
      <dgm:spPr/>
    </dgm:pt>
    <dgm:pt modelId="{39C41B1D-61A6-4246-B8FD-AEF340D64B49}" type="pres">
      <dgm:prSet presAssocID="{6D811BD0-5086-41B2-A3DE-5D1908E08223}" presName="parentLin" presStyleCnt="0"/>
      <dgm:spPr/>
    </dgm:pt>
    <dgm:pt modelId="{D8307E6E-BC8E-40A2-B1D1-17EC55B9260B}" type="pres">
      <dgm:prSet presAssocID="{6D811BD0-5086-41B2-A3DE-5D1908E08223}" presName="parentLeftMargin" presStyleLbl="node1" presStyleIdx="0" presStyleCnt="3"/>
      <dgm:spPr/>
    </dgm:pt>
    <dgm:pt modelId="{0C36746A-608A-4235-AAD1-156140DAF643}" type="pres">
      <dgm:prSet presAssocID="{6D811BD0-5086-41B2-A3DE-5D1908E08223}" presName="parentText" presStyleLbl="node1" presStyleIdx="0" presStyleCnt="3">
        <dgm:presLayoutVars>
          <dgm:chMax val="0"/>
          <dgm:bulletEnabled val="1"/>
        </dgm:presLayoutVars>
      </dgm:prSet>
      <dgm:spPr/>
    </dgm:pt>
    <dgm:pt modelId="{2F61188E-0C60-49E8-97B6-87574A592952}" type="pres">
      <dgm:prSet presAssocID="{6D811BD0-5086-41B2-A3DE-5D1908E08223}" presName="negativeSpace" presStyleCnt="0"/>
      <dgm:spPr/>
    </dgm:pt>
    <dgm:pt modelId="{86D353B2-1FCF-4D3B-BDD7-86A90FDE9342}" type="pres">
      <dgm:prSet presAssocID="{6D811BD0-5086-41B2-A3DE-5D1908E08223}" presName="childText" presStyleLbl="conFgAcc1" presStyleIdx="0" presStyleCnt="3" custScaleY="89961" custLinFactNeighborX="128" custLinFactNeighborY="-72238">
        <dgm:presLayoutVars>
          <dgm:bulletEnabled val="1"/>
        </dgm:presLayoutVars>
      </dgm:prSet>
      <dgm:spPr/>
    </dgm:pt>
    <dgm:pt modelId="{2144B18A-DDC6-41B0-BDC8-6E21BF30A04F}" type="pres">
      <dgm:prSet presAssocID="{9CCD9C81-2CFC-42F2-A6FA-6FA1C5491C4B}" presName="spaceBetweenRectangles" presStyleCnt="0"/>
      <dgm:spPr/>
    </dgm:pt>
    <dgm:pt modelId="{B6A76DEB-A753-4E72-8F76-C9EF922F7705}" type="pres">
      <dgm:prSet presAssocID="{688A72E2-06E8-4C7D-AB6D-48C0F880D5BC}" presName="parentLin" presStyleCnt="0"/>
      <dgm:spPr/>
    </dgm:pt>
    <dgm:pt modelId="{FDE78941-8AC5-4AAB-B3FA-9EFF307EFED4}" type="pres">
      <dgm:prSet presAssocID="{688A72E2-06E8-4C7D-AB6D-48C0F880D5BC}" presName="parentLeftMargin" presStyleLbl="node1" presStyleIdx="0" presStyleCnt="3"/>
      <dgm:spPr/>
    </dgm:pt>
    <dgm:pt modelId="{AA9F03D7-F912-4B55-9623-E3FB0B8D1DED}" type="pres">
      <dgm:prSet presAssocID="{688A72E2-06E8-4C7D-AB6D-48C0F880D5BC}" presName="parentText" presStyleLbl="node1" presStyleIdx="1" presStyleCnt="3">
        <dgm:presLayoutVars>
          <dgm:chMax val="0"/>
          <dgm:bulletEnabled val="1"/>
        </dgm:presLayoutVars>
      </dgm:prSet>
      <dgm:spPr/>
    </dgm:pt>
    <dgm:pt modelId="{7B109B3E-A1A9-4804-9069-0820089ECA5D}" type="pres">
      <dgm:prSet presAssocID="{688A72E2-06E8-4C7D-AB6D-48C0F880D5BC}" presName="negativeSpace" presStyleCnt="0"/>
      <dgm:spPr/>
    </dgm:pt>
    <dgm:pt modelId="{E50FFE7E-442D-4876-8D9C-42CF21E67201}" type="pres">
      <dgm:prSet presAssocID="{688A72E2-06E8-4C7D-AB6D-48C0F880D5BC}" presName="childText" presStyleLbl="conFgAcc1" presStyleIdx="1" presStyleCnt="3" custLinFactNeighborX="128" custLinFactNeighborY="16440">
        <dgm:presLayoutVars>
          <dgm:bulletEnabled val="1"/>
        </dgm:presLayoutVars>
      </dgm:prSet>
      <dgm:spPr/>
    </dgm:pt>
    <dgm:pt modelId="{07260616-A121-4FCD-9898-487FE3EDCA66}" type="pres">
      <dgm:prSet presAssocID="{EDA2961E-AFE9-46F2-9401-3123206558DF}" presName="spaceBetweenRectangles" presStyleCnt="0"/>
      <dgm:spPr/>
    </dgm:pt>
    <dgm:pt modelId="{95665B21-F773-4924-AB6F-8F4F96D28E45}" type="pres">
      <dgm:prSet presAssocID="{E9A5224B-3342-40A1-AFDE-8AA48DAA6D8D}" presName="parentLin" presStyleCnt="0"/>
      <dgm:spPr/>
    </dgm:pt>
    <dgm:pt modelId="{53B0E9D5-E085-4F47-BA48-23A49C58D800}" type="pres">
      <dgm:prSet presAssocID="{E9A5224B-3342-40A1-AFDE-8AA48DAA6D8D}" presName="parentLeftMargin" presStyleLbl="node1" presStyleIdx="1" presStyleCnt="3"/>
      <dgm:spPr/>
    </dgm:pt>
    <dgm:pt modelId="{FE875ABF-A094-4BF0-BE1E-112105875B91}" type="pres">
      <dgm:prSet presAssocID="{E9A5224B-3342-40A1-AFDE-8AA48DAA6D8D}" presName="parentText" presStyleLbl="node1" presStyleIdx="2" presStyleCnt="3">
        <dgm:presLayoutVars>
          <dgm:chMax val="0"/>
          <dgm:bulletEnabled val="1"/>
        </dgm:presLayoutVars>
      </dgm:prSet>
      <dgm:spPr/>
    </dgm:pt>
    <dgm:pt modelId="{F864B014-D2BF-4128-92F0-A1726C7D4DB4}" type="pres">
      <dgm:prSet presAssocID="{E9A5224B-3342-40A1-AFDE-8AA48DAA6D8D}" presName="negativeSpace" presStyleCnt="0"/>
      <dgm:spPr/>
    </dgm:pt>
    <dgm:pt modelId="{931CABA3-E9F8-4614-9AAC-4D5A0994D482}" type="pres">
      <dgm:prSet presAssocID="{E9A5224B-3342-40A1-AFDE-8AA48DAA6D8D}" presName="childText" presStyleLbl="conFgAcc1" presStyleIdx="2" presStyleCnt="3" custLinFactNeighborX="128">
        <dgm:presLayoutVars>
          <dgm:bulletEnabled val="1"/>
        </dgm:presLayoutVars>
      </dgm:prSet>
      <dgm:spPr/>
    </dgm:pt>
  </dgm:ptLst>
  <dgm:cxnLst>
    <dgm:cxn modelId="{4A7E8B05-FB6C-435B-BD2C-F53792462452}" srcId="{11EA5266-239A-4EC4-B090-2C125BD47C68}" destId="{6D811BD0-5086-41B2-A3DE-5D1908E08223}" srcOrd="0" destOrd="0" parTransId="{73D32364-80FB-4F75-96C1-79F07FEBE722}" sibTransId="{9CCD9C81-2CFC-42F2-A6FA-6FA1C5491C4B}"/>
    <dgm:cxn modelId="{662F5E12-10FB-486F-844B-0563E84F0AAC}" type="presOf" srcId="{27E02290-016D-4505-8768-24DB2FECF236}" destId="{931CABA3-E9F8-4614-9AAC-4D5A0994D482}" srcOrd="0" destOrd="0" presId="urn:microsoft.com/office/officeart/2005/8/layout/list1"/>
    <dgm:cxn modelId="{407BE316-2B6F-4D59-95EB-4F31715645AC}" type="presOf" srcId="{688A72E2-06E8-4C7D-AB6D-48C0F880D5BC}" destId="{AA9F03D7-F912-4B55-9623-E3FB0B8D1DED}" srcOrd="1" destOrd="0" presId="urn:microsoft.com/office/officeart/2005/8/layout/list1"/>
    <dgm:cxn modelId="{7FA3201E-42A7-4903-9F14-897DF56AFC8B}" srcId="{6D811BD0-5086-41B2-A3DE-5D1908E08223}" destId="{00C493C1-F3B8-48EC-9839-6FA267C78D74}" srcOrd="0" destOrd="0" parTransId="{0FDEEF88-CD90-400A-A48B-DF53F1D4D240}" sibTransId="{BE6FC847-52A6-4130-BDA8-A90AF4CB76AA}"/>
    <dgm:cxn modelId="{957D8325-AF33-4DCA-88BB-F402139FAAA6}" type="presOf" srcId="{6D811BD0-5086-41B2-A3DE-5D1908E08223}" destId="{D8307E6E-BC8E-40A2-B1D1-17EC55B9260B}" srcOrd="0" destOrd="0" presId="urn:microsoft.com/office/officeart/2005/8/layout/list1"/>
    <dgm:cxn modelId="{D8E96D39-AC2B-4A10-9EAD-4F7989118438}" type="presOf" srcId="{8D8E58E3-169C-4425-B0EE-17D5B6D893F3}" destId="{E50FFE7E-442D-4876-8D9C-42CF21E67201}" srcOrd="0" destOrd="1" presId="urn:microsoft.com/office/officeart/2005/8/layout/list1"/>
    <dgm:cxn modelId="{96FA1041-EA27-4785-A6F5-698C71B63FC5}" type="presOf" srcId="{688A72E2-06E8-4C7D-AB6D-48C0F880D5BC}" destId="{FDE78941-8AC5-4AAB-B3FA-9EFF307EFED4}" srcOrd="0" destOrd="0" presId="urn:microsoft.com/office/officeart/2005/8/layout/list1"/>
    <dgm:cxn modelId="{12BD3146-CD10-4BF4-8237-DB5CF5A30922}" srcId="{6D811BD0-5086-41B2-A3DE-5D1908E08223}" destId="{7717C1B7-DBAA-408E-B4F1-3A500BBE8CB1}" srcOrd="1" destOrd="0" parTransId="{B5248D03-7D3F-4A92-834F-4571345D316A}" sibTransId="{86331044-ECA9-4F38-A13A-AC599622695D}"/>
    <dgm:cxn modelId="{A8C2A14A-58C0-4DF7-8FF0-6355DBE5DF52}" srcId="{11EA5266-239A-4EC4-B090-2C125BD47C68}" destId="{E9A5224B-3342-40A1-AFDE-8AA48DAA6D8D}" srcOrd="2" destOrd="0" parTransId="{6B63A10D-82D2-4E92-B8E4-A6EA9AAFFEF9}" sibTransId="{95AADAEA-1AC2-404E-8145-8D0239B166E3}"/>
    <dgm:cxn modelId="{4C817E53-8187-4A17-ACC6-0D44CDF9FBCE}" srcId="{688A72E2-06E8-4C7D-AB6D-48C0F880D5BC}" destId="{75D782A1-F815-4F5F-B886-3A1D468C88BA}" srcOrd="0" destOrd="0" parTransId="{D5E9A912-1124-448D-9372-8072C80E629C}" sibTransId="{B5DEE734-D7AF-48F5-811D-A04979DDCD0C}"/>
    <dgm:cxn modelId="{6B38F181-E2C2-47E7-B534-04A6CF1C1838}" type="presOf" srcId="{11EA5266-239A-4EC4-B090-2C125BD47C68}" destId="{2AC656B1-0AD8-4312-9E00-F354DAE3A7CB}" srcOrd="0" destOrd="0" presId="urn:microsoft.com/office/officeart/2005/8/layout/list1"/>
    <dgm:cxn modelId="{2EF1BD83-C8B3-4318-9D19-6CE27E73AB6F}" srcId="{11EA5266-239A-4EC4-B090-2C125BD47C68}" destId="{688A72E2-06E8-4C7D-AB6D-48C0F880D5BC}" srcOrd="1" destOrd="0" parTransId="{4439959B-6532-4DA0-890A-7EA09566DEAA}" sibTransId="{EDA2961E-AFE9-46F2-9401-3123206558DF}"/>
    <dgm:cxn modelId="{46743486-C336-4730-9747-FC49B348ED9E}" type="presOf" srcId="{E9A5224B-3342-40A1-AFDE-8AA48DAA6D8D}" destId="{FE875ABF-A094-4BF0-BE1E-112105875B91}" srcOrd="1" destOrd="0" presId="urn:microsoft.com/office/officeart/2005/8/layout/list1"/>
    <dgm:cxn modelId="{4F314499-4844-4913-B119-A5208A97EBC7}" srcId="{E9A5224B-3342-40A1-AFDE-8AA48DAA6D8D}" destId="{27E02290-016D-4505-8768-24DB2FECF236}" srcOrd="0" destOrd="0" parTransId="{31FD21E5-E296-4936-8666-C712A76C27AE}" sibTransId="{ACDB43A8-79D1-4547-808E-80699502A3B5}"/>
    <dgm:cxn modelId="{A53B3E9F-51A3-406C-81F2-9D2CD0D1B231}" type="presOf" srcId="{6D811BD0-5086-41B2-A3DE-5D1908E08223}" destId="{0C36746A-608A-4235-AAD1-156140DAF643}" srcOrd="1" destOrd="0" presId="urn:microsoft.com/office/officeart/2005/8/layout/list1"/>
    <dgm:cxn modelId="{C3CBCEA0-0CA8-456F-A8D4-3F62F7C9E733}" type="presOf" srcId="{7717C1B7-DBAA-408E-B4F1-3A500BBE8CB1}" destId="{86D353B2-1FCF-4D3B-BDD7-86A90FDE9342}" srcOrd="0" destOrd="1" presId="urn:microsoft.com/office/officeart/2005/8/layout/list1"/>
    <dgm:cxn modelId="{3E495AB7-145E-45B8-BF43-39F173F69055}" srcId="{688A72E2-06E8-4C7D-AB6D-48C0F880D5BC}" destId="{8D8E58E3-169C-4425-B0EE-17D5B6D893F3}" srcOrd="1" destOrd="0" parTransId="{146F5CE7-00D3-4B85-AB29-C9092D6FBA89}" sibTransId="{0885DDC3-2D17-4F57-860F-D5FC2419108D}"/>
    <dgm:cxn modelId="{9C15D6D9-7E0C-4B13-8212-E6693F13DB2C}" type="presOf" srcId="{75D782A1-F815-4F5F-B886-3A1D468C88BA}" destId="{E50FFE7E-442D-4876-8D9C-42CF21E67201}" srcOrd="0" destOrd="0" presId="urn:microsoft.com/office/officeart/2005/8/layout/list1"/>
    <dgm:cxn modelId="{C349FFEE-E923-40D6-A390-FDF4790E3776}" type="presOf" srcId="{E9A5224B-3342-40A1-AFDE-8AA48DAA6D8D}" destId="{53B0E9D5-E085-4F47-BA48-23A49C58D800}" srcOrd="0" destOrd="0" presId="urn:microsoft.com/office/officeart/2005/8/layout/list1"/>
    <dgm:cxn modelId="{E517E2F3-EF05-4D02-9A7B-8776BDA01E9B}" type="presOf" srcId="{00C493C1-F3B8-48EC-9839-6FA267C78D74}" destId="{86D353B2-1FCF-4D3B-BDD7-86A90FDE9342}" srcOrd="0" destOrd="0" presId="urn:microsoft.com/office/officeart/2005/8/layout/list1"/>
    <dgm:cxn modelId="{6CBA205A-5BFD-464B-90F0-EA33D7CC6ED0}" type="presParOf" srcId="{2AC656B1-0AD8-4312-9E00-F354DAE3A7CB}" destId="{39C41B1D-61A6-4246-B8FD-AEF340D64B49}" srcOrd="0" destOrd="0" presId="urn:microsoft.com/office/officeart/2005/8/layout/list1"/>
    <dgm:cxn modelId="{1F4B4D2E-24EB-47B3-A1F1-D12FFF9819D5}" type="presParOf" srcId="{39C41B1D-61A6-4246-B8FD-AEF340D64B49}" destId="{D8307E6E-BC8E-40A2-B1D1-17EC55B9260B}" srcOrd="0" destOrd="0" presId="urn:microsoft.com/office/officeart/2005/8/layout/list1"/>
    <dgm:cxn modelId="{04C7E1A1-0EEC-4772-A4C8-894DA05FC569}" type="presParOf" srcId="{39C41B1D-61A6-4246-B8FD-AEF340D64B49}" destId="{0C36746A-608A-4235-AAD1-156140DAF643}" srcOrd="1" destOrd="0" presId="urn:microsoft.com/office/officeart/2005/8/layout/list1"/>
    <dgm:cxn modelId="{47BD4A3B-FB92-4EDC-B898-5C45D8FEA69F}" type="presParOf" srcId="{2AC656B1-0AD8-4312-9E00-F354DAE3A7CB}" destId="{2F61188E-0C60-49E8-97B6-87574A592952}" srcOrd="1" destOrd="0" presId="urn:microsoft.com/office/officeart/2005/8/layout/list1"/>
    <dgm:cxn modelId="{D2645383-61A4-45DF-AF55-E9A8682E14FF}" type="presParOf" srcId="{2AC656B1-0AD8-4312-9E00-F354DAE3A7CB}" destId="{86D353B2-1FCF-4D3B-BDD7-86A90FDE9342}" srcOrd="2" destOrd="0" presId="urn:microsoft.com/office/officeart/2005/8/layout/list1"/>
    <dgm:cxn modelId="{5CA63B61-FD3B-4F5D-BE13-5F613C16FA5D}" type="presParOf" srcId="{2AC656B1-0AD8-4312-9E00-F354DAE3A7CB}" destId="{2144B18A-DDC6-41B0-BDC8-6E21BF30A04F}" srcOrd="3" destOrd="0" presId="urn:microsoft.com/office/officeart/2005/8/layout/list1"/>
    <dgm:cxn modelId="{CF5FBDC9-6259-4600-AA55-EB94A9EDB8B2}" type="presParOf" srcId="{2AC656B1-0AD8-4312-9E00-F354DAE3A7CB}" destId="{B6A76DEB-A753-4E72-8F76-C9EF922F7705}" srcOrd="4" destOrd="0" presId="urn:microsoft.com/office/officeart/2005/8/layout/list1"/>
    <dgm:cxn modelId="{D9FE6FAB-481E-4E8E-8CCF-256EFB82770C}" type="presParOf" srcId="{B6A76DEB-A753-4E72-8F76-C9EF922F7705}" destId="{FDE78941-8AC5-4AAB-B3FA-9EFF307EFED4}" srcOrd="0" destOrd="0" presId="urn:microsoft.com/office/officeart/2005/8/layout/list1"/>
    <dgm:cxn modelId="{1BD9AE7A-E8D4-4DD9-83C4-6EC2465A3E49}" type="presParOf" srcId="{B6A76DEB-A753-4E72-8F76-C9EF922F7705}" destId="{AA9F03D7-F912-4B55-9623-E3FB0B8D1DED}" srcOrd="1" destOrd="0" presId="urn:microsoft.com/office/officeart/2005/8/layout/list1"/>
    <dgm:cxn modelId="{8CF956F0-76E7-4A11-AB0F-904279C8D133}" type="presParOf" srcId="{2AC656B1-0AD8-4312-9E00-F354DAE3A7CB}" destId="{7B109B3E-A1A9-4804-9069-0820089ECA5D}" srcOrd="5" destOrd="0" presId="urn:microsoft.com/office/officeart/2005/8/layout/list1"/>
    <dgm:cxn modelId="{9149FF88-E5E3-4DEB-8A18-4435F7063FD5}" type="presParOf" srcId="{2AC656B1-0AD8-4312-9E00-F354DAE3A7CB}" destId="{E50FFE7E-442D-4876-8D9C-42CF21E67201}" srcOrd="6" destOrd="0" presId="urn:microsoft.com/office/officeart/2005/8/layout/list1"/>
    <dgm:cxn modelId="{515B7B2B-31CF-4097-85E5-A833EF4A7E57}" type="presParOf" srcId="{2AC656B1-0AD8-4312-9E00-F354DAE3A7CB}" destId="{07260616-A121-4FCD-9898-487FE3EDCA66}" srcOrd="7" destOrd="0" presId="urn:microsoft.com/office/officeart/2005/8/layout/list1"/>
    <dgm:cxn modelId="{DEEE96E7-D808-4A03-9990-236CA2C9B582}" type="presParOf" srcId="{2AC656B1-0AD8-4312-9E00-F354DAE3A7CB}" destId="{95665B21-F773-4924-AB6F-8F4F96D28E45}" srcOrd="8" destOrd="0" presId="urn:microsoft.com/office/officeart/2005/8/layout/list1"/>
    <dgm:cxn modelId="{40A504E5-C0E2-493F-A236-3A12C1F6B5FD}" type="presParOf" srcId="{95665B21-F773-4924-AB6F-8F4F96D28E45}" destId="{53B0E9D5-E085-4F47-BA48-23A49C58D800}" srcOrd="0" destOrd="0" presId="urn:microsoft.com/office/officeart/2005/8/layout/list1"/>
    <dgm:cxn modelId="{D39D4562-98DB-4870-BCA7-8558EDA38773}" type="presParOf" srcId="{95665B21-F773-4924-AB6F-8F4F96D28E45}" destId="{FE875ABF-A094-4BF0-BE1E-112105875B91}" srcOrd="1" destOrd="0" presId="urn:microsoft.com/office/officeart/2005/8/layout/list1"/>
    <dgm:cxn modelId="{F7384B3F-3BB3-419D-B81D-1CE38EF20E7B}" type="presParOf" srcId="{2AC656B1-0AD8-4312-9E00-F354DAE3A7CB}" destId="{F864B014-D2BF-4128-92F0-A1726C7D4DB4}" srcOrd="9" destOrd="0" presId="urn:microsoft.com/office/officeart/2005/8/layout/list1"/>
    <dgm:cxn modelId="{F982D49A-9DC7-496A-890A-F19BB9180290}" type="presParOf" srcId="{2AC656B1-0AD8-4312-9E00-F354DAE3A7CB}" destId="{931CABA3-E9F8-4614-9AAC-4D5A0994D48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20FBCF-3377-4187-B202-36C1D369BE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B5682B-7F79-47F0-BB32-9B50F8BF1592}">
      <dgm:prSet/>
      <dgm:spPr/>
      <dgm:t>
        <a:bodyPr/>
        <a:lstStyle/>
        <a:p>
          <a:r>
            <a:rPr lang="en-IN" baseline="0" dirty="0"/>
            <a:t>We start with the unloading of the packages of the blocks in such a manner so that the packages are not piled up (like Siemens’s RUBUS).</a:t>
          </a:r>
          <a:endParaRPr lang="en-US" dirty="0"/>
        </a:p>
      </dgm:t>
    </dgm:pt>
    <dgm:pt modelId="{C53047E3-8342-4662-8BAD-5C86198767B3}" type="parTrans" cxnId="{05D995FF-9993-4975-BD1D-5EFFEB274566}">
      <dgm:prSet/>
      <dgm:spPr/>
      <dgm:t>
        <a:bodyPr/>
        <a:lstStyle/>
        <a:p>
          <a:endParaRPr lang="en-US"/>
        </a:p>
      </dgm:t>
    </dgm:pt>
    <dgm:pt modelId="{5C4F3A1C-B4DD-41D5-B490-2F33CAE2903D}" type="sibTrans" cxnId="{05D995FF-9993-4975-BD1D-5EFFEB274566}">
      <dgm:prSet/>
      <dgm:spPr/>
      <dgm:t>
        <a:bodyPr/>
        <a:lstStyle/>
        <a:p>
          <a:endParaRPr lang="en-US"/>
        </a:p>
      </dgm:t>
    </dgm:pt>
    <dgm:pt modelId="{9EF04CEB-76E0-4D57-A4FC-35CEB96B509E}">
      <dgm:prSet/>
      <dgm:spPr/>
      <dgm:t>
        <a:bodyPr/>
        <a:lstStyle/>
        <a:p>
          <a:r>
            <a:rPr lang="en-US" baseline="0" dirty="0"/>
            <a:t>After  unloading, we move the packages over a conveyor belt and on its way, it is passed through a scanner.</a:t>
          </a:r>
          <a:endParaRPr lang="en-US" dirty="0"/>
        </a:p>
      </dgm:t>
    </dgm:pt>
    <dgm:pt modelId="{4D68E937-2065-44A9-B75A-38C4BEBD81E6}" type="parTrans" cxnId="{A2854588-0152-4C9D-A204-E24E44CC6591}">
      <dgm:prSet/>
      <dgm:spPr/>
      <dgm:t>
        <a:bodyPr/>
        <a:lstStyle/>
        <a:p>
          <a:endParaRPr lang="en-US"/>
        </a:p>
      </dgm:t>
    </dgm:pt>
    <dgm:pt modelId="{49BD20E5-989A-4427-BFB4-9A90E0BDBD4B}" type="sibTrans" cxnId="{A2854588-0152-4C9D-A204-E24E44CC6591}">
      <dgm:prSet/>
      <dgm:spPr/>
      <dgm:t>
        <a:bodyPr/>
        <a:lstStyle/>
        <a:p>
          <a:endParaRPr lang="en-US"/>
        </a:p>
      </dgm:t>
    </dgm:pt>
    <dgm:pt modelId="{E75194FD-EF8E-404F-89B3-B4CF908DA66A}" type="pres">
      <dgm:prSet presAssocID="{7C20FBCF-3377-4187-B202-36C1D369BE05}" presName="root" presStyleCnt="0">
        <dgm:presLayoutVars>
          <dgm:dir/>
          <dgm:resizeHandles val="exact"/>
        </dgm:presLayoutVars>
      </dgm:prSet>
      <dgm:spPr/>
    </dgm:pt>
    <dgm:pt modelId="{6E623A8A-0EC0-4C1E-825B-978972F70766}" type="pres">
      <dgm:prSet presAssocID="{BDB5682B-7F79-47F0-BB32-9B50F8BF1592}" presName="compNode" presStyleCnt="0"/>
      <dgm:spPr/>
    </dgm:pt>
    <dgm:pt modelId="{1EFFA55C-824F-414F-8FD0-E0003EE18D74}" type="pres">
      <dgm:prSet presAssocID="{BDB5682B-7F79-47F0-BB32-9B50F8BF1592}" presName="bgRect" presStyleLbl="bgShp" presStyleIdx="0" presStyleCnt="2"/>
      <dgm:spPr/>
    </dgm:pt>
    <dgm:pt modelId="{7FFB4382-04D3-4C18-A2FE-9DCF53CFA4F1}" type="pres">
      <dgm:prSet presAssocID="{BDB5682B-7F79-47F0-BB32-9B50F8BF15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8C4AB573-F2D8-4453-865D-AEA84273826D}" type="pres">
      <dgm:prSet presAssocID="{BDB5682B-7F79-47F0-BB32-9B50F8BF1592}" presName="spaceRect" presStyleCnt="0"/>
      <dgm:spPr/>
    </dgm:pt>
    <dgm:pt modelId="{582EE9D4-2DF6-42DD-ACD8-63B5468849D6}" type="pres">
      <dgm:prSet presAssocID="{BDB5682B-7F79-47F0-BB32-9B50F8BF1592}" presName="parTx" presStyleLbl="revTx" presStyleIdx="0" presStyleCnt="2">
        <dgm:presLayoutVars>
          <dgm:chMax val="0"/>
          <dgm:chPref val="0"/>
        </dgm:presLayoutVars>
      </dgm:prSet>
      <dgm:spPr/>
    </dgm:pt>
    <dgm:pt modelId="{4994860F-0558-4458-AF95-1BB6C80268FF}" type="pres">
      <dgm:prSet presAssocID="{5C4F3A1C-B4DD-41D5-B490-2F33CAE2903D}" presName="sibTrans" presStyleCnt="0"/>
      <dgm:spPr/>
    </dgm:pt>
    <dgm:pt modelId="{A5967225-9BA6-4CA1-9C32-177A70C651B0}" type="pres">
      <dgm:prSet presAssocID="{9EF04CEB-76E0-4D57-A4FC-35CEB96B509E}" presName="compNode" presStyleCnt="0"/>
      <dgm:spPr/>
    </dgm:pt>
    <dgm:pt modelId="{BFEEAA18-F27B-4C36-9EAD-2C54DF93989D}" type="pres">
      <dgm:prSet presAssocID="{9EF04CEB-76E0-4D57-A4FC-35CEB96B509E}" presName="bgRect" presStyleLbl="bgShp" presStyleIdx="1" presStyleCnt="2"/>
      <dgm:spPr/>
    </dgm:pt>
    <dgm:pt modelId="{89E2BF21-B656-4997-8260-0F976B443FFB}" type="pres">
      <dgm:prSet presAssocID="{9EF04CEB-76E0-4D57-A4FC-35CEB96B50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nner"/>
        </a:ext>
      </dgm:extLst>
    </dgm:pt>
    <dgm:pt modelId="{FE10A60D-AE24-4E61-BDD5-9466D9F2C5F9}" type="pres">
      <dgm:prSet presAssocID="{9EF04CEB-76E0-4D57-A4FC-35CEB96B509E}" presName="spaceRect" presStyleCnt="0"/>
      <dgm:spPr/>
    </dgm:pt>
    <dgm:pt modelId="{4A6B061B-2EC3-41EC-8646-1E77130F9B1E}" type="pres">
      <dgm:prSet presAssocID="{9EF04CEB-76E0-4D57-A4FC-35CEB96B509E}" presName="parTx" presStyleLbl="revTx" presStyleIdx="1" presStyleCnt="2">
        <dgm:presLayoutVars>
          <dgm:chMax val="0"/>
          <dgm:chPref val="0"/>
        </dgm:presLayoutVars>
      </dgm:prSet>
      <dgm:spPr/>
    </dgm:pt>
  </dgm:ptLst>
  <dgm:cxnLst>
    <dgm:cxn modelId="{93B54B1C-0E10-43EF-9D90-77EFF488557D}" type="presOf" srcId="{9EF04CEB-76E0-4D57-A4FC-35CEB96B509E}" destId="{4A6B061B-2EC3-41EC-8646-1E77130F9B1E}" srcOrd="0" destOrd="0" presId="urn:microsoft.com/office/officeart/2018/2/layout/IconVerticalSolidList"/>
    <dgm:cxn modelId="{47FA1B2D-B3CF-49CE-A16F-0BE3A7940DB0}" type="presOf" srcId="{7C20FBCF-3377-4187-B202-36C1D369BE05}" destId="{E75194FD-EF8E-404F-89B3-B4CF908DA66A}" srcOrd="0" destOrd="0" presId="urn:microsoft.com/office/officeart/2018/2/layout/IconVerticalSolidList"/>
    <dgm:cxn modelId="{8042D386-2500-4A22-A0EC-903CA8B7BA31}" type="presOf" srcId="{BDB5682B-7F79-47F0-BB32-9B50F8BF1592}" destId="{582EE9D4-2DF6-42DD-ACD8-63B5468849D6}" srcOrd="0" destOrd="0" presId="urn:microsoft.com/office/officeart/2018/2/layout/IconVerticalSolidList"/>
    <dgm:cxn modelId="{A2854588-0152-4C9D-A204-E24E44CC6591}" srcId="{7C20FBCF-3377-4187-B202-36C1D369BE05}" destId="{9EF04CEB-76E0-4D57-A4FC-35CEB96B509E}" srcOrd="1" destOrd="0" parTransId="{4D68E937-2065-44A9-B75A-38C4BEBD81E6}" sibTransId="{49BD20E5-989A-4427-BFB4-9A90E0BDBD4B}"/>
    <dgm:cxn modelId="{05D995FF-9993-4975-BD1D-5EFFEB274566}" srcId="{7C20FBCF-3377-4187-B202-36C1D369BE05}" destId="{BDB5682B-7F79-47F0-BB32-9B50F8BF1592}" srcOrd="0" destOrd="0" parTransId="{C53047E3-8342-4662-8BAD-5C86198767B3}" sibTransId="{5C4F3A1C-B4DD-41D5-B490-2F33CAE2903D}"/>
    <dgm:cxn modelId="{77502BB6-C053-409C-915E-09F1BD850CE1}" type="presParOf" srcId="{E75194FD-EF8E-404F-89B3-B4CF908DA66A}" destId="{6E623A8A-0EC0-4C1E-825B-978972F70766}" srcOrd="0" destOrd="0" presId="urn:microsoft.com/office/officeart/2018/2/layout/IconVerticalSolidList"/>
    <dgm:cxn modelId="{9B0CDD91-AE76-4FE5-9517-93C046ED2EE3}" type="presParOf" srcId="{6E623A8A-0EC0-4C1E-825B-978972F70766}" destId="{1EFFA55C-824F-414F-8FD0-E0003EE18D74}" srcOrd="0" destOrd="0" presId="urn:microsoft.com/office/officeart/2018/2/layout/IconVerticalSolidList"/>
    <dgm:cxn modelId="{6F41EA94-15CC-4C47-9974-BA910C8E6954}" type="presParOf" srcId="{6E623A8A-0EC0-4C1E-825B-978972F70766}" destId="{7FFB4382-04D3-4C18-A2FE-9DCF53CFA4F1}" srcOrd="1" destOrd="0" presId="urn:microsoft.com/office/officeart/2018/2/layout/IconVerticalSolidList"/>
    <dgm:cxn modelId="{B550C7D7-4D26-48CB-A4A6-1E93EF6F2F1B}" type="presParOf" srcId="{6E623A8A-0EC0-4C1E-825B-978972F70766}" destId="{8C4AB573-F2D8-4453-865D-AEA84273826D}" srcOrd="2" destOrd="0" presId="urn:microsoft.com/office/officeart/2018/2/layout/IconVerticalSolidList"/>
    <dgm:cxn modelId="{3257B8FA-C323-4D36-A97D-B0D159A8C054}" type="presParOf" srcId="{6E623A8A-0EC0-4C1E-825B-978972F70766}" destId="{582EE9D4-2DF6-42DD-ACD8-63B5468849D6}" srcOrd="3" destOrd="0" presId="urn:microsoft.com/office/officeart/2018/2/layout/IconVerticalSolidList"/>
    <dgm:cxn modelId="{5F68051D-ED25-4249-A6FF-29AE28A49F4B}" type="presParOf" srcId="{E75194FD-EF8E-404F-89B3-B4CF908DA66A}" destId="{4994860F-0558-4458-AF95-1BB6C80268FF}" srcOrd="1" destOrd="0" presId="urn:microsoft.com/office/officeart/2018/2/layout/IconVerticalSolidList"/>
    <dgm:cxn modelId="{CDC803E4-CED2-4945-A285-2846D1A2CF3B}" type="presParOf" srcId="{E75194FD-EF8E-404F-89B3-B4CF908DA66A}" destId="{A5967225-9BA6-4CA1-9C32-177A70C651B0}" srcOrd="2" destOrd="0" presId="urn:microsoft.com/office/officeart/2018/2/layout/IconVerticalSolidList"/>
    <dgm:cxn modelId="{7BF8BF0D-EE2C-443D-AAC3-862E1DAC1EB4}" type="presParOf" srcId="{A5967225-9BA6-4CA1-9C32-177A70C651B0}" destId="{BFEEAA18-F27B-4C36-9EAD-2C54DF93989D}" srcOrd="0" destOrd="0" presId="urn:microsoft.com/office/officeart/2018/2/layout/IconVerticalSolidList"/>
    <dgm:cxn modelId="{95D7322E-FCC0-4FED-AE14-BB96CB4C128D}" type="presParOf" srcId="{A5967225-9BA6-4CA1-9C32-177A70C651B0}" destId="{89E2BF21-B656-4997-8260-0F976B443FFB}" srcOrd="1" destOrd="0" presId="urn:microsoft.com/office/officeart/2018/2/layout/IconVerticalSolidList"/>
    <dgm:cxn modelId="{C52C1182-F4A3-48C2-BE52-17D3B1559A83}" type="presParOf" srcId="{A5967225-9BA6-4CA1-9C32-177A70C651B0}" destId="{FE10A60D-AE24-4E61-BDD5-9466D9F2C5F9}" srcOrd="2" destOrd="0" presId="urn:microsoft.com/office/officeart/2018/2/layout/IconVerticalSolidList"/>
    <dgm:cxn modelId="{266063E8-9009-47B4-B6E9-183A44D460CB}" type="presParOf" srcId="{A5967225-9BA6-4CA1-9C32-177A70C651B0}" destId="{4A6B061B-2EC3-41EC-8646-1E77130F9B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F5331B-F015-4CBC-8D70-915FD53886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C48361-A4F0-462D-885A-74CB551CF30A}">
      <dgm:prSet/>
      <dgm:spPr/>
      <dgm:t>
        <a:bodyPr/>
        <a:lstStyle/>
        <a:p>
          <a:r>
            <a:rPr lang="en-US" baseline="0"/>
            <a:t>After the unloading, we move the packages over a belt and on its way, it is passed through a scanner .</a:t>
          </a:r>
          <a:endParaRPr lang="en-US"/>
        </a:p>
      </dgm:t>
    </dgm:pt>
    <dgm:pt modelId="{BDA1912D-455B-4547-935D-83F44B9E5FAC}" type="parTrans" cxnId="{5A0D7BB0-9F2F-4860-A84E-CBC894B44A4E}">
      <dgm:prSet/>
      <dgm:spPr/>
      <dgm:t>
        <a:bodyPr/>
        <a:lstStyle/>
        <a:p>
          <a:endParaRPr lang="en-US"/>
        </a:p>
      </dgm:t>
    </dgm:pt>
    <dgm:pt modelId="{536FD3E3-A0AD-4916-B5DB-600FCFADE90B}" type="sibTrans" cxnId="{5A0D7BB0-9F2F-4860-A84E-CBC894B44A4E}">
      <dgm:prSet/>
      <dgm:spPr/>
      <dgm:t>
        <a:bodyPr/>
        <a:lstStyle/>
        <a:p>
          <a:endParaRPr lang="en-US"/>
        </a:p>
      </dgm:t>
    </dgm:pt>
    <dgm:pt modelId="{B31D2A44-B618-42C9-9880-FCA4352D9E3D}">
      <dgm:prSet/>
      <dgm:spPr/>
      <dgm:t>
        <a:bodyPr/>
        <a:lstStyle/>
        <a:p>
          <a:r>
            <a:rPr lang="en-IN" baseline="0"/>
            <a:t>Scanner has 2 cameras which rotates accordingly on the belt to scan the barcode.</a:t>
          </a:r>
          <a:endParaRPr lang="en-US"/>
        </a:p>
      </dgm:t>
    </dgm:pt>
    <dgm:pt modelId="{E212F4C2-6690-4365-834B-7D4BB2B6C644}" type="parTrans" cxnId="{55C90E0C-CFE8-429A-A917-A17F517F1DE0}">
      <dgm:prSet/>
      <dgm:spPr/>
      <dgm:t>
        <a:bodyPr/>
        <a:lstStyle/>
        <a:p>
          <a:endParaRPr lang="en-US"/>
        </a:p>
      </dgm:t>
    </dgm:pt>
    <dgm:pt modelId="{F459499A-4ACE-4F45-92CE-5D5726E42AC3}" type="sibTrans" cxnId="{55C90E0C-CFE8-429A-A917-A17F517F1DE0}">
      <dgm:prSet/>
      <dgm:spPr/>
      <dgm:t>
        <a:bodyPr/>
        <a:lstStyle/>
        <a:p>
          <a:endParaRPr lang="en-US"/>
        </a:p>
      </dgm:t>
    </dgm:pt>
    <dgm:pt modelId="{586097C2-9DFD-46A6-8643-A13B81C6D786}">
      <dgm:prSet/>
      <dgm:spPr/>
      <dgm:t>
        <a:bodyPr/>
        <a:lstStyle/>
        <a:p>
          <a:r>
            <a:rPr lang="en-IN" baseline="0"/>
            <a:t>Base of the scanner also rotates in a round way to make it easy for scanner to cover all the sides of the package.</a:t>
          </a:r>
          <a:endParaRPr lang="en-US"/>
        </a:p>
      </dgm:t>
    </dgm:pt>
    <dgm:pt modelId="{522DC560-FDF9-465E-9A6A-FF9DB82CB90B}" type="parTrans" cxnId="{74A0B43E-026E-48AD-97F5-6D4E77DDC6B2}">
      <dgm:prSet/>
      <dgm:spPr/>
      <dgm:t>
        <a:bodyPr/>
        <a:lstStyle/>
        <a:p>
          <a:endParaRPr lang="en-US"/>
        </a:p>
      </dgm:t>
    </dgm:pt>
    <dgm:pt modelId="{1B787CDC-0969-43A4-A788-44F1DC18DE3D}" type="sibTrans" cxnId="{74A0B43E-026E-48AD-97F5-6D4E77DDC6B2}">
      <dgm:prSet/>
      <dgm:spPr/>
      <dgm:t>
        <a:bodyPr/>
        <a:lstStyle/>
        <a:p>
          <a:endParaRPr lang="en-US"/>
        </a:p>
      </dgm:t>
    </dgm:pt>
    <dgm:pt modelId="{0DEF5846-DB7C-4DD2-B891-B436E0CBF791}">
      <dgm:prSet/>
      <dgm:spPr/>
      <dgm:t>
        <a:bodyPr/>
        <a:lstStyle/>
        <a:p>
          <a:r>
            <a:rPr lang="en-US" baseline="0"/>
            <a:t>After reading the barcode  a flap is used to segregates the packages accordingly.</a:t>
          </a:r>
          <a:endParaRPr lang="en-US"/>
        </a:p>
      </dgm:t>
    </dgm:pt>
    <dgm:pt modelId="{B91AF40A-5B12-4881-BD82-B2376A7729C0}" type="parTrans" cxnId="{9EA5C381-3902-4109-BAA1-A79FC567692E}">
      <dgm:prSet/>
      <dgm:spPr/>
      <dgm:t>
        <a:bodyPr/>
        <a:lstStyle/>
        <a:p>
          <a:endParaRPr lang="en-US"/>
        </a:p>
      </dgm:t>
    </dgm:pt>
    <dgm:pt modelId="{57A46B4D-4C7F-4735-A720-0109F9BAC68D}" type="sibTrans" cxnId="{9EA5C381-3902-4109-BAA1-A79FC567692E}">
      <dgm:prSet/>
      <dgm:spPr/>
      <dgm:t>
        <a:bodyPr/>
        <a:lstStyle/>
        <a:p>
          <a:endParaRPr lang="en-US"/>
        </a:p>
      </dgm:t>
    </dgm:pt>
    <dgm:pt modelId="{D05FEB04-79C8-47D4-8D7D-20991BDC1744}" type="pres">
      <dgm:prSet presAssocID="{ECF5331B-F015-4CBC-8D70-915FD53886B3}" presName="root" presStyleCnt="0">
        <dgm:presLayoutVars>
          <dgm:dir/>
          <dgm:resizeHandles val="exact"/>
        </dgm:presLayoutVars>
      </dgm:prSet>
      <dgm:spPr/>
    </dgm:pt>
    <dgm:pt modelId="{E69B5616-D8E0-42A2-8B37-52C22D2D46CA}" type="pres">
      <dgm:prSet presAssocID="{EAC48361-A4F0-462D-885A-74CB551CF30A}" presName="compNode" presStyleCnt="0"/>
      <dgm:spPr/>
    </dgm:pt>
    <dgm:pt modelId="{1B740881-214A-45C1-A5A5-4D3F6225AA75}" type="pres">
      <dgm:prSet presAssocID="{EAC48361-A4F0-462D-885A-74CB551CF30A}" presName="bgRect" presStyleLbl="bgShp" presStyleIdx="0" presStyleCnt="4"/>
      <dgm:spPr/>
    </dgm:pt>
    <dgm:pt modelId="{538C5999-6598-40E8-8813-DA3A50C467BA}" type="pres">
      <dgm:prSet presAssocID="{EAC48361-A4F0-462D-885A-74CB551CF3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FC8B21C-0D4F-4D50-BC88-02ECFBC43201}" type="pres">
      <dgm:prSet presAssocID="{EAC48361-A4F0-462D-885A-74CB551CF30A}" presName="spaceRect" presStyleCnt="0"/>
      <dgm:spPr/>
    </dgm:pt>
    <dgm:pt modelId="{9A54474F-BBDA-4742-AEE3-E3F2011FA9E6}" type="pres">
      <dgm:prSet presAssocID="{EAC48361-A4F0-462D-885A-74CB551CF30A}" presName="parTx" presStyleLbl="revTx" presStyleIdx="0" presStyleCnt="4">
        <dgm:presLayoutVars>
          <dgm:chMax val="0"/>
          <dgm:chPref val="0"/>
        </dgm:presLayoutVars>
      </dgm:prSet>
      <dgm:spPr/>
    </dgm:pt>
    <dgm:pt modelId="{C66289EC-B8C1-4510-A14E-39D46900959D}" type="pres">
      <dgm:prSet presAssocID="{536FD3E3-A0AD-4916-B5DB-600FCFADE90B}" presName="sibTrans" presStyleCnt="0"/>
      <dgm:spPr/>
    </dgm:pt>
    <dgm:pt modelId="{CC2F2BBB-3F0F-422A-AAE7-2EA552DF5069}" type="pres">
      <dgm:prSet presAssocID="{B31D2A44-B618-42C9-9880-FCA4352D9E3D}" presName="compNode" presStyleCnt="0"/>
      <dgm:spPr/>
    </dgm:pt>
    <dgm:pt modelId="{40817391-77A4-4195-960D-BC3791A421A1}" type="pres">
      <dgm:prSet presAssocID="{B31D2A44-B618-42C9-9880-FCA4352D9E3D}" presName="bgRect" presStyleLbl="bgShp" presStyleIdx="1" presStyleCnt="4"/>
      <dgm:spPr/>
    </dgm:pt>
    <dgm:pt modelId="{2FB0B911-540B-4B0F-93B5-F97ACA86587E}" type="pres">
      <dgm:prSet presAssocID="{B31D2A44-B618-42C9-9880-FCA4352D9E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R Code"/>
        </a:ext>
      </dgm:extLst>
    </dgm:pt>
    <dgm:pt modelId="{0E239620-1002-437A-8F97-94A9D418C0D8}" type="pres">
      <dgm:prSet presAssocID="{B31D2A44-B618-42C9-9880-FCA4352D9E3D}" presName="spaceRect" presStyleCnt="0"/>
      <dgm:spPr/>
    </dgm:pt>
    <dgm:pt modelId="{2BC59745-86E4-4F5F-BFF5-553EEBC82E0D}" type="pres">
      <dgm:prSet presAssocID="{B31D2A44-B618-42C9-9880-FCA4352D9E3D}" presName="parTx" presStyleLbl="revTx" presStyleIdx="1" presStyleCnt="4">
        <dgm:presLayoutVars>
          <dgm:chMax val="0"/>
          <dgm:chPref val="0"/>
        </dgm:presLayoutVars>
      </dgm:prSet>
      <dgm:spPr/>
    </dgm:pt>
    <dgm:pt modelId="{B3FCC811-6D56-4B45-9CA9-616A8945EAE0}" type="pres">
      <dgm:prSet presAssocID="{F459499A-4ACE-4F45-92CE-5D5726E42AC3}" presName="sibTrans" presStyleCnt="0"/>
      <dgm:spPr/>
    </dgm:pt>
    <dgm:pt modelId="{DD27777E-BF26-4553-B895-8A6660BCE4B2}" type="pres">
      <dgm:prSet presAssocID="{586097C2-9DFD-46A6-8643-A13B81C6D786}" presName="compNode" presStyleCnt="0"/>
      <dgm:spPr/>
    </dgm:pt>
    <dgm:pt modelId="{B10CEF85-AF8C-422F-A3B4-AD2C6C689FC5}" type="pres">
      <dgm:prSet presAssocID="{586097C2-9DFD-46A6-8643-A13B81C6D786}" presName="bgRect" presStyleLbl="bgShp" presStyleIdx="2" presStyleCnt="4"/>
      <dgm:spPr/>
    </dgm:pt>
    <dgm:pt modelId="{3AE79AE8-48E0-4EC9-A58A-8D582570B2BD}" type="pres">
      <dgm:prSet presAssocID="{586097C2-9DFD-46A6-8643-A13B81C6D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ckage"/>
        </a:ext>
      </dgm:extLst>
    </dgm:pt>
    <dgm:pt modelId="{CADB2115-45BC-4759-B8A3-64CD58FCD78B}" type="pres">
      <dgm:prSet presAssocID="{586097C2-9DFD-46A6-8643-A13B81C6D786}" presName="spaceRect" presStyleCnt="0"/>
      <dgm:spPr/>
    </dgm:pt>
    <dgm:pt modelId="{2745F638-8A15-47F5-8A9C-478433CA8DC2}" type="pres">
      <dgm:prSet presAssocID="{586097C2-9DFD-46A6-8643-A13B81C6D786}" presName="parTx" presStyleLbl="revTx" presStyleIdx="2" presStyleCnt="4">
        <dgm:presLayoutVars>
          <dgm:chMax val="0"/>
          <dgm:chPref val="0"/>
        </dgm:presLayoutVars>
      </dgm:prSet>
      <dgm:spPr/>
    </dgm:pt>
    <dgm:pt modelId="{BCBD3F8F-0A28-4D50-9618-18C79D7D19DE}" type="pres">
      <dgm:prSet presAssocID="{1B787CDC-0969-43A4-A788-44F1DC18DE3D}" presName="sibTrans" presStyleCnt="0"/>
      <dgm:spPr/>
    </dgm:pt>
    <dgm:pt modelId="{01C116FF-3CC2-49D9-8552-DB052B1F015A}" type="pres">
      <dgm:prSet presAssocID="{0DEF5846-DB7C-4DD2-B891-B436E0CBF791}" presName="compNode" presStyleCnt="0"/>
      <dgm:spPr/>
    </dgm:pt>
    <dgm:pt modelId="{DC276896-B14B-495C-8D81-7FD946E469E0}" type="pres">
      <dgm:prSet presAssocID="{0DEF5846-DB7C-4DD2-B891-B436E0CBF791}" presName="bgRect" presStyleLbl="bgShp" presStyleIdx="3" presStyleCnt="4"/>
      <dgm:spPr/>
    </dgm:pt>
    <dgm:pt modelId="{06A8A3EF-965A-4897-821E-C63F44809C84}" type="pres">
      <dgm:prSet presAssocID="{0DEF5846-DB7C-4DD2-B891-B436E0CBF7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bel"/>
        </a:ext>
      </dgm:extLst>
    </dgm:pt>
    <dgm:pt modelId="{8A56044C-8E79-4628-A0C9-FFBB4EB535FE}" type="pres">
      <dgm:prSet presAssocID="{0DEF5846-DB7C-4DD2-B891-B436E0CBF791}" presName="spaceRect" presStyleCnt="0"/>
      <dgm:spPr/>
    </dgm:pt>
    <dgm:pt modelId="{F31D66C2-CF23-4E60-B95E-940EFBB94D4A}" type="pres">
      <dgm:prSet presAssocID="{0DEF5846-DB7C-4DD2-B891-B436E0CBF791}" presName="parTx" presStyleLbl="revTx" presStyleIdx="3" presStyleCnt="4">
        <dgm:presLayoutVars>
          <dgm:chMax val="0"/>
          <dgm:chPref val="0"/>
        </dgm:presLayoutVars>
      </dgm:prSet>
      <dgm:spPr/>
    </dgm:pt>
  </dgm:ptLst>
  <dgm:cxnLst>
    <dgm:cxn modelId="{55C90E0C-CFE8-429A-A917-A17F517F1DE0}" srcId="{ECF5331B-F015-4CBC-8D70-915FD53886B3}" destId="{B31D2A44-B618-42C9-9880-FCA4352D9E3D}" srcOrd="1" destOrd="0" parTransId="{E212F4C2-6690-4365-834B-7D4BB2B6C644}" sibTransId="{F459499A-4ACE-4F45-92CE-5D5726E42AC3}"/>
    <dgm:cxn modelId="{78E95525-5DFC-4C06-AA51-3575518FC700}" type="presOf" srcId="{B31D2A44-B618-42C9-9880-FCA4352D9E3D}" destId="{2BC59745-86E4-4F5F-BFF5-553EEBC82E0D}" srcOrd="0" destOrd="0" presId="urn:microsoft.com/office/officeart/2018/2/layout/IconVerticalSolidList"/>
    <dgm:cxn modelId="{74A0B43E-026E-48AD-97F5-6D4E77DDC6B2}" srcId="{ECF5331B-F015-4CBC-8D70-915FD53886B3}" destId="{586097C2-9DFD-46A6-8643-A13B81C6D786}" srcOrd="2" destOrd="0" parTransId="{522DC560-FDF9-465E-9A6A-FF9DB82CB90B}" sibTransId="{1B787CDC-0969-43A4-A788-44F1DC18DE3D}"/>
    <dgm:cxn modelId="{34F03648-E7D7-4A86-81AB-E896AA392F9E}" type="presOf" srcId="{EAC48361-A4F0-462D-885A-74CB551CF30A}" destId="{9A54474F-BBDA-4742-AEE3-E3F2011FA9E6}" srcOrd="0" destOrd="0" presId="urn:microsoft.com/office/officeart/2018/2/layout/IconVerticalSolidList"/>
    <dgm:cxn modelId="{344D7F75-B55E-407D-AFD2-24CDE927F141}" type="presOf" srcId="{ECF5331B-F015-4CBC-8D70-915FD53886B3}" destId="{D05FEB04-79C8-47D4-8D7D-20991BDC1744}" srcOrd="0" destOrd="0" presId="urn:microsoft.com/office/officeart/2018/2/layout/IconVerticalSolidList"/>
    <dgm:cxn modelId="{9EA5C381-3902-4109-BAA1-A79FC567692E}" srcId="{ECF5331B-F015-4CBC-8D70-915FD53886B3}" destId="{0DEF5846-DB7C-4DD2-B891-B436E0CBF791}" srcOrd="3" destOrd="0" parTransId="{B91AF40A-5B12-4881-BD82-B2376A7729C0}" sibTransId="{57A46B4D-4C7F-4735-A720-0109F9BAC68D}"/>
    <dgm:cxn modelId="{DA6B609E-A428-4D35-880A-714FCA8C40DB}" type="presOf" srcId="{586097C2-9DFD-46A6-8643-A13B81C6D786}" destId="{2745F638-8A15-47F5-8A9C-478433CA8DC2}" srcOrd="0" destOrd="0" presId="urn:microsoft.com/office/officeart/2018/2/layout/IconVerticalSolidList"/>
    <dgm:cxn modelId="{5A0D7BB0-9F2F-4860-A84E-CBC894B44A4E}" srcId="{ECF5331B-F015-4CBC-8D70-915FD53886B3}" destId="{EAC48361-A4F0-462D-885A-74CB551CF30A}" srcOrd="0" destOrd="0" parTransId="{BDA1912D-455B-4547-935D-83F44B9E5FAC}" sibTransId="{536FD3E3-A0AD-4916-B5DB-600FCFADE90B}"/>
    <dgm:cxn modelId="{F52A10CC-85EF-4187-A086-D0CB25B3DC97}" type="presOf" srcId="{0DEF5846-DB7C-4DD2-B891-B436E0CBF791}" destId="{F31D66C2-CF23-4E60-B95E-940EFBB94D4A}" srcOrd="0" destOrd="0" presId="urn:microsoft.com/office/officeart/2018/2/layout/IconVerticalSolidList"/>
    <dgm:cxn modelId="{56700062-A876-4F49-B357-6F8C653C4A85}" type="presParOf" srcId="{D05FEB04-79C8-47D4-8D7D-20991BDC1744}" destId="{E69B5616-D8E0-42A2-8B37-52C22D2D46CA}" srcOrd="0" destOrd="0" presId="urn:microsoft.com/office/officeart/2018/2/layout/IconVerticalSolidList"/>
    <dgm:cxn modelId="{9FE42FEA-6539-48FA-B12C-E6D1EFCB4B81}" type="presParOf" srcId="{E69B5616-D8E0-42A2-8B37-52C22D2D46CA}" destId="{1B740881-214A-45C1-A5A5-4D3F6225AA75}" srcOrd="0" destOrd="0" presId="urn:microsoft.com/office/officeart/2018/2/layout/IconVerticalSolidList"/>
    <dgm:cxn modelId="{A52B04E9-8836-4172-8144-01C02A4051C0}" type="presParOf" srcId="{E69B5616-D8E0-42A2-8B37-52C22D2D46CA}" destId="{538C5999-6598-40E8-8813-DA3A50C467BA}" srcOrd="1" destOrd="0" presId="urn:microsoft.com/office/officeart/2018/2/layout/IconVerticalSolidList"/>
    <dgm:cxn modelId="{AD7311A2-D382-4507-BB06-DCE9A6C3F01B}" type="presParOf" srcId="{E69B5616-D8E0-42A2-8B37-52C22D2D46CA}" destId="{1FC8B21C-0D4F-4D50-BC88-02ECFBC43201}" srcOrd="2" destOrd="0" presId="urn:microsoft.com/office/officeart/2018/2/layout/IconVerticalSolidList"/>
    <dgm:cxn modelId="{26BF4C62-87BC-41D9-BC4E-F8F32BAD1F9A}" type="presParOf" srcId="{E69B5616-D8E0-42A2-8B37-52C22D2D46CA}" destId="{9A54474F-BBDA-4742-AEE3-E3F2011FA9E6}" srcOrd="3" destOrd="0" presId="urn:microsoft.com/office/officeart/2018/2/layout/IconVerticalSolidList"/>
    <dgm:cxn modelId="{8A1948C8-4C9E-4D03-9D9C-CDBAABB8EA0D}" type="presParOf" srcId="{D05FEB04-79C8-47D4-8D7D-20991BDC1744}" destId="{C66289EC-B8C1-4510-A14E-39D46900959D}" srcOrd="1" destOrd="0" presId="urn:microsoft.com/office/officeart/2018/2/layout/IconVerticalSolidList"/>
    <dgm:cxn modelId="{109238A8-48C8-4AF7-9A25-4EA34D2F2309}" type="presParOf" srcId="{D05FEB04-79C8-47D4-8D7D-20991BDC1744}" destId="{CC2F2BBB-3F0F-422A-AAE7-2EA552DF5069}" srcOrd="2" destOrd="0" presId="urn:microsoft.com/office/officeart/2018/2/layout/IconVerticalSolidList"/>
    <dgm:cxn modelId="{ADEAD729-289C-4A44-8D8F-97A13F4F7C54}" type="presParOf" srcId="{CC2F2BBB-3F0F-422A-AAE7-2EA552DF5069}" destId="{40817391-77A4-4195-960D-BC3791A421A1}" srcOrd="0" destOrd="0" presId="urn:microsoft.com/office/officeart/2018/2/layout/IconVerticalSolidList"/>
    <dgm:cxn modelId="{F79CF594-F6F3-4FF7-8A4D-1625993FC5F2}" type="presParOf" srcId="{CC2F2BBB-3F0F-422A-AAE7-2EA552DF5069}" destId="{2FB0B911-540B-4B0F-93B5-F97ACA86587E}" srcOrd="1" destOrd="0" presId="urn:microsoft.com/office/officeart/2018/2/layout/IconVerticalSolidList"/>
    <dgm:cxn modelId="{69A47692-F3C4-4B53-B68B-160BECB16476}" type="presParOf" srcId="{CC2F2BBB-3F0F-422A-AAE7-2EA552DF5069}" destId="{0E239620-1002-437A-8F97-94A9D418C0D8}" srcOrd="2" destOrd="0" presId="urn:microsoft.com/office/officeart/2018/2/layout/IconVerticalSolidList"/>
    <dgm:cxn modelId="{A4332D35-D196-4CFD-A939-9BBD8F034975}" type="presParOf" srcId="{CC2F2BBB-3F0F-422A-AAE7-2EA552DF5069}" destId="{2BC59745-86E4-4F5F-BFF5-553EEBC82E0D}" srcOrd="3" destOrd="0" presId="urn:microsoft.com/office/officeart/2018/2/layout/IconVerticalSolidList"/>
    <dgm:cxn modelId="{AA156F3C-DDFA-4645-A0FD-17A59C711D4C}" type="presParOf" srcId="{D05FEB04-79C8-47D4-8D7D-20991BDC1744}" destId="{B3FCC811-6D56-4B45-9CA9-616A8945EAE0}" srcOrd="3" destOrd="0" presId="urn:microsoft.com/office/officeart/2018/2/layout/IconVerticalSolidList"/>
    <dgm:cxn modelId="{5D58DD8E-1C8B-418D-8E1A-F8E9B5740970}" type="presParOf" srcId="{D05FEB04-79C8-47D4-8D7D-20991BDC1744}" destId="{DD27777E-BF26-4553-B895-8A6660BCE4B2}" srcOrd="4" destOrd="0" presId="urn:microsoft.com/office/officeart/2018/2/layout/IconVerticalSolidList"/>
    <dgm:cxn modelId="{B961F53F-EA77-4B87-87FD-F5799B2E0967}" type="presParOf" srcId="{DD27777E-BF26-4553-B895-8A6660BCE4B2}" destId="{B10CEF85-AF8C-422F-A3B4-AD2C6C689FC5}" srcOrd="0" destOrd="0" presId="urn:microsoft.com/office/officeart/2018/2/layout/IconVerticalSolidList"/>
    <dgm:cxn modelId="{877A07A4-A549-4D72-972C-C4F8B9174FD0}" type="presParOf" srcId="{DD27777E-BF26-4553-B895-8A6660BCE4B2}" destId="{3AE79AE8-48E0-4EC9-A58A-8D582570B2BD}" srcOrd="1" destOrd="0" presId="urn:microsoft.com/office/officeart/2018/2/layout/IconVerticalSolidList"/>
    <dgm:cxn modelId="{E69FF02B-667D-4D81-AB5C-A12736546E73}" type="presParOf" srcId="{DD27777E-BF26-4553-B895-8A6660BCE4B2}" destId="{CADB2115-45BC-4759-B8A3-64CD58FCD78B}" srcOrd="2" destOrd="0" presId="urn:microsoft.com/office/officeart/2018/2/layout/IconVerticalSolidList"/>
    <dgm:cxn modelId="{CD4A51C4-7F6E-47D8-9EFC-164DE98C7371}" type="presParOf" srcId="{DD27777E-BF26-4553-B895-8A6660BCE4B2}" destId="{2745F638-8A15-47F5-8A9C-478433CA8DC2}" srcOrd="3" destOrd="0" presId="urn:microsoft.com/office/officeart/2018/2/layout/IconVerticalSolidList"/>
    <dgm:cxn modelId="{1A5F1A38-F7F0-48D3-A577-BFB3FD66667F}" type="presParOf" srcId="{D05FEB04-79C8-47D4-8D7D-20991BDC1744}" destId="{BCBD3F8F-0A28-4D50-9618-18C79D7D19DE}" srcOrd="5" destOrd="0" presId="urn:microsoft.com/office/officeart/2018/2/layout/IconVerticalSolidList"/>
    <dgm:cxn modelId="{9652C586-873D-4A1B-AFE9-D8107567F758}" type="presParOf" srcId="{D05FEB04-79C8-47D4-8D7D-20991BDC1744}" destId="{01C116FF-3CC2-49D9-8552-DB052B1F015A}" srcOrd="6" destOrd="0" presId="urn:microsoft.com/office/officeart/2018/2/layout/IconVerticalSolidList"/>
    <dgm:cxn modelId="{E45C2DA2-2E58-43E1-B50F-C8F57ADE631B}" type="presParOf" srcId="{01C116FF-3CC2-49D9-8552-DB052B1F015A}" destId="{DC276896-B14B-495C-8D81-7FD946E469E0}" srcOrd="0" destOrd="0" presId="urn:microsoft.com/office/officeart/2018/2/layout/IconVerticalSolidList"/>
    <dgm:cxn modelId="{7CF46251-4C90-4BF4-B386-444574869D06}" type="presParOf" srcId="{01C116FF-3CC2-49D9-8552-DB052B1F015A}" destId="{06A8A3EF-965A-4897-821E-C63F44809C84}" srcOrd="1" destOrd="0" presId="urn:microsoft.com/office/officeart/2018/2/layout/IconVerticalSolidList"/>
    <dgm:cxn modelId="{CF75525C-5091-429C-8C74-90A170BDE440}" type="presParOf" srcId="{01C116FF-3CC2-49D9-8552-DB052B1F015A}" destId="{8A56044C-8E79-4628-A0C9-FFBB4EB535FE}" srcOrd="2" destOrd="0" presId="urn:microsoft.com/office/officeart/2018/2/layout/IconVerticalSolidList"/>
    <dgm:cxn modelId="{65146055-50F8-43B6-942B-1A01D044F702}" type="presParOf" srcId="{01C116FF-3CC2-49D9-8552-DB052B1F015A}" destId="{F31D66C2-CF23-4E60-B95E-940EFBB94D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CF6AD-6532-4366-9CD6-E508532DAA7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F9F570-E043-46E5-B9FB-5B36BB4D0799}">
      <dgm:prSet/>
      <dgm:spPr/>
      <dgm:t>
        <a:bodyPr/>
        <a:lstStyle/>
        <a:p>
          <a:r>
            <a:rPr lang="en-US" baseline="0"/>
            <a:t>A flap is used to push the packages on the respective belts for the packages to reach their respective carts.</a:t>
          </a:r>
          <a:endParaRPr lang="en-US"/>
        </a:p>
      </dgm:t>
    </dgm:pt>
    <dgm:pt modelId="{F9B2E2B2-33F1-4D3C-AFEC-256AD7A59D3F}" type="parTrans" cxnId="{A603CA07-CD33-4102-B471-240FF1154AF1}">
      <dgm:prSet/>
      <dgm:spPr/>
      <dgm:t>
        <a:bodyPr/>
        <a:lstStyle/>
        <a:p>
          <a:endParaRPr lang="en-US"/>
        </a:p>
      </dgm:t>
    </dgm:pt>
    <dgm:pt modelId="{2DE98057-9A27-43ED-9640-F9C91C698831}" type="sibTrans" cxnId="{A603CA07-CD33-4102-B471-240FF1154AF1}">
      <dgm:prSet/>
      <dgm:spPr/>
      <dgm:t>
        <a:bodyPr/>
        <a:lstStyle/>
        <a:p>
          <a:endParaRPr lang="en-US"/>
        </a:p>
      </dgm:t>
    </dgm:pt>
    <dgm:pt modelId="{FBCA36DC-AA93-4C63-996E-519525DBDF5F}">
      <dgm:prSet/>
      <dgm:spPr/>
      <dgm:t>
        <a:bodyPr/>
        <a:lstStyle/>
        <a:p>
          <a:r>
            <a:rPr lang="en-US" baseline="0"/>
            <a:t>Conveyor belt is used to transfer the packages to the cart.</a:t>
          </a:r>
          <a:endParaRPr lang="en-US"/>
        </a:p>
      </dgm:t>
    </dgm:pt>
    <dgm:pt modelId="{019674BA-D36E-4159-B591-F84CC76BD9CA}" type="parTrans" cxnId="{6A8E7EFE-C72C-4651-AC85-BBE0853A5B26}">
      <dgm:prSet/>
      <dgm:spPr/>
      <dgm:t>
        <a:bodyPr/>
        <a:lstStyle/>
        <a:p>
          <a:endParaRPr lang="en-US"/>
        </a:p>
      </dgm:t>
    </dgm:pt>
    <dgm:pt modelId="{EF36455E-7828-4852-9326-5289C0B8F787}" type="sibTrans" cxnId="{6A8E7EFE-C72C-4651-AC85-BBE0853A5B26}">
      <dgm:prSet/>
      <dgm:spPr/>
      <dgm:t>
        <a:bodyPr/>
        <a:lstStyle/>
        <a:p>
          <a:endParaRPr lang="en-US"/>
        </a:p>
      </dgm:t>
    </dgm:pt>
    <dgm:pt modelId="{EF788EAE-7C16-4EE8-85EF-A8A1F4201EFE}">
      <dgm:prSet/>
      <dgm:spPr/>
      <dgm:t>
        <a:bodyPr/>
        <a:lstStyle/>
        <a:p>
          <a:r>
            <a:rPr lang="en-US" baseline="0"/>
            <a:t>Then the loading machine loads the packages to the carts.</a:t>
          </a:r>
          <a:endParaRPr lang="en-US"/>
        </a:p>
      </dgm:t>
    </dgm:pt>
    <dgm:pt modelId="{D2B8CB69-6163-4390-BBBD-504FBF7676E5}" type="parTrans" cxnId="{A4BE5F6D-4DE3-432B-91F0-C4952F940F44}">
      <dgm:prSet/>
      <dgm:spPr/>
      <dgm:t>
        <a:bodyPr/>
        <a:lstStyle/>
        <a:p>
          <a:endParaRPr lang="en-US"/>
        </a:p>
      </dgm:t>
    </dgm:pt>
    <dgm:pt modelId="{64456278-1386-464C-B923-396F88387D86}" type="sibTrans" cxnId="{A4BE5F6D-4DE3-432B-91F0-C4952F940F44}">
      <dgm:prSet/>
      <dgm:spPr/>
      <dgm:t>
        <a:bodyPr/>
        <a:lstStyle/>
        <a:p>
          <a:endParaRPr lang="en-US"/>
        </a:p>
      </dgm:t>
    </dgm:pt>
    <dgm:pt modelId="{0BA01005-6210-44AE-A178-4743833B3317}" type="pres">
      <dgm:prSet presAssocID="{908CF6AD-6532-4366-9CD6-E508532DAA70}" presName="root" presStyleCnt="0">
        <dgm:presLayoutVars>
          <dgm:dir/>
          <dgm:resizeHandles val="exact"/>
        </dgm:presLayoutVars>
      </dgm:prSet>
      <dgm:spPr/>
    </dgm:pt>
    <dgm:pt modelId="{F8E0354C-1AE4-4367-BB53-5401D065F35D}" type="pres">
      <dgm:prSet presAssocID="{70F9F570-E043-46E5-B9FB-5B36BB4D0799}" presName="compNode" presStyleCnt="0"/>
      <dgm:spPr/>
    </dgm:pt>
    <dgm:pt modelId="{872BEC2B-1F61-4BC8-9CD6-2AE81C27BE1E}" type="pres">
      <dgm:prSet presAssocID="{70F9F570-E043-46E5-B9FB-5B36BB4D0799}" presName="bgRect" presStyleLbl="bgShp" presStyleIdx="0" presStyleCnt="3"/>
      <dgm:spPr/>
    </dgm:pt>
    <dgm:pt modelId="{0C24E834-9CF9-4B7A-9AA7-24B2E122383A}" type="pres">
      <dgm:prSet presAssocID="{70F9F570-E043-46E5-B9FB-5B36BB4D07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C4462D0C-D719-4C26-BCA7-40F43C91A3E1}" type="pres">
      <dgm:prSet presAssocID="{70F9F570-E043-46E5-B9FB-5B36BB4D0799}" presName="spaceRect" presStyleCnt="0"/>
      <dgm:spPr/>
    </dgm:pt>
    <dgm:pt modelId="{D7DDF290-B377-4FB9-9CE5-9A0077F1F735}" type="pres">
      <dgm:prSet presAssocID="{70F9F570-E043-46E5-B9FB-5B36BB4D0799}" presName="parTx" presStyleLbl="revTx" presStyleIdx="0" presStyleCnt="3">
        <dgm:presLayoutVars>
          <dgm:chMax val="0"/>
          <dgm:chPref val="0"/>
        </dgm:presLayoutVars>
      </dgm:prSet>
      <dgm:spPr/>
    </dgm:pt>
    <dgm:pt modelId="{CAEB9AB7-5CCE-4D29-BDC7-3884479E55F8}" type="pres">
      <dgm:prSet presAssocID="{2DE98057-9A27-43ED-9640-F9C91C698831}" presName="sibTrans" presStyleCnt="0"/>
      <dgm:spPr/>
    </dgm:pt>
    <dgm:pt modelId="{5EFEB879-5F3A-46E2-AAE9-F65CE37365F4}" type="pres">
      <dgm:prSet presAssocID="{FBCA36DC-AA93-4C63-996E-519525DBDF5F}" presName="compNode" presStyleCnt="0"/>
      <dgm:spPr/>
    </dgm:pt>
    <dgm:pt modelId="{622A4D1C-275E-4B28-B597-E63E0C4E7332}" type="pres">
      <dgm:prSet presAssocID="{FBCA36DC-AA93-4C63-996E-519525DBDF5F}" presName="bgRect" presStyleLbl="bgShp" presStyleIdx="1" presStyleCnt="3"/>
      <dgm:spPr/>
    </dgm:pt>
    <dgm:pt modelId="{73BBEEF9-EE22-4AAA-A661-287911A85750}" type="pres">
      <dgm:prSet presAssocID="{FBCA36DC-AA93-4C63-996E-519525DBDF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5EF51411-DF8C-4B5B-979C-7E6D3BFBE291}" type="pres">
      <dgm:prSet presAssocID="{FBCA36DC-AA93-4C63-996E-519525DBDF5F}" presName="spaceRect" presStyleCnt="0"/>
      <dgm:spPr/>
    </dgm:pt>
    <dgm:pt modelId="{8A63AB3F-E4D9-4A2D-949A-F1848CCD0DBF}" type="pres">
      <dgm:prSet presAssocID="{FBCA36DC-AA93-4C63-996E-519525DBDF5F}" presName="parTx" presStyleLbl="revTx" presStyleIdx="1" presStyleCnt="3">
        <dgm:presLayoutVars>
          <dgm:chMax val="0"/>
          <dgm:chPref val="0"/>
        </dgm:presLayoutVars>
      </dgm:prSet>
      <dgm:spPr/>
    </dgm:pt>
    <dgm:pt modelId="{FA14220C-935D-461D-832A-E4D1B591144C}" type="pres">
      <dgm:prSet presAssocID="{EF36455E-7828-4852-9326-5289C0B8F787}" presName="sibTrans" presStyleCnt="0"/>
      <dgm:spPr/>
    </dgm:pt>
    <dgm:pt modelId="{E917D066-4D4D-4C64-885D-5F7BF1B272AA}" type="pres">
      <dgm:prSet presAssocID="{EF788EAE-7C16-4EE8-85EF-A8A1F4201EFE}" presName="compNode" presStyleCnt="0"/>
      <dgm:spPr/>
    </dgm:pt>
    <dgm:pt modelId="{5655EE71-6B92-4A3D-8D5B-20ADA521F8CB}" type="pres">
      <dgm:prSet presAssocID="{EF788EAE-7C16-4EE8-85EF-A8A1F4201EFE}" presName="bgRect" presStyleLbl="bgShp" presStyleIdx="2" presStyleCnt="3"/>
      <dgm:spPr/>
    </dgm:pt>
    <dgm:pt modelId="{2330BF09-37D9-4CD1-A00D-7BA65B59761B}" type="pres">
      <dgm:prSet presAssocID="{EF788EAE-7C16-4EE8-85EF-A8A1F4201E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7A4D48A4-622B-4A58-8AA6-0E318FA12C01}" type="pres">
      <dgm:prSet presAssocID="{EF788EAE-7C16-4EE8-85EF-A8A1F4201EFE}" presName="spaceRect" presStyleCnt="0"/>
      <dgm:spPr/>
    </dgm:pt>
    <dgm:pt modelId="{A1E604C5-1228-4D98-85C5-BA9C2586F7E9}" type="pres">
      <dgm:prSet presAssocID="{EF788EAE-7C16-4EE8-85EF-A8A1F4201EFE}" presName="parTx" presStyleLbl="revTx" presStyleIdx="2" presStyleCnt="3">
        <dgm:presLayoutVars>
          <dgm:chMax val="0"/>
          <dgm:chPref val="0"/>
        </dgm:presLayoutVars>
      </dgm:prSet>
      <dgm:spPr/>
    </dgm:pt>
  </dgm:ptLst>
  <dgm:cxnLst>
    <dgm:cxn modelId="{5FAABF02-A2C6-4089-A0F4-60E0DEB7D88D}" type="presOf" srcId="{FBCA36DC-AA93-4C63-996E-519525DBDF5F}" destId="{8A63AB3F-E4D9-4A2D-949A-F1848CCD0DBF}" srcOrd="0" destOrd="0" presId="urn:microsoft.com/office/officeart/2018/2/layout/IconVerticalSolidList"/>
    <dgm:cxn modelId="{A603CA07-CD33-4102-B471-240FF1154AF1}" srcId="{908CF6AD-6532-4366-9CD6-E508532DAA70}" destId="{70F9F570-E043-46E5-B9FB-5B36BB4D0799}" srcOrd="0" destOrd="0" parTransId="{F9B2E2B2-33F1-4D3C-AFEC-256AD7A59D3F}" sibTransId="{2DE98057-9A27-43ED-9640-F9C91C698831}"/>
    <dgm:cxn modelId="{5DE64166-3884-4FA9-822E-FCD3503ED299}" type="presOf" srcId="{908CF6AD-6532-4366-9CD6-E508532DAA70}" destId="{0BA01005-6210-44AE-A178-4743833B3317}" srcOrd="0" destOrd="0" presId="urn:microsoft.com/office/officeart/2018/2/layout/IconVerticalSolidList"/>
    <dgm:cxn modelId="{A4BE5F6D-4DE3-432B-91F0-C4952F940F44}" srcId="{908CF6AD-6532-4366-9CD6-E508532DAA70}" destId="{EF788EAE-7C16-4EE8-85EF-A8A1F4201EFE}" srcOrd="2" destOrd="0" parTransId="{D2B8CB69-6163-4390-BBBD-504FBF7676E5}" sibTransId="{64456278-1386-464C-B923-396F88387D86}"/>
    <dgm:cxn modelId="{2390CB73-FFB5-455F-988D-288468741F1B}" type="presOf" srcId="{EF788EAE-7C16-4EE8-85EF-A8A1F4201EFE}" destId="{A1E604C5-1228-4D98-85C5-BA9C2586F7E9}" srcOrd="0" destOrd="0" presId="urn:microsoft.com/office/officeart/2018/2/layout/IconVerticalSolidList"/>
    <dgm:cxn modelId="{1AFF46A8-9839-4EBC-B07B-A24DA30F8FD8}" type="presOf" srcId="{70F9F570-E043-46E5-B9FB-5B36BB4D0799}" destId="{D7DDF290-B377-4FB9-9CE5-9A0077F1F735}" srcOrd="0" destOrd="0" presId="urn:microsoft.com/office/officeart/2018/2/layout/IconVerticalSolidList"/>
    <dgm:cxn modelId="{6A8E7EFE-C72C-4651-AC85-BBE0853A5B26}" srcId="{908CF6AD-6532-4366-9CD6-E508532DAA70}" destId="{FBCA36DC-AA93-4C63-996E-519525DBDF5F}" srcOrd="1" destOrd="0" parTransId="{019674BA-D36E-4159-B591-F84CC76BD9CA}" sibTransId="{EF36455E-7828-4852-9326-5289C0B8F787}"/>
    <dgm:cxn modelId="{F5153E9F-76A8-402A-A861-9213259E5A4C}" type="presParOf" srcId="{0BA01005-6210-44AE-A178-4743833B3317}" destId="{F8E0354C-1AE4-4367-BB53-5401D065F35D}" srcOrd="0" destOrd="0" presId="urn:microsoft.com/office/officeart/2018/2/layout/IconVerticalSolidList"/>
    <dgm:cxn modelId="{B1DC55D3-9C43-49BF-B74A-4C059299B8C8}" type="presParOf" srcId="{F8E0354C-1AE4-4367-BB53-5401D065F35D}" destId="{872BEC2B-1F61-4BC8-9CD6-2AE81C27BE1E}" srcOrd="0" destOrd="0" presId="urn:microsoft.com/office/officeart/2018/2/layout/IconVerticalSolidList"/>
    <dgm:cxn modelId="{2D2BC096-CA29-41DA-83AE-CE6F6029CEEE}" type="presParOf" srcId="{F8E0354C-1AE4-4367-BB53-5401D065F35D}" destId="{0C24E834-9CF9-4B7A-9AA7-24B2E122383A}" srcOrd="1" destOrd="0" presId="urn:microsoft.com/office/officeart/2018/2/layout/IconVerticalSolidList"/>
    <dgm:cxn modelId="{54C9B323-7528-4CFB-ADDF-2EADE9BC04E4}" type="presParOf" srcId="{F8E0354C-1AE4-4367-BB53-5401D065F35D}" destId="{C4462D0C-D719-4C26-BCA7-40F43C91A3E1}" srcOrd="2" destOrd="0" presId="urn:microsoft.com/office/officeart/2018/2/layout/IconVerticalSolidList"/>
    <dgm:cxn modelId="{14692C57-1802-4C80-90FA-59FF135A9C55}" type="presParOf" srcId="{F8E0354C-1AE4-4367-BB53-5401D065F35D}" destId="{D7DDF290-B377-4FB9-9CE5-9A0077F1F735}" srcOrd="3" destOrd="0" presId="urn:microsoft.com/office/officeart/2018/2/layout/IconVerticalSolidList"/>
    <dgm:cxn modelId="{2EF92137-71D2-4DD0-9C1E-B3C2D91D3D08}" type="presParOf" srcId="{0BA01005-6210-44AE-A178-4743833B3317}" destId="{CAEB9AB7-5CCE-4D29-BDC7-3884479E55F8}" srcOrd="1" destOrd="0" presId="urn:microsoft.com/office/officeart/2018/2/layout/IconVerticalSolidList"/>
    <dgm:cxn modelId="{A8932DFD-2590-48AE-8462-D7C2D9AFCA4E}" type="presParOf" srcId="{0BA01005-6210-44AE-A178-4743833B3317}" destId="{5EFEB879-5F3A-46E2-AAE9-F65CE37365F4}" srcOrd="2" destOrd="0" presId="urn:microsoft.com/office/officeart/2018/2/layout/IconVerticalSolidList"/>
    <dgm:cxn modelId="{AA8DDB52-CE63-49B4-AD4E-F438476E57D0}" type="presParOf" srcId="{5EFEB879-5F3A-46E2-AAE9-F65CE37365F4}" destId="{622A4D1C-275E-4B28-B597-E63E0C4E7332}" srcOrd="0" destOrd="0" presId="urn:microsoft.com/office/officeart/2018/2/layout/IconVerticalSolidList"/>
    <dgm:cxn modelId="{E7DA34E3-09CD-4640-A071-AE17C3FCFAD9}" type="presParOf" srcId="{5EFEB879-5F3A-46E2-AAE9-F65CE37365F4}" destId="{73BBEEF9-EE22-4AAA-A661-287911A85750}" srcOrd="1" destOrd="0" presId="urn:microsoft.com/office/officeart/2018/2/layout/IconVerticalSolidList"/>
    <dgm:cxn modelId="{57700594-F300-4A39-A335-96C92BBAF0F5}" type="presParOf" srcId="{5EFEB879-5F3A-46E2-AAE9-F65CE37365F4}" destId="{5EF51411-DF8C-4B5B-979C-7E6D3BFBE291}" srcOrd="2" destOrd="0" presId="urn:microsoft.com/office/officeart/2018/2/layout/IconVerticalSolidList"/>
    <dgm:cxn modelId="{A84AB156-95EF-45CF-A0DA-B2A8B7EC528C}" type="presParOf" srcId="{5EFEB879-5F3A-46E2-AAE9-F65CE37365F4}" destId="{8A63AB3F-E4D9-4A2D-949A-F1848CCD0DBF}" srcOrd="3" destOrd="0" presId="urn:microsoft.com/office/officeart/2018/2/layout/IconVerticalSolidList"/>
    <dgm:cxn modelId="{7A31D13C-30B6-45CD-A5C0-E7D61B3FDF56}" type="presParOf" srcId="{0BA01005-6210-44AE-A178-4743833B3317}" destId="{FA14220C-935D-461D-832A-E4D1B591144C}" srcOrd="3" destOrd="0" presId="urn:microsoft.com/office/officeart/2018/2/layout/IconVerticalSolidList"/>
    <dgm:cxn modelId="{8B9E1E39-1F47-430E-B46E-8616A66B8114}" type="presParOf" srcId="{0BA01005-6210-44AE-A178-4743833B3317}" destId="{E917D066-4D4D-4C64-885D-5F7BF1B272AA}" srcOrd="4" destOrd="0" presId="urn:microsoft.com/office/officeart/2018/2/layout/IconVerticalSolidList"/>
    <dgm:cxn modelId="{D2349BA8-3FAE-4922-952C-D6791E273227}" type="presParOf" srcId="{E917D066-4D4D-4C64-885D-5F7BF1B272AA}" destId="{5655EE71-6B92-4A3D-8D5B-20ADA521F8CB}" srcOrd="0" destOrd="0" presId="urn:microsoft.com/office/officeart/2018/2/layout/IconVerticalSolidList"/>
    <dgm:cxn modelId="{E7A48A83-4FF2-4E44-8A8B-E0CB70AF11D2}" type="presParOf" srcId="{E917D066-4D4D-4C64-885D-5F7BF1B272AA}" destId="{2330BF09-37D9-4CD1-A00D-7BA65B59761B}" srcOrd="1" destOrd="0" presId="urn:microsoft.com/office/officeart/2018/2/layout/IconVerticalSolidList"/>
    <dgm:cxn modelId="{1F80AB32-B7C9-4333-81B4-49E607F4615C}" type="presParOf" srcId="{E917D066-4D4D-4C64-885D-5F7BF1B272AA}" destId="{7A4D48A4-622B-4A58-8AA6-0E318FA12C01}" srcOrd="2" destOrd="0" presId="urn:microsoft.com/office/officeart/2018/2/layout/IconVerticalSolidList"/>
    <dgm:cxn modelId="{85452353-1C34-466A-B5CB-40123CE8BDD9}" type="presParOf" srcId="{E917D066-4D4D-4C64-885D-5F7BF1B272AA}" destId="{A1E604C5-1228-4D98-85C5-BA9C2586F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23015-0AEA-4747-9BA4-76677B676C80}">
      <dsp:nvSpPr>
        <dsp:cNvPr id="0" name=""/>
        <dsp:cNvSpPr/>
      </dsp:nvSpPr>
      <dsp:spPr>
        <a:xfrm>
          <a:off x="460199" y="4431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8A8CE-CB16-4A97-B394-D9EE2083820E}">
      <dsp:nvSpPr>
        <dsp:cNvPr id="0" name=""/>
        <dsp:cNvSpPr/>
      </dsp:nvSpPr>
      <dsp:spPr>
        <a:xfrm>
          <a:off x="694199" y="67713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CE0DF2-3373-4D58-BC7C-5560FFEE3A45}">
      <dsp:nvSpPr>
        <dsp:cNvPr id="0" name=""/>
        <dsp:cNvSpPr/>
      </dsp:nvSpPr>
      <dsp:spPr>
        <a:xfrm>
          <a:off x="109199" y="18831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baseline="0"/>
            <a:t>INTRODUCTION</a:t>
          </a:r>
          <a:endParaRPr lang="en-US" sz="2000" kern="1200"/>
        </a:p>
      </dsp:txBody>
      <dsp:txXfrm>
        <a:off x="109199" y="1883131"/>
        <a:ext cx="1800000" cy="720000"/>
      </dsp:txXfrm>
    </dsp:sp>
    <dsp:sp modelId="{2EDEE762-1A75-41E5-A363-805AA59776A2}">
      <dsp:nvSpPr>
        <dsp:cNvPr id="0" name=""/>
        <dsp:cNvSpPr/>
      </dsp:nvSpPr>
      <dsp:spPr>
        <a:xfrm>
          <a:off x="2575200" y="4431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DAD8F-A4C5-4175-8E80-6069DAB87882}">
      <dsp:nvSpPr>
        <dsp:cNvPr id="0" name=""/>
        <dsp:cNvSpPr/>
      </dsp:nvSpPr>
      <dsp:spPr>
        <a:xfrm>
          <a:off x="2809200" y="67713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C1E864-F03B-4038-8FCD-2A2C36498026}">
      <dsp:nvSpPr>
        <dsp:cNvPr id="0" name=""/>
        <dsp:cNvSpPr/>
      </dsp:nvSpPr>
      <dsp:spPr>
        <a:xfrm>
          <a:off x="2224200" y="18831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baseline="0"/>
            <a:t>GOALS AND BENEFITS</a:t>
          </a:r>
          <a:endParaRPr lang="en-US" sz="2000" kern="1200"/>
        </a:p>
      </dsp:txBody>
      <dsp:txXfrm>
        <a:off x="2224200" y="1883131"/>
        <a:ext cx="1800000" cy="720000"/>
      </dsp:txXfrm>
    </dsp:sp>
    <dsp:sp modelId="{A5862C9A-D2AE-46CB-840D-C865396CBF98}">
      <dsp:nvSpPr>
        <dsp:cNvPr id="0" name=""/>
        <dsp:cNvSpPr/>
      </dsp:nvSpPr>
      <dsp:spPr>
        <a:xfrm>
          <a:off x="4690200" y="4431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AA204-340C-428C-AA55-AD39A8542DC3}">
      <dsp:nvSpPr>
        <dsp:cNvPr id="0" name=""/>
        <dsp:cNvSpPr/>
      </dsp:nvSpPr>
      <dsp:spPr>
        <a:xfrm>
          <a:off x="4924200" y="67713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CE70894-12F5-4B26-8E7F-E776A8D84F83}">
      <dsp:nvSpPr>
        <dsp:cNvPr id="0" name=""/>
        <dsp:cNvSpPr/>
      </dsp:nvSpPr>
      <dsp:spPr>
        <a:xfrm>
          <a:off x="4339200" y="18831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baseline="0"/>
            <a:t>DESIGN </a:t>
          </a:r>
          <a:endParaRPr lang="en-US" sz="2000" kern="1200"/>
        </a:p>
      </dsp:txBody>
      <dsp:txXfrm>
        <a:off x="4339200" y="1883131"/>
        <a:ext cx="1800000" cy="720000"/>
      </dsp:txXfrm>
    </dsp:sp>
    <dsp:sp modelId="{E252F55D-D68F-4D96-B620-5372C4085495}">
      <dsp:nvSpPr>
        <dsp:cNvPr id="0" name=""/>
        <dsp:cNvSpPr/>
      </dsp:nvSpPr>
      <dsp:spPr>
        <a:xfrm>
          <a:off x="1517700" y="30531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58CA3-D753-4A17-BA18-A90D5DD039BA}">
      <dsp:nvSpPr>
        <dsp:cNvPr id="0" name=""/>
        <dsp:cNvSpPr/>
      </dsp:nvSpPr>
      <dsp:spPr>
        <a:xfrm>
          <a:off x="1751700" y="328713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83FC1F-DC87-4DFC-A6B9-CC9BD1C319D0}">
      <dsp:nvSpPr>
        <dsp:cNvPr id="0" name=""/>
        <dsp:cNvSpPr/>
      </dsp:nvSpPr>
      <dsp:spPr>
        <a:xfrm>
          <a:off x="1166700" y="44931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baseline="0"/>
            <a:t>COST</a:t>
          </a:r>
          <a:endParaRPr lang="en-US" sz="2000" kern="1200"/>
        </a:p>
      </dsp:txBody>
      <dsp:txXfrm>
        <a:off x="1166700" y="4493131"/>
        <a:ext cx="1800000" cy="720000"/>
      </dsp:txXfrm>
    </dsp:sp>
    <dsp:sp modelId="{8B092540-EBFE-4553-8BFE-096FCD23BAA9}">
      <dsp:nvSpPr>
        <dsp:cNvPr id="0" name=""/>
        <dsp:cNvSpPr/>
      </dsp:nvSpPr>
      <dsp:spPr>
        <a:xfrm>
          <a:off x="3632700" y="305313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CCE31-9A28-460E-85F8-452D2058DC83}">
      <dsp:nvSpPr>
        <dsp:cNvPr id="0" name=""/>
        <dsp:cNvSpPr/>
      </dsp:nvSpPr>
      <dsp:spPr>
        <a:xfrm>
          <a:off x="3866700" y="328713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37B61C2-0CBE-4A15-AF97-34E1445814FC}">
      <dsp:nvSpPr>
        <dsp:cNvPr id="0" name=""/>
        <dsp:cNvSpPr/>
      </dsp:nvSpPr>
      <dsp:spPr>
        <a:xfrm>
          <a:off x="3281700" y="44931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baseline="0" dirty="0"/>
            <a:t>WORKFLOW</a:t>
          </a:r>
          <a:endParaRPr lang="en-US" sz="2000" kern="1200" dirty="0"/>
        </a:p>
      </dsp:txBody>
      <dsp:txXfrm>
        <a:off x="3281700" y="449313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09D09-EB74-47F0-A2E5-C4712D42237B}">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1DB49-3EC4-4ED4-BBF3-A52A65C85A7B}">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186228-5758-4D6C-B118-EB63971CCE04}">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100000"/>
            </a:lnSpc>
            <a:spcBef>
              <a:spcPct val="0"/>
            </a:spcBef>
            <a:spcAft>
              <a:spcPct val="35000"/>
            </a:spcAft>
            <a:buNone/>
          </a:pPr>
          <a:r>
            <a:rPr lang="en-IN" sz="2500" kern="1200" dirty="0"/>
            <a:t>Faster and more efficient.</a:t>
          </a:r>
        </a:p>
      </dsp:txBody>
      <dsp:txXfrm>
        <a:off x="1866111" y="690"/>
        <a:ext cx="4382288" cy="1615680"/>
      </dsp:txXfrm>
    </dsp:sp>
    <dsp:sp modelId="{2E439DF7-9F07-4094-BE06-628DCCBA0852}">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348A8-CE23-4B96-81FE-A8E5EE787EC2}">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6772D4-9B2C-4079-AD2F-742F52820DA4}">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100000"/>
            </a:lnSpc>
            <a:spcBef>
              <a:spcPct val="0"/>
            </a:spcBef>
            <a:spcAft>
              <a:spcPct val="35000"/>
            </a:spcAft>
            <a:buNone/>
          </a:pPr>
          <a:r>
            <a:rPr lang="en-IN" sz="2500" kern="1200" dirty="0"/>
            <a:t>Reduces human labour</a:t>
          </a:r>
        </a:p>
      </dsp:txBody>
      <dsp:txXfrm>
        <a:off x="1866111" y="2020291"/>
        <a:ext cx="4382288" cy="1615680"/>
      </dsp:txXfrm>
    </dsp:sp>
    <dsp:sp modelId="{9D858EC5-48B5-4CAA-B49E-C680D694D3D7}">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6048C-F01F-444B-B529-626F78319E21}">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D5ED20-19A5-4A75-9BC8-26C32E5DD0A6}">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100000"/>
            </a:lnSpc>
            <a:spcBef>
              <a:spcPct val="0"/>
            </a:spcBef>
            <a:spcAft>
              <a:spcPct val="35000"/>
            </a:spcAft>
            <a:buNone/>
          </a:pPr>
          <a:r>
            <a:rPr lang="en-IN" sz="2500" kern="1200" dirty="0"/>
            <a:t>Reasonable price</a:t>
          </a:r>
        </a:p>
      </dsp:txBody>
      <dsp:txXfrm>
        <a:off x="1866111" y="4039891"/>
        <a:ext cx="4382288" cy="1615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353B2-1FCF-4D3B-BDD7-86A90FDE9342}">
      <dsp:nvSpPr>
        <dsp:cNvPr id="0" name=""/>
        <dsp:cNvSpPr/>
      </dsp:nvSpPr>
      <dsp:spPr>
        <a:xfrm>
          <a:off x="0" y="237981"/>
          <a:ext cx="6947851" cy="99607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230" tIns="354076" rIns="539230"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It uses the Siemens's RUBUS method.</a:t>
          </a:r>
        </a:p>
        <a:p>
          <a:pPr marL="171450" lvl="1" indent="-171450" algn="l" defTabSz="755650">
            <a:lnSpc>
              <a:spcPct val="90000"/>
            </a:lnSpc>
            <a:spcBef>
              <a:spcPct val="0"/>
            </a:spcBef>
            <a:spcAft>
              <a:spcPct val="15000"/>
            </a:spcAft>
            <a:buChar char="•"/>
          </a:pPr>
          <a:r>
            <a:rPr lang="en-IN" sz="1700" kern="1200" dirty="0"/>
            <a:t>Cost around 2k</a:t>
          </a:r>
        </a:p>
      </dsp:txBody>
      <dsp:txXfrm>
        <a:off x="0" y="237981"/>
        <a:ext cx="6947851" cy="996070"/>
      </dsp:txXfrm>
    </dsp:sp>
    <dsp:sp modelId="{0C36746A-608A-4235-AAD1-156140DAF643}">
      <dsp:nvSpPr>
        <dsp:cNvPr id="0" name=""/>
        <dsp:cNvSpPr/>
      </dsp:nvSpPr>
      <dsp:spPr>
        <a:xfrm>
          <a:off x="347392" y="31657"/>
          <a:ext cx="486349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829" tIns="0" rIns="183829" bIns="0" numCol="1" spcCol="1270" anchor="ctr" anchorCtr="0">
          <a:noAutofit/>
        </a:bodyPr>
        <a:lstStyle/>
        <a:p>
          <a:pPr marL="0" lvl="0" indent="0" algn="l" defTabSz="755650">
            <a:lnSpc>
              <a:spcPct val="90000"/>
            </a:lnSpc>
            <a:spcBef>
              <a:spcPct val="0"/>
            </a:spcBef>
            <a:spcAft>
              <a:spcPct val="35000"/>
            </a:spcAft>
            <a:buNone/>
          </a:pPr>
          <a:r>
            <a:rPr lang="en-IN" sz="1700" kern="1200" dirty="0"/>
            <a:t>Unloading machine</a:t>
          </a:r>
        </a:p>
      </dsp:txBody>
      <dsp:txXfrm>
        <a:off x="374772" y="59037"/>
        <a:ext cx="4808735" cy="506120"/>
      </dsp:txXfrm>
    </dsp:sp>
    <dsp:sp modelId="{E50FFE7E-442D-4876-8D9C-42CF21E67201}">
      <dsp:nvSpPr>
        <dsp:cNvPr id="0" name=""/>
        <dsp:cNvSpPr/>
      </dsp:nvSpPr>
      <dsp:spPr>
        <a:xfrm>
          <a:off x="0" y="1708075"/>
          <a:ext cx="6947851" cy="137655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230" tIns="354076" rIns="539230"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Main components: 3 raspberry pi, 2 dc motor, 2cameras, 2 battery, 2motor drivers, breadboard, 2servo motor</a:t>
          </a:r>
        </a:p>
        <a:p>
          <a:pPr marL="171450" lvl="1" indent="-171450" algn="l" defTabSz="755650">
            <a:lnSpc>
              <a:spcPct val="90000"/>
            </a:lnSpc>
            <a:spcBef>
              <a:spcPct val="0"/>
            </a:spcBef>
            <a:spcAft>
              <a:spcPct val="15000"/>
            </a:spcAft>
            <a:buChar char="•"/>
          </a:pPr>
          <a:r>
            <a:rPr lang="en-IN" sz="1700" kern="1200" dirty="0"/>
            <a:t>Cost around 10K</a:t>
          </a:r>
        </a:p>
      </dsp:txBody>
      <dsp:txXfrm>
        <a:off x="0" y="1708075"/>
        <a:ext cx="6947851" cy="1376550"/>
      </dsp:txXfrm>
    </dsp:sp>
    <dsp:sp modelId="{AA9F03D7-F912-4B55-9623-E3FB0B8D1DED}">
      <dsp:nvSpPr>
        <dsp:cNvPr id="0" name=""/>
        <dsp:cNvSpPr/>
      </dsp:nvSpPr>
      <dsp:spPr>
        <a:xfrm>
          <a:off x="347392" y="1410768"/>
          <a:ext cx="486349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829" tIns="0" rIns="183829" bIns="0" numCol="1" spcCol="1270" anchor="ctr" anchorCtr="0">
          <a:noAutofit/>
        </a:bodyPr>
        <a:lstStyle/>
        <a:p>
          <a:pPr marL="0" lvl="0" indent="0" algn="l" defTabSz="755650">
            <a:lnSpc>
              <a:spcPct val="90000"/>
            </a:lnSpc>
            <a:spcBef>
              <a:spcPct val="0"/>
            </a:spcBef>
            <a:spcAft>
              <a:spcPct val="35000"/>
            </a:spcAft>
            <a:buNone/>
          </a:pPr>
          <a:r>
            <a:rPr lang="en-IN" sz="1700" kern="1200" dirty="0"/>
            <a:t>Scanner</a:t>
          </a:r>
        </a:p>
      </dsp:txBody>
      <dsp:txXfrm>
        <a:off x="374772" y="1438148"/>
        <a:ext cx="4808735" cy="506120"/>
      </dsp:txXfrm>
    </dsp:sp>
    <dsp:sp modelId="{931CABA3-E9F8-4614-9AAC-4D5A0994D482}">
      <dsp:nvSpPr>
        <dsp:cNvPr id="0" name=""/>
        <dsp:cNvSpPr/>
      </dsp:nvSpPr>
      <dsp:spPr>
        <a:xfrm>
          <a:off x="0" y="3450798"/>
          <a:ext cx="6947851" cy="807975"/>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230" tIns="354076" rIns="539230"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Cost around  3K</a:t>
          </a:r>
        </a:p>
      </dsp:txBody>
      <dsp:txXfrm>
        <a:off x="0" y="3450798"/>
        <a:ext cx="6947851" cy="807975"/>
      </dsp:txXfrm>
    </dsp:sp>
    <dsp:sp modelId="{FE875ABF-A094-4BF0-BE1E-112105875B91}">
      <dsp:nvSpPr>
        <dsp:cNvPr id="0" name=""/>
        <dsp:cNvSpPr/>
      </dsp:nvSpPr>
      <dsp:spPr>
        <a:xfrm>
          <a:off x="347392" y="3170358"/>
          <a:ext cx="486349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829" tIns="0" rIns="183829" bIns="0" numCol="1" spcCol="1270" anchor="ctr" anchorCtr="0">
          <a:noAutofit/>
        </a:bodyPr>
        <a:lstStyle/>
        <a:p>
          <a:pPr marL="0" lvl="0" indent="0" algn="l" defTabSz="755650">
            <a:lnSpc>
              <a:spcPct val="90000"/>
            </a:lnSpc>
            <a:spcBef>
              <a:spcPct val="0"/>
            </a:spcBef>
            <a:spcAft>
              <a:spcPct val="35000"/>
            </a:spcAft>
            <a:buNone/>
          </a:pPr>
          <a:r>
            <a:rPr lang="en-IN" sz="1700" kern="1200" dirty="0"/>
            <a:t>Conveyor belts</a:t>
          </a:r>
        </a:p>
      </dsp:txBody>
      <dsp:txXfrm>
        <a:off x="374772" y="3197738"/>
        <a:ext cx="4808735"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FA55C-824F-414F-8FD0-E0003EE18D74}">
      <dsp:nvSpPr>
        <dsp:cNvPr id="0" name=""/>
        <dsp:cNvSpPr/>
      </dsp:nvSpPr>
      <dsp:spPr>
        <a:xfrm>
          <a:off x="0" y="802489"/>
          <a:ext cx="6248400" cy="14815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B4382-04D3-4C18-A2FE-9DCF53CFA4F1}">
      <dsp:nvSpPr>
        <dsp:cNvPr id="0" name=""/>
        <dsp:cNvSpPr/>
      </dsp:nvSpPr>
      <dsp:spPr>
        <a:xfrm>
          <a:off x="448159" y="1135830"/>
          <a:ext cx="814835" cy="81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2EE9D4-2DF6-42DD-ACD8-63B5468849D6}">
      <dsp:nvSpPr>
        <dsp:cNvPr id="0" name=""/>
        <dsp:cNvSpPr/>
      </dsp:nvSpPr>
      <dsp:spPr>
        <a:xfrm>
          <a:off x="1711153" y="802489"/>
          <a:ext cx="4537246" cy="1481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94" tIns="156794" rIns="156794" bIns="156794" numCol="1" spcCol="1270" anchor="ctr" anchorCtr="0">
          <a:noAutofit/>
        </a:bodyPr>
        <a:lstStyle/>
        <a:p>
          <a:pPr marL="0" lvl="0" indent="0" algn="l" defTabSz="889000">
            <a:lnSpc>
              <a:spcPct val="90000"/>
            </a:lnSpc>
            <a:spcBef>
              <a:spcPct val="0"/>
            </a:spcBef>
            <a:spcAft>
              <a:spcPct val="35000"/>
            </a:spcAft>
            <a:buNone/>
          </a:pPr>
          <a:r>
            <a:rPr lang="en-IN" sz="2000" kern="1200" baseline="0" dirty="0"/>
            <a:t>We start with the unloading of the packages of the blocks in such a manner so that the packages are not piled up (like Siemens’s RUBUS).</a:t>
          </a:r>
          <a:endParaRPr lang="en-US" sz="2000" kern="1200" dirty="0"/>
        </a:p>
      </dsp:txBody>
      <dsp:txXfrm>
        <a:off x="1711153" y="802489"/>
        <a:ext cx="4537246" cy="1481518"/>
      </dsp:txXfrm>
    </dsp:sp>
    <dsp:sp modelId="{BFEEAA18-F27B-4C36-9EAD-2C54DF93989D}">
      <dsp:nvSpPr>
        <dsp:cNvPr id="0" name=""/>
        <dsp:cNvSpPr/>
      </dsp:nvSpPr>
      <dsp:spPr>
        <a:xfrm>
          <a:off x="0" y="2654387"/>
          <a:ext cx="6248400" cy="14815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2BF21-B656-4997-8260-0F976B443FFB}">
      <dsp:nvSpPr>
        <dsp:cNvPr id="0" name=""/>
        <dsp:cNvSpPr/>
      </dsp:nvSpPr>
      <dsp:spPr>
        <a:xfrm>
          <a:off x="448159" y="2987728"/>
          <a:ext cx="814835" cy="81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A6B061B-2EC3-41EC-8646-1E77130F9B1E}">
      <dsp:nvSpPr>
        <dsp:cNvPr id="0" name=""/>
        <dsp:cNvSpPr/>
      </dsp:nvSpPr>
      <dsp:spPr>
        <a:xfrm>
          <a:off x="1711153" y="2654387"/>
          <a:ext cx="4537246" cy="1481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94" tIns="156794" rIns="156794" bIns="156794" numCol="1" spcCol="1270" anchor="ctr" anchorCtr="0">
          <a:noAutofit/>
        </a:bodyPr>
        <a:lstStyle/>
        <a:p>
          <a:pPr marL="0" lvl="0" indent="0" algn="l" defTabSz="889000">
            <a:lnSpc>
              <a:spcPct val="90000"/>
            </a:lnSpc>
            <a:spcBef>
              <a:spcPct val="0"/>
            </a:spcBef>
            <a:spcAft>
              <a:spcPct val="35000"/>
            </a:spcAft>
            <a:buNone/>
          </a:pPr>
          <a:r>
            <a:rPr lang="en-US" sz="2000" kern="1200" baseline="0" dirty="0"/>
            <a:t>After  unloading, we move the packages over a conveyor belt and on its way, it is passed through a scanner.</a:t>
          </a:r>
          <a:endParaRPr lang="en-US" sz="2000" kern="1200" dirty="0"/>
        </a:p>
      </dsp:txBody>
      <dsp:txXfrm>
        <a:off x="1711153" y="2654387"/>
        <a:ext cx="4537246" cy="1481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40881-214A-45C1-A5A5-4D3F6225AA75}">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C5999-6598-40E8-8813-DA3A50C467BA}">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A54474F-BBDA-4742-AEE3-E3F2011FA9E6}">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baseline="0"/>
            <a:t>After the unloading, we move the packages over a belt and on its way, it is passed through a scanner .</a:t>
          </a:r>
          <a:endParaRPr lang="en-US" sz="2200" kern="1200"/>
        </a:p>
      </dsp:txBody>
      <dsp:txXfrm>
        <a:off x="1374223" y="2347"/>
        <a:ext cx="4874176" cy="1189803"/>
      </dsp:txXfrm>
    </dsp:sp>
    <dsp:sp modelId="{40817391-77A4-4195-960D-BC3791A421A1}">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0B911-540B-4B0F-93B5-F97ACA86587E}">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BC59745-86E4-4F5F-BFF5-553EEBC82E0D}">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N" sz="2200" kern="1200" baseline="0"/>
            <a:t>Scanner has 2 cameras which rotates accordingly on the belt to scan the barcode.</a:t>
          </a:r>
          <a:endParaRPr lang="en-US" sz="2200" kern="1200"/>
        </a:p>
      </dsp:txBody>
      <dsp:txXfrm>
        <a:off x="1374223" y="1489602"/>
        <a:ext cx="4874176" cy="1189803"/>
      </dsp:txXfrm>
    </dsp:sp>
    <dsp:sp modelId="{B10CEF85-AF8C-422F-A3B4-AD2C6C689FC5}">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79AE8-48E0-4EC9-A58A-8D582570B2BD}">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745F638-8A15-47F5-8A9C-478433CA8DC2}">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N" sz="2200" kern="1200" baseline="0"/>
            <a:t>Base of the scanner also rotates in a round way to make it easy for scanner to cover all the sides of the package.</a:t>
          </a:r>
          <a:endParaRPr lang="en-US" sz="2200" kern="1200"/>
        </a:p>
      </dsp:txBody>
      <dsp:txXfrm>
        <a:off x="1374223" y="2976856"/>
        <a:ext cx="4874176" cy="1189803"/>
      </dsp:txXfrm>
    </dsp:sp>
    <dsp:sp modelId="{DC276896-B14B-495C-8D81-7FD946E469E0}">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8A3EF-965A-4897-821E-C63F44809C84}">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31D66C2-CF23-4E60-B95E-940EFBB94D4A}">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baseline="0"/>
            <a:t>After reading the barcode  a flap is used to segregates the packages accordingly.</a:t>
          </a:r>
          <a:endParaRPr lang="en-US" sz="2200" kern="1200"/>
        </a:p>
      </dsp:txBody>
      <dsp:txXfrm>
        <a:off x="1374223" y="4464111"/>
        <a:ext cx="4874176" cy="11898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BEC2B-1F61-4BC8-9CD6-2AE81C27BE1E}">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4E834-9CF9-4B7A-9AA7-24B2E122383A}">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7DDF290-B377-4FB9-9CE5-9A0077F1F735}">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baseline="0"/>
            <a:t>A flap is used to push the packages on the respective belts for the packages to reach their respective carts.</a:t>
          </a:r>
          <a:endParaRPr lang="en-US" sz="2200" kern="1200"/>
        </a:p>
      </dsp:txBody>
      <dsp:txXfrm>
        <a:off x="1866111" y="690"/>
        <a:ext cx="4382288" cy="1615680"/>
      </dsp:txXfrm>
    </dsp:sp>
    <dsp:sp modelId="{622A4D1C-275E-4B28-B597-E63E0C4E7332}">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BEEF9-EE22-4AAA-A661-287911A85750}">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63AB3F-E4D9-4A2D-949A-F1848CCD0DBF}">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baseline="0"/>
            <a:t>Conveyor belt is used to transfer the packages to the cart.</a:t>
          </a:r>
          <a:endParaRPr lang="en-US" sz="2200" kern="1200"/>
        </a:p>
      </dsp:txBody>
      <dsp:txXfrm>
        <a:off x="1866111" y="2020291"/>
        <a:ext cx="4382288" cy="1615680"/>
      </dsp:txXfrm>
    </dsp:sp>
    <dsp:sp modelId="{5655EE71-6B92-4A3D-8D5B-20ADA521F8CB}">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0BF09-37D9-4CD1-A00D-7BA65B59761B}">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1E604C5-1228-4D98-85C5-BA9C2586F7E9}">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baseline="0"/>
            <a:t>Then the loading machine loads the packages to the carts.</a:t>
          </a:r>
          <a:endParaRPr lang="en-US" sz="2200" kern="1200"/>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82EDB8D0-98ED-4B86-9D5F-E61ADC70144D}" type="datetimeFigureOut">
              <a:rPr lang="en-US" smtClean="0"/>
              <a:t>6/29/2020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854181D-6920-4594-9A5D-6CE56DC9F8B2}"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1405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8935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82EDB8D0-98ED-4B86-9D5F-E61ADC70144D}" type="datetimeFigureOut">
              <a:rPr lang="en-US" smtClean="0"/>
              <a:t>6/29/2020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4854181D-6920-4594-9A5D-6CE56DC9F8B2}"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80613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0558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82EDB8D0-98ED-4B86-9D5F-E61ADC70144D}" type="datetimeFigureOut">
              <a:rPr lang="en-US" smtClean="0"/>
              <a:t>6/29/2020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854181D-6920-4594-9A5D-6CE56DC9F8B2}"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2643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5843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638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122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121912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218251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2306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82EDB8D0-98ED-4B86-9D5F-E61ADC70144D}" type="datetimeFigureOut">
              <a:rPr lang="en-US" smtClean="0"/>
              <a:pPr/>
              <a:t>6/29/2020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854181D-6920-4594-9A5D-6CE56DC9F8B2}" type="slidenum">
              <a:rPr lang="en-US" smtClean="0"/>
              <a:pPr/>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7616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jpeg"/><Relationship Id="rId7" Type="http://schemas.openxmlformats.org/officeDocument/2006/relationships/diagramColors" Target="../diagrams/colors3.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F540927A-F57B-48AB-8028-FF2E01C95F93}"/>
              </a:ext>
            </a:extLst>
          </p:cNvPr>
          <p:cNvPicPr>
            <a:picLocks noChangeAspect="1"/>
          </p:cNvPicPr>
          <p:nvPr/>
        </p:nvPicPr>
        <p:blipFill rotWithShape="1">
          <a:blip r:embed="rId2">
            <a:extLst>
              <a:ext uri="{28A0092B-C50C-407E-A947-70E740481C1C}">
                <a14:useLocalDpi xmlns:a14="http://schemas.microsoft.com/office/drawing/2010/main" val="0"/>
              </a:ext>
            </a:extLst>
          </a:blip>
          <a:srcRect l="25"/>
          <a:stretch/>
        </p:blipFill>
        <p:spPr>
          <a:xfrm>
            <a:off x="20" y="10"/>
            <a:ext cx="12188932" cy="6857990"/>
          </a:xfrm>
          <a:prstGeom prst="rect">
            <a:avLst/>
          </a:prstGeom>
        </p:spPr>
      </p:pic>
      <p:sp>
        <p:nvSpPr>
          <p:cNvPr id="2" name="Title 1">
            <a:extLst>
              <a:ext uri="{FF2B5EF4-FFF2-40B4-BE49-F238E27FC236}">
                <a16:creationId xmlns:a16="http://schemas.microsoft.com/office/drawing/2014/main" id="{C5EACBDB-E8CD-4192-B328-ED002778CF1A}"/>
              </a:ext>
            </a:extLst>
          </p:cNvPr>
          <p:cNvSpPr>
            <a:spLocks noGrp="1"/>
          </p:cNvSpPr>
          <p:nvPr>
            <p:ph type="ctrTitle"/>
          </p:nvPr>
        </p:nvSpPr>
        <p:spPr>
          <a:xfrm>
            <a:off x="843630" y="3826292"/>
            <a:ext cx="5257800" cy="1701570"/>
          </a:xfrm>
        </p:spPr>
        <p:txBody>
          <a:bodyPr anchor="b">
            <a:normAutofit/>
          </a:bodyPr>
          <a:lstStyle/>
          <a:p>
            <a:pPr algn="l"/>
            <a:r>
              <a:rPr lang="en-IN" sz="4800" dirty="0" err="1"/>
              <a:t>RoboNox</a:t>
            </a:r>
            <a:r>
              <a:rPr lang="en-IN" sz="4800" dirty="0"/>
              <a:t> 2020</a:t>
            </a:r>
          </a:p>
        </p:txBody>
      </p:sp>
      <p:sp>
        <p:nvSpPr>
          <p:cNvPr id="3" name="Subtitle 2">
            <a:extLst>
              <a:ext uri="{FF2B5EF4-FFF2-40B4-BE49-F238E27FC236}">
                <a16:creationId xmlns:a16="http://schemas.microsoft.com/office/drawing/2014/main" id="{6379DC3D-0A9B-4532-8237-75D08054AB4B}"/>
              </a:ext>
            </a:extLst>
          </p:cNvPr>
          <p:cNvSpPr>
            <a:spLocks noGrp="1"/>
          </p:cNvSpPr>
          <p:nvPr>
            <p:ph type="subTitle" idx="1"/>
          </p:nvPr>
        </p:nvSpPr>
        <p:spPr>
          <a:xfrm>
            <a:off x="843631" y="5584617"/>
            <a:ext cx="5147960" cy="646785"/>
          </a:xfrm>
        </p:spPr>
        <p:txBody>
          <a:bodyPr>
            <a:noAutofit/>
          </a:bodyPr>
          <a:lstStyle/>
          <a:p>
            <a:pPr algn="l"/>
            <a:r>
              <a:rPr lang="en-IN" sz="3600" b="1" dirty="0"/>
              <a:t>Team voltage</a:t>
            </a:r>
          </a:p>
        </p:txBody>
      </p:sp>
    </p:spTree>
    <p:extLst>
      <p:ext uri="{BB962C8B-B14F-4D97-AF65-F5344CB8AC3E}">
        <p14:creationId xmlns:p14="http://schemas.microsoft.com/office/powerpoint/2010/main" val="2297414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40" name="Straight Connector 39">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FBE67-1AE9-4288-B5C3-4149FE1563DE}"/>
              </a:ext>
            </a:extLst>
          </p:cNvPr>
          <p:cNvSpPr>
            <a:spLocks noGrp="1"/>
          </p:cNvSpPr>
          <p:nvPr>
            <p:ph type="title"/>
          </p:nvPr>
        </p:nvSpPr>
        <p:spPr>
          <a:xfrm>
            <a:off x="694025" y="1143293"/>
            <a:ext cx="5422969" cy="4268965"/>
          </a:xfrm>
        </p:spPr>
        <p:txBody>
          <a:bodyPr vert="horz" lIns="91440" tIns="45720" rIns="91440" bIns="45720" rtlCol="0" anchor="ctr">
            <a:normAutofit/>
          </a:bodyPr>
          <a:lstStyle/>
          <a:p>
            <a:pPr algn="l">
              <a:lnSpc>
                <a:spcPct val="85000"/>
              </a:lnSpc>
            </a:pPr>
            <a:r>
              <a:rPr lang="en-US" sz="6600" cap="all">
                <a:solidFill>
                  <a:schemeClr val="tx2"/>
                </a:solidFill>
              </a:rPr>
              <a:t>tHanks</a:t>
            </a:r>
            <a:endParaRPr lang="en-US" sz="6600" cap="all" dirty="0">
              <a:solidFill>
                <a:schemeClr val="tx2"/>
              </a:solidFill>
            </a:endParaRPr>
          </a:p>
        </p:txBody>
      </p:sp>
      <p:sp>
        <p:nvSpPr>
          <p:cNvPr id="44"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6" name="Freeform: Shape 45">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19" descr="Like">
            <a:extLst>
              <a:ext uri="{FF2B5EF4-FFF2-40B4-BE49-F238E27FC236}">
                <a16:creationId xmlns:a16="http://schemas.microsoft.com/office/drawing/2014/main" id="{2322B9F7-4887-4CE3-B211-BAE1F9D0E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377" y="1793908"/>
            <a:ext cx="3491811" cy="3491811"/>
          </a:xfrm>
          <a:prstGeom prst="rect">
            <a:avLst/>
          </a:prstGeom>
        </p:spPr>
      </p:pic>
    </p:spTree>
    <p:extLst>
      <p:ext uri="{BB962C8B-B14F-4D97-AF65-F5344CB8AC3E}">
        <p14:creationId xmlns:p14="http://schemas.microsoft.com/office/powerpoint/2010/main" val="211034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F0BDF-ADD8-4115-A410-3E22DCC94D0E}"/>
              </a:ext>
            </a:extLst>
          </p:cNvPr>
          <p:cNvSpPr>
            <a:spLocks noGrp="1"/>
          </p:cNvSpPr>
          <p:nvPr>
            <p:ph type="title"/>
          </p:nvPr>
        </p:nvSpPr>
        <p:spPr>
          <a:xfrm>
            <a:off x="762000" y="559678"/>
            <a:ext cx="3567915" cy="4952492"/>
          </a:xfrm>
        </p:spPr>
        <p:txBody>
          <a:bodyPr>
            <a:normAutofit/>
          </a:bodyPr>
          <a:lstStyle/>
          <a:p>
            <a:r>
              <a:rPr lang="en-IN" sz="4600">
                <a:solidFill>
                  <a:schemeClr val="bg1"/>
                </a:solidFill>
              </a:rPr>
              <a:t>TABLE OF CONTENT:</a:t>
            </a:r>
          </a:p>
        </p:txBody>
      </p:sp>
      <p:cxnSp>
        <p:nvCxnSpPr>
          <p:cNvPr id="20" name="Straight Connector 1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7FFBF94F-D407-4E66-B4A3-149CF4F388E1}"/>
              </a:ext>
            </a:extLst>
          </p:cNvPr>
          <p:cNvGraphicFramePr>
            <a:graphicFrameLocks noGrp="1"/>
          </p:cNvGraphicFramePr>
          <p:nvPr>
            <p:ph idx="1"/>
            <p:extLst>
              <p:ext uri="{D42A27DB-BD31-4B8C-83A1-F6EECF244321}">
                <p14:modId xmlns:p14="http://schemas.microsoft.com/office/powerpoint/2010/main" val="390110282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8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B5C4EB4-01DD-4FF2-8A16-10DF5A53AF1E}"/>
              </a:ext>
            </a:extLst>
          </p:cNvPr>
          <p:cNvPicPr>
            <a:picLocks noChangeAspect="1"/>
          </p:cNvPicPr>
          <p:nvPr/>
        </p:nvPicPr>
        <p:blipFill rotWithShape="1">
          <a:blip r:embed="rId2">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2500A169-7D07-401A-834B-D9F8C7A143B9}"/>
              </a:ext>
            </a:extLst>
          </p:cNvPr>
          <p:cNvSpPr>
            <a:spLocks noGrp="1"/>
          </p:cNvSpPr>
          <p:nvPr>
            <p:ph type="title"/>
          </p:nvPr>
        </p:nvSpPr>
        <p:spPr>
          <a:xfrm>
            <a:off x="762000" y="559678"/>
            <a:ext cx="3833906" cy="4952492"/>
          </a:xfrm>
        </p:spPr>
        <p:txBody>
          <a:bodyPr anchor="ctr">
            <a:normAutofit/>
          </a:bodyPr>
          <a:lstStyle/>
          <a:p>
            <a:r>
              <a:rPr lang="en-IN" sz="3100">
                <a:solidFill>
                  <a:schemeClr val="tx1"/>
                </a:solidFill>
              </a:rPr>
              <a:t>INTRODUCTION:</a:t>
            </a:r>
          </a:p>
        </p:txBody>
      </p:sp>
      <p:sp>
        <p:nvSpPr>
          <p:cNvPr id="3" name="Content Placeholder 2">
            <a:extLst>
              <a:ext uri="{FF2B5EF4-FFF2-40B4-BE49-F238E27FC236}">
                <a16:creationId xmlns:a16="http://schemas.microsoft.com/office/drawing/2014/main" id="{DDB3EFA0-D2C2-4D72-BA29-2EADA752DEB7}"/>
              </a:ext>
            </a:extLst>
          </p:cNvPr>
          <p:cNvSpPr>
            <a:spLocks noGrp="1"/>
          </p:cNvSpPr>
          <p:nvPr>
            <p:ph idx="1"/>
          </p:nvPr>
        </p:nvSpPr>
        <p:spPr>
          <a:xfrm>
            <a:off x="5181600" y="569066"/>
            <a:ext cx="6248398" cy="4952492"/>
          </a:xfrm>
        </p:spPr>
        <p:txBody>
          <a:bodyPr anchor="ctr">
            <a:normAutofit/>
          </a:bodyPr>
          <a:lstStyle/>
          <a:p>
            <a:pPr>
              <a:lnSpc>
                <a:spcPct val="102000"/>
              </a:lnSpc>
            </a:pPr>
            <a:r>
              <a:rPr lang="en-US">
                <a:solidFill>
                  <a:schemeClr val="tx1"/>
                </a:solidFill>
              </a:rPr>
              <a:t>Are you tired of the mistakes made by your employees while segregating the parcels, do your parcels get lost while in transit and never reach the right customers on time , then don’t worry!  for that we bring to you an automated system that will end all your troubles. It will segregate your parcels based on the area pin codes with 99.9999999% accuracy your parcels will never get lost and your customers will always be satisfied. Ok now back to the topic our automated  system will unload your parcels check them using the best image/barcode scanning technology , segregate them and deliver the segregated parcels in different carts. We use the highly stable raspberry 3 processor and highly durable servo motors so that you definitely get what  you pay for.</a:t>
            </a:r>
            <a:endParaRPr lang="en-IN">
              <a:solidFill>
                <a:schemeClr val="tx1"/>
              </a:solidFill>
            </a:endParaRPr>
          </a:p>
        </p:txBody>
      </p:sp>
      <p:cxnSp>
        <p:nvCxnSpPr>
          <p:cNvPr id="20" name="Straight Connector 19">
            <a:extLst>
              <a:ext uri="{FF2B5EF4-FFF2-40B4-BE49-F238E27FC236}">
                <a16:creationId xmlns:a16="http://schemas.microsoft.com/office/drawing/2014/main" id="{12703091-5792-4A74-A935-4B885713E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33F10E2D-8FFE-4EA2-A7E5-21091F2EB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661596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B7D58-387B-4D94-9891-61B50FA11A50}"/>
              </a:ext>
            </a:extLst>
          </p:cNvPr>
          <p:cNvSpPr>
            <a:spLocks noGrp="1"/>
          </p:cNvSpPr>
          <p:nvPr>
            <p:ph type="title"/>
          </p:nvPr>
        </p:nvSpPr>
        <p:spPr>
          <a:xfrm>
            <a:off x="-2" y="955040"/>
            <a:ext cx="4297682" cy="5269548"/>
          </a:xfrm>
        </p:spPr>
        <p:txBody>
          <a:bodyPr>
            <a:normAutofit/>
          </a:bodyPr>
          <a:lstStyle/>
          <a:p>
            <a:r>
              <a:rPr lang="en-IN" sz="4400" b="1" i="0" dirty="0">
                <a:solidFill>
                  <a:schemeClr val="bg1"/>
                </a:solidFill>
              </a:rPr>
              <a:t>Goals and benefits </a:t>
            </a:r>
            <a:r>
              <a:rPr lang="en-IN" sz="2800" b="1" i="0" dirty="0">
                <a:solidFill>
                  <a:schemeClr val="bg1"/>
                </a:solidFill>
              </a:rPr>
              <a:t>:</a:t>
            </a:r>
            <a:br>
              <a:rPr lang="en-IN" sz="2800" dirty="0">
                <a:solidFill>
                  <a:schemeClr val="bg1"/>
                </a:solidFill>
              </a:rPr>
            </a:br>
            <a:br>
              <a:rPr lang="en-IN" sz="2800" dirty="0">
                <a:solidFill>
                  <a:schemeClr val="bg1"/>
                </a:solidFill>
              </a:rPr>
            </a:br>
            <a:r>
              <a:rPr lang="en-US" sz="2800" dirty="0">
                <a:solidFill>
                  <a:schemeClr val="bg1"/>
                </a:solidFill>
              </a:rPr>
              <a:t>Our goal is to automate the complete unloading and separation process for incoming packages based on pin codes.</a:t>
            </a:r>
            <a:endParaRPr lang="en-IN" sz="2800" dirty="0">
              <a:solidFill>
                <a:schemeClr val="bg1"/>
              </a:solidFill>
            </a:endParaRPr>
          </a:p>
        </p:txBody>
      </p:sp>
      <p:cxnSp>
        <p:nvCxnSpPr>
          <p:cNvPr id="47" name="Straight Connector 46">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12">
            <a:extLst>
              <a:ext uri="{FF2B5EF4-FFF2-40B4-BE49-F238E27FC236}">
                <a16:creationId xmlns:a16="http://schemas.microsoft.com/office/drawing/2014/main" id="{12EA2A75-BE16-4CA4-BBB6-2B297F5A911F}"/>
              </a:ext>
            </a:extLst>
          </p:cNvPr>
          <p:cNvGraphicFramePr>
            <a:graphicFrameLocks noGrp="1"/>
          </p:cNvGraphicFramePr>
          <p:nvPr>
            <p:ph idx="1"/>
            <p:extLst>
              <p:ext uri="{D42A27DB-BD31-4B8C-83A1-F6EECF244321}">
                <p14:modId xmlns:p14="http://schemas.microsoft.com/office/powerpoint/2010/main" val="119100325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90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617A8F1-7D10-48DF-AD9F-04AB1B261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DC5BE1B-290A-415A-8A51-7BA95BF5FAAD}"/>
              </a:ext>
            </a:extLst>
          </p:cNvPr>
          <p:cNvSpPr>
            <a:spLocks noGrp="1"/>
          </p:cNvSpPr>
          <p:nvPr>
            <p:ph type="title"/>
          </p:nvPr>
        </p:nvSpPr>
        <p:spPr>
          <a:xfrm>
            <a:off x="4595908" y="93839"/>
            <a:ext cx="5929852" cy="1426444"/>
          </a:xfrm>
        </p:spPr>
        <p:txBody>
          <a:bodyPr>
            <a:normAutofit fontScale="90000"/>
          </a:bodyPr>
          <a:lstStyle/>
          <a:p>
            <a:pPr algn="l"/>
            <a:r>
              <a:rPr lang="en-IN" dirty="0">
                <a:solidFill>
                  <a:schemeClr val="tx2"/>
                </a:solidFill>
              </a:rPr>
              <a:t>DESIGN and COST estimation:</a:t>
            </a:r>
          </a:p>
        </p:txBody>
      </p:sp>
      <p:pic>
        <p:nvPicPr>
          <p:cNvPr id="20" name="Content Placeholder 19" descr="A picture containing text, drawing&#10;&#10;Description automatically generated">
            <a:extLst>
              <a:ext uri="{FF2B5EF4-FFF2-40B4-BE49-F238E27FC236}">
                <a16:creationId xmlns:a16="http://schemas.microsoft.com/office/drawing/2014/main" id="{B297AF31-C9F7-4F8F-A68B-A32059DF427B}"/>
              </a:ext>
            </a:extLst>
          </p:cNvPr>
          <p:cNvPicPr>
            <a:picLocks noChangeAspect="1"/>
          </p:cNvPicPr>
          <p:nvPr/>
        </p:nvPicPr>
        <p:blipFill rotWithShape="1">
          <a:blip r:embed="rId2">
            <a:extLst>
              <a:ext uri="{28A0092B-C50C-407E-A947-70E740481C1C}">
                <a14:useLocalDpi xmlns:a14="http://schemas.microsoft.com/office/drawing/2010/main" val="0"/>
              </a:ext>
            </a:extLst>
          </a:blip>
          <a:srcRect r="2" b="1181"/>
          <a:stretch/>
        </p:blipFill>
        <p:spPr>
          <a:xfrm>
            <a:off x="20" y="10"/>
            <a:ext cx="4595888" cy="3428990"/>
          </a:xfrm>
          <a:prstGeom prst="rect">
            <a:avLst/>
          </a:prstGeom>
        </p:spPr>
      </p:pic>
      <p:sp>
        <p:nvSpPr>
          <p:cNvPr id="33" name="Freeform 6">
            <a:extLst>
              <a:ext uri="{FF2B5EF4-FFF2-40B4-BE49-F238E27FC236}">
                <a16:creationId xmlns:a16="http://schemas.microsoft.com/office/drawing/2014/main" id="{51229466-D853-4B19-941C-0AC4713FF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596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pic>
        <p:nvPicPr>
          <p:cNvPr id="24" name="Picture 23" descr="A picture containing text, map, drawing&#10;&#10;Description automatically generated">
            <a:extLst>
              <a:ext uri="{FF2B5EF4-FFF2-40B4-BE49-F238E27FC236}">
                <a16:creationId xmlns:a16="http://schemas.microsoft.com/office/drawing/2014/main" id="{03EC6EBF-C38F-4699-B1DF-05962342F770}"/>
              </a:ext>
            </a:extLst>
          </p:cNvPr>
          <p:cNvPicPr>
            <a:picLocks noChangeAspect="1"/>
          </p:cNvPicPr>
          <p:nvPr/>
        </p:nvPicPr>
        <p:blipFill rotWithShape="1">
          <a:blip r:embed="rId3">
            <a:extLst>
              <a:ext uri="{28A0092B-C50C-407E-A947-70E740481C1C}">
                <a14:useLocalDpi xmlns:a14="http://schemas.microsoft.com/office/drawing/2010/main" val="0"/>
              </a:ext>
            </a:extLst>
          </a:blip>
          <a:srcRect l="6619" r="1200" b="4"/>
          <a:stretch/>
        </p:blipFill>
        <p:spPr>
          <a:xfrm>
            <a:off x="-1" y="3115949"/>
            <a:ext cx="4599432" cy="3742051"/>
          </a:xfrm>
          <a:prstGeom prst="rect">
            <a:avLst/>
          </a:prstGeom>
        </p:spPr>
      </p:pic>
      <p:graphicFrame>
        <p:nvGraphicFramePr>
          <p:cNvPr id="25" name="Content Placeholder 24">
            <a:extLst>
              <a:ext uri="{FF2B5EF4-FFF2-40B4-BE49-F238E27FC236}">
                <a16:creationId xmlns:a16="http://schemas.microsoft.com/office/drawing/2014/main" id="{A5D8AD55-8B7C-44EE-AD0D-3EF40ED8B4AB}"/>
              </a:ext>
            </a:extLst>
          </p:cNvPr>
          <p:cNvGraphicFramePr>
            <a:graphicFrameLocks noGrp="1"/>
          </p:cNvGraphicFramePr>
          <p:nvPr>
            <p:ph idx="1"/>
            <p:extLst>
              <p:ext uri="{D42A27DB-BD31-4B8C-83A1-F6EECF244321}">
                <p14:modId xmlns:p14="http://schemas.microsoft.com/office/powerpoint/2010/main" val="1706084863"/>
              </p:ext>
            </p:extLst>
          </p:nvPr>
        </p:nvGraphicFramePr>
        <p:xfrm>
          <a:off x="4836160" y="1644063"/>
          <a:ext cx="6947851" cy="42904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5" name="Straight Connector 34">
            <a:extLst>
              <a:ext uri="{FF2B5EF4-FFF2-40B4-BE49-F238E27FC236}">
                <a16:creationId xmlns:a16="http://schemas.microsoft.com/office/drawing/2014/main" id="{E388D78C-8BD3-45E2-A562-101603FF5C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600" y="6199730"/>
            <a:ext cx="70104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386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9" name="Straight Connector 18">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C6ADC-F65F-4A74-B598-D01F39ED94DE}"/>
              </a:ext>
            </a:extLst>
          </p:cNvPr>
          <p:cNvSpPr>
            <a:spLocks noGrp="1"/>
          </p:cNvSpPr>
          <p:nvPr>
            <p:ph type="title"/>
          </p:nvPr>
        </p:nvSpPr>
        <p:spPr>
          <a:xfrm>
            <a:off x="2797126" y="2678464"/>
            <a:ext cx="8832898" cy="3798420"/>
          </a:xfrm>
        </p:spPr>
        <p:txBody>
          <a:bodyPr vert="horz" lIns="91440" tIns="45720" rIns="91440" bIns="45720" rtlCol="0" anchor="t">
            <a:normAutofit/>
          </a:bodyPr>
          <a:lstStyle/>
          <a:p>
            <a:pPr algn="l">
              <a:lnSpc>
                <a:spcPct val="85000"/>
              </a:lnSpc>
            </a:pPr>
            <a:r>
              <a:rPr lang="en-US" sz="8000" cap="all" dirty="0">
                <a:solidFill>
                  <a:schemeClr val="tx2"/>
                </a:solidFill>
              </a:rPr>
              <a:t>Workflow:</a:t>
            </a:r>
          </a:p>
        </p:txBody>
      </p:sp>
      <p:sp>
        <p:nvSpPr>
          <p:cNvPr id="23"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5" name="Straight Connector 24">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6478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AE631-E672-434F-83E7-73CEF3934E76}"/>
              </a:ext>
            </a:extLst>
          </p:cNvPr>
          <p:cNvSpPr>
            <a:spLocks noGrp="1"/>
          </p:cNvSpPr>
          <p:nvPr>
            <p:ph type="title"/>
          </p:nvPr>
        </p:nvSpPr>
        <p:spPr>
          <a:xfrm>
            <a:off x="543188" y="1788707"/>
            <a:ext cx="3567915" cy="2762637"/>
          </a:xfrm>
        </p:spPr>
        <p:txBody>
          <a:bodyPr>
            <a:normAutofit/>
          </a:bodyPr>
          <a:lstStyle/>
          <a:p>
            <a:r>
              <a:rPr lang="en-IN" dirty="0">
                <a:solidFill>
                  <a:schemeClr val="bg1"/>
                </a:solidFill>
                <a:latin typeface="+mn-lt"/>
              </a:rPr>
              <a:t>Unloading the packages</a:t>
            </a:r>
            <a:r>
              <a:rPr lang="en-IN" dirty="0">
                <a:solidFill>
                  <a:schemeClr val="bg1"/>
                </a:solidFill>
              </a:rPr>
              <a:t>:</a:t>
            </a:r>
          </a:p>
        </p:txBody>
      </p:sp>
      <p:cxnSp>
        <p:nvCxnSpPr>
          <p:cNvPr id="31" name="Straight Connector 3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5357BBA1-B33D-44AD-B553-4443AC7EF5BE}"/>
              </a:ext>
            </a:extLst>
          </p:cNvPr>
          <p:cNvGraphicFramePr>
            <a:graphicFrameLocks noGrp="1"/>
          </p:cNvGraphicFramePr>
          <p:nvPr>
            <p:ph idx="1"/>
            <p:extLst>
              <p:ext uri="{D42A27DB-BD31-4B8C-83A1-F6EECF244321}">
                <p14:modId xmlns:p14="http://schemas.microsoft.com/office/powerpoint/2010/main" val="1381522259"/>
              </p:ext>
            </p:extLst>
          </p:nvPr>
        </p:nvGraphicFramePr>
        <p:xfrm>
          <a:off x="5181600" y="568325"/>
          <a:ext cx="6248400" cy="4938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122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72756-0A0B-4DA9-A0EC-FC48A9C70C9E}"/>
              </a:ext>
            </a:extLst>
          </p:cNvPr>
          <p:cNvSpPr>
            <a:spLocks noGrp="1"/>
          </p:cNvSpPr>
          <p:nvPr>
            <p:ph type="title"/>
          </p:nvPr>
        </p:nvSpPr>
        <p:spPr>
          <a:xfrm>
            <a:off x="762000" y="2203889"/>
            <a:ext cx="3567915" cy="2450222"/>
          </a:xfrm>
        </p:spPr>
        <p:txBody>
          <a:bodyPr>
            <a:normAutofit/>
          </a:bodyPr>
          <a:lstStyle/>
          <a:p>
            <a:r>
              <a:rPr lang="en-IN" sz="4600" dirty="0">
                <a:solidFill>
                  <a:schemeClr val="bg1"/>
                </a:solidFill>
              </a:rPr>
              <a:t>SCANNER:</a:t>
            </a:r>
          </a:p>
        </p:txBody>
      </p:sp>
      <p:cxnSp>
        <p:nvCxnSpPr>
          <p:cNvPr id="20" name="Straight Connector 1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427DF75A-FDD0-4EF6-94BE-7CBB9C9E0197}"/>
              </a:ext>
            </a:extLst>
          </p:cNvPr>
          <p:cNvGraphicFramePr>
            <a:graphicFrameLocks noGrp="1"/>
          </p:cNvGraphicFramePr>
          <p:nvPr>
            <p:ph idx="1"/>
            <p:extLst>
              <p:ext uri="{D42A27DB-BD31-4B8C-83A1-F6EECF244321}">
                <p14:modId xmlns:p14="http://schemas.microsoft.com/office/powerpoint/2010/main" val="148017391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3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5E020-9B0C-4DF4-A94D-28F73576AF5C}"/>
              </a:ext>
            </a:extLst>
          </p:cNvPr>
          <p:cNvSpPr>
            <a:spLocks noGrp="1"/>
          </p:cNvSpPr>
          <p:nvPr>
            <p:ph type="title"/>
          </p:nvPr>
        </p:nvSpPr>
        <p:spPr>
          <a:xfrm>
            <a:off x="428625" y="1990739"/>
            <a:ext cx="3869055" cy="5064481"/>
          </a:xfrm>
        </p:spPr>
        <p:txBody>
          <a:bodyPr>
            <a:normAutofit/>
          </a:bodyPr>
          <a:lstStyle/>
          <a:p>
            <a:r>
              <a:rPr lang="en-IN" dirty="0">
                <a:solidFill>
                  <a:schemeClr val="bg1"/>
                </a:solidFill>
              </a:rPr>
              <a:t>Loading the packages: </a:t>
            </a:r>
          </a:p>
        </p:txBody>
      </p:sp>
      <p:cxnSp>
        <p:nvCxnSpPr>
          <p:cNvPr id="20" name="Straight Connector 1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ECAD1FC4-F81A-434E-8B96-2B37E628EFCF}"/>
              </a:ext>
            </a:extLst>
          </p:cNvPr>
          <p:cNvGraphicFramePr>
            <a:graphicFrameLocks noGrp="1"/>
          </p:cNvGraphicFramePr>
          <p:nvPr>
            <p:ph idx="1"/>
            <p:extLst>
              <p:ext uri="{D42A27DB-BD31-4B8C-83A1-F6EECF244321}">
                <p14:modId xmlns:p14="http://schemas.microsoft.com/office/powerpoint/2010/main" val="231083279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82082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Corbel</vt:lpstr>
      <vt:lpstr>Headlines</vt:lpstr>
      <vt:lpstr>RoboNox 2020</vt:lpstr>
      <vt:lpstr>TABLE OF CONTENT:</vt:lpstr>
      <vt:lpstr>INTRODUCTION:</vt:lpstr>
      <vt:lpstr>Goals and benefits :  Our goal is to automate the complete unloading and separation process for incoming packages based on pin codes.</vt:lpstr>
      <vt:lpstr>DESIGN and COST estimation:</vt:lpstr>
      <vt:lpstr>Workflow:</vt:lpstr>
      <vt:lpstr>Unloading the packages:</vt:lpstr>
      <vt:lpstr>SCANNER:</vt:lpstr>
      <vt:lpstr>Loading the packages: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RoboNox 2020</dc:title>
  <dc:creator>Ankit Yadav</dc:creator>
  <cp:lastModifiedBy>Ankit Yadav</cp:lastModifiedBy>
  <cp:revision>1</cp:revision>
  <dcterms:created xsi:type="dcterms:W3CDTF">2020-06-28T18:58:59Z</dcterms:created>
  <dcterms:modified xsi:type="dcterms:W3CDTF">2020-06-28T18:59:25Z</dcterms:modified>
</cp:coreProperties>
</file>