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6B"/>
    <a:srgbClr val="FE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35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2C89-C9D6-1258-2101-66F385676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F7502-30D3-9612-A9C1-AFDD3D512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FF5F-320A-2180-9D0B-40CE70F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BA5D-0289-1994-E0F3-9822D99E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CF6C-D5D7-2E8F-CD64-E1BEF57D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BE4-302B-7223-28F0-59078FB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93557-3801-7E9B-1940-BF133DD7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A650-A474-71CC-E39E-301D7264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A21C-2F83-6190-3A4F-EAD83BE9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9956-88B4-D6ED-AB41-5CF590DF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BCA5-4AFD-CE2F-E8F1-FE0C1AC3C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BE188-BA2F-3778-524A-AC700E57B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07F3-4727-CDAA-F3EA-E3D7C989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329A-4C1B-3171-CE7A-AEE09C2D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72FB-504F-8ED1-E9E2-3A388032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184B-CC37-DA5F-007F-7B12D158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676-37C3-4CED-5062-781F03C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F492-D5A7-DDC3-327D-471E268D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BDB-CE5F-CC7A-538C-206A807C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6E3B-46C4-81F6-0F84-EE1BD612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762-E3A0-E983-6F21-AC263924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9584-6213-9718-1AF8-65D18FDC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69D3-69C0-02EE-C911-CB0F3A17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4F0C-00F9-95FD-79D5-C2DC396D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5F4D-9636-BC99-8C51-02E7D82E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F658-0727-CCA4-111B-4B472D1A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8B66-0C1D-4FA5-E784-062996EA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5D6A2-C7EE-50EF-C828-FEDD6F169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E901-1061-3784-416F-6219AC08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125-F836-63CE-E220-3B6EF2B0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5546-2699-14A4-4F04-A5379AF9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5289-09D9-7013-8F11-B649F2BA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0061-6D82-BD14-AABA-A6416676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A86EA-352C-DF84-74CC-29A2989B6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DB55D-073E-B76E-F090-86D1B5FED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8C94B-2698-E390-51CB-3FDC08EA9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49CC8-A025-FE3C-4D10-CE102F64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005DA-583E-8928-B3CF-D01A226A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A6B2E-8697-03A5-982C-757E47C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4F33-A145-80BE-7913-10E0BA5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22C04-0DB7-D697-FE30-56FE6692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F295-5398-2B1E-99B8-9FF81158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B294-8AB3-0810-95D6-0F809499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A28D4-D424-BC45-062C-C040309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5AC49-2B54-59BD-55E6-A989B2C9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52D6C-E955-56C7-E2EE-035F3D86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12A8-7014-AF59-4CE2-F7017124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19A3-F9C6-5C11-24A4-ADA1170B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0E755-34F0-8724-C353-0C25B2DB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705D2-BFF1-9EC2-4247-C59F228B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C066F-C2AE-2BC8-209B-D767AC1A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FAD4-0032-D218-8AE4-36751DDD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FF09-2B41-2908-1228-526C4DC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48790-AFBA-AFC5-BB09-7D0468EEA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A908B-DA20-75F5-0095-42832930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CF73-60BB-6B0D-5719-EA4C513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C4AFE-FAA6-ABAF-828F-84FD983A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A37E-F781-7C8A-4FC9-790D1D84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386C7-C4E9-99F8-BCB4-12465739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CE972-E712-2178-A71B-2D2530BA3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33FA-80D2-6A34-2A74-AD391ED51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AB07-E555-46E1-A69F-BD9239C35BB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A31F-4B2B-EE45-50D2-0B272F05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2A4D-061E-8278-8D78-3CF2A9B9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C50F-2F40-4C36-BA72-9C6E819A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52BA9-E27E-DE9D-EBA9-9EB0D166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0385"/>
            <a:ext cx="12192001" cy="6996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5025E-4B8D-016C-F9B4-E68FB47E87C4}"/>
              </a:ext>
            </a:extLst>
          </p:cNvPr>
          <p:cNvSpPr/>
          <p:nvPr/>
        </p:nvSpPr>
        <p:spPr>
          <a:xfrm>
            <a:off x="2009955" y="4977442"/>
            <a:ext cx="1000664" cy="457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ADA4A-781B-56D5-B7B2-E8076AB86B9A}"/>
              </a:ext>
            </a:extLst>
          </p:cNvPr>
          <p:cNvSpPr/>
          <p:nvPr/>
        </p:nvSpPr>
        <p:spPr>
          <a:xfrm>
            <a:off x="4825043" y="4977442"/>
            <a:ext cx="1000664" cy="457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4FB4-38F1-15B4-342D-0C20AF9799F4}"/>
              </a:ext>
            </a:extLst>
          </p:cNvPr>
          <p:cNvSpPr txBox="1"/>
          <p:nvPr/>
        </p:nvSpPr>
        <p:spPr>
          <a:xfrm>
            <a:off x="4825043" y="4744377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Optimum Weights Reached?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BA033-8AA9-4534-BD11-D095D7B644C9}"/>
              </a:ext>
            </a:extLst>
          </p:cNvPr>
          <p:cNvSpPr txBox="1"/>
          <p:nvPr/>
        </p:nvSpPr>
        <p:spPr>
          <a:xfrm>
            <a:off x="2009955" y="4744377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Maximum Iterations Reached?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8096B6-914D-2219-44A4-44831A51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B758F4-117B-5B3E-C41D-99B54EA2CEA8}"/>
              </a:ext>
            </a:extLst>
          </p:cNvPr>
          <p:cNvSpPr/>
          <p:nvPr/>
        </p:nvSpPr>
        <p:spPr>
          <a:xfrm>
            <a:off x="448574" y="1271451"/>
            <a:ext cx="9008935" cy="3901440"/>
          </a:xfrm>
          <a:prstGeom prst="rect">
            <a:avLst/>
          </a:prstGeom>
          <a:solidFill>
            <a:srgbClr val="FE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30E7C-117A-16AB-A870-A3FDB64E6704}"/>
              </a:ext>
            </a:extLst>
          </p:cNvPr>
          <p:cNvSpPr txBox="1"/>
          <p:nvPr/>
        </p:nvSpPr>
        <p:spPr>
          <a:xfrm>
            <a:off x="879894" y="1271451"/>
            <a:ext cx="70046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My Answer: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3200" dirty="0"/>
              <a:t>Forward Pass</a:t>
            </a:r>
          </a:p>
          <a:p>
            <a:pPr marL="342900" indent="-342900">
              <a:buAutoNum type="arabicPeriod"/>
            </a:pPr>
            <a:r>
              <a:rPr lang="en-US" sz="3200" dirty="0"/>
              <a:t>Calculate Loss</a:t>
            </a:r>
          </a:p>
          <a:p>
            <a:pPr marL="342900" indent="-342900">
              <a:buAutoNum type="arabicPeriod"/>
            </a:pPr>
            <a:r>
              <a:rPr lang="en-US" sz="3200" dirty="0"/>
              <a:t>Backward Pass - Gradient Computation</a:t>
            </a:r>
          </a:p>
          <a:p>
            <a:pPr marL="342900" indent="-342900">
              <a:buAutoNum type="arabicPeriod"/>
            </a:pPr>
            <a:r>
              <a:rPr lang="en-US" sz="3200" dirty="0"/>
              <a:t>Weight and Bias Update</a:t>
            </a:r>
          </a:p>
          <a:p>
            <a:pPr marL="342900" indent="-342900">
              <a:buAutoNum type="arabicPeriod"/>
            </a:pPr>
            <a:r>
              <a:rPr lang="en-US" sz="3200" dirty="0"/>
              <a:t>Repeat (Iterate)</a:t>
            </a:r>
          </a:p>
          <a:p>
            <a:pPr marL="342900" indent="-342900">
              <a:buAutoNum type="arabicPeriod"/>
            </a:pPr>
            <a:r>
              <a:rPr lang="en-US" sz="3200" dirty="0"/>
              <a:t>Stop Condition</a:t>
            </a:r>
          </a:p>
          <a:p>
            <a:pPr marL="342900" indent="-342900">
              <a:buAutoNum type="arabicPeriod"/>
            </a:pPr>
            <a:r>
              <a:rPr lang="en-US" sz="32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37457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Hibah Sindi</dc:creator>
  <cp:lastModifiedBy>Hibah Sindi</cp:lastModifiedBy>
  <cp:revision>1</cp:revision>
  <dcterms:created xsi:type="dcterms:W3CDTF">2024-01-27T14:29:10Z</dcterms:created>
  <dcterms:modified xsi:type="dcterms:W3CDTF">2024-01-27T14:40:34Z</dcterms:modified>
</cp:coreProperties>
</file>