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Pneumonia Detection Using Deep Learning and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End-of-Year Project Presentation</a:t>
            </a:r>
          </a:p>
          <a:p>
            <a:r>
              <a:t>[Your Name] • [School Name] • [Date]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Interface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Built using: Streamlit or Flask</a:t>
            </a:r>
          </a:p>
          <a:p>
            <a:r>
              <a:t>- Upload an X-ray image.</a:t>
            </a:r>
          </a:p>
          <a:p>
            <a:r>
              <a:t>- Predict Pneumonia/Normal.</a:t>
            </a:r>
          </a:p>
          <a:p>
            <a:r>
              <a:t>- Show prediction confidence.</a:t>
            </a:r>
          </a:p>
          <a:p>
            <a:r>
              <a:t>- Simple design for medical staff.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Difficulties and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Dataset imbalance.</a:t>
            </a:r>
          </a:p>
          <a:p>
            <a:r>
              <a:t>- Overfitting on small data.</a:t>
            </a:r>
          </a:p>
          <a:p>
            <a:r>
              <a:t>- Interface deployment issues.</a:t>
            </a:r>
          </a:p>
          <a:p>
            <a:r>
              <a:t>- Model selection trade-offs.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and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Achieved accurate pneumonia detection.</a:t>
            </a:r>
          </a:p>
          <a:p>
            <a:r>
              <a:t>- DenseNet121 had best performance.</a:t>
            </a:r>
          </a:p>
          <a:p>
            <a:r>
              <a:t>- Interface enables usability.</a:t>
            </a:r>
          </a:p>
          <a:p>
            <a:r>
              <a:t>- Future: Larger datasets, explainable AI, clinical tests.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Pneumonia?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Pneumonia is a serious respiratory disease.</a:t>
            </a:r>
          </a:p>
          <a:p>
            <a:r>
              <a:t>- Early diagnosis is essential to reduce mortality.</a:t>
            </a:r>
          </a:p>
          <a:p>
            <a:r>
              <a:t>- Chest X-rays are widely used but hard to interpret.</a:t>
            </a:r>
          </a:p>
          <a:p>
            <a:r>
              <a:t>- AI can assist doctors by providing fast and accurate diagnosis.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Detect pneumonia from chest X-ray images.</a:t>
            </a:r>
          </a:p>
          <a:p>
            <a:r>
              <a:t>- Compare deep learning (CNN) and machine learning models.</a:t>
            </a:r>
          </a:p>
          <a:p>
            <a:r>
              <a:t>- Build a user interface for practical use.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Source: Public dataset (e.g., Kaggle or NIH).</a:t>
            </a:r>
          </a:p>
          <a:p>
            <a:r>
              <a:t>- Two classes: Pneumonia and Normal.</a:t>
            </a:r>
          </a:p>
          <a:p>
            <a:r>
              <a:t>- Preprocessing: resizing, normalization, data augmentation.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General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[Image] → Preprocessing → Feature Extraction / CNN → Model → Prediction → Interface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Deep Learning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Pretrained CNNs used (Transfer Learning):</a:t>
            </a:r>
          </a:p>
          <a:p>
            <a:r>
              <a:t>  - VGG16, InceptionV3, DenseNet121, MobileNetV2, EfficientNetB0</a:t>
            </a:r>
          </a:p>
          <a:p>
            <a:r>
              <a:t>- Fine-tuned on pneumonia dataset.</a:t>
            </a:r>
          </a:p>
          <a:p>
            <a:r>
              <a:t>- Benefits: faster training, high accuracy.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Machine Learning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Extracted features from CNN layers.</a:t>
            </a:r>
          </a:p>
          <a:p>
            <a:r>
              <a:t>- Classifiers used:</a:t>
            </a:r>
          </a:p>
          <a:p>
            <a:r>
              <a:t>  - Random Forest</a:t>
            </a:r>
          </a:p>
          <a:p>
            <a:r>
              <a:t>  - XGBoost</a:t>
            </a:r>
          </a:p>
          <a:p>
            <a:r>
              <a:t>- Compared with full CNNs.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Accuracy</a:t>
            </a:r>
          </a:p>
          <a:p>
            <a:r>
              <a:t>- Precision</a:t>
            </a:r>
          </a:p>
          <a:p>
            <a:r>
              <a:t>- Recall</a:t>
            </a:r>
          </a:p>
          <a:p>
            <a:r>
              <a:t>- F1-Score</a:t>
            </a:r>
          </a:p>
          <a:p>
            <a:r>
              <a:t>- Confusion Matrix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| Model           | Accuracy |</a:t>
            </a:r>
          </a:p>
          <a:p>
            <a:r>
              <a:t>|----------------|----------|</a:t>
            </a:r>
          </a:p>
          <a:p>
            <a:r>
              <a:t>| VGG16          | 91.2%    |</a:t>
            </a:r>
          </a:p>
          <a:p>
            <a:r>
              <a:t>| DenseNet121    | 93.5%    |</a:t>
            </a:r>
          </a:p>
          <a:p>
            <a:r>
              <a:t>| XGBoost        | 87.4%    |</a:t>
            </a:r>
          </a:p>
          <a:p>
            <a:r>
              <a:t>| Random Forest  | 85.6%    |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