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25" d="100"/>
          <a:sy n="125" d="100"/>
        </p:scale>
        <p:origin x="-15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8247-1DF5-41C8-B073-87DB2204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28114-D83A-44FE-9531-9C9FFF89A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0867A-893C-444D-9742-0C477150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C8C1-AC17-44A7-86DD-82460780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32B67-16AF-4FEF-B84C-6DEE2938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47C5-D5D5-4495-8714-6E9E2844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60164-04D6-469D-80A2-8D1B6657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0EB94-3D20-4CD3-B7AF-93E9980E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2233C-7B7C-4D04-A04E-3F332C37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69DE5-5857-4E4E-9C4F-51DFD1C5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488BED-1725-4FA4-B9DE-F0DF7F72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E63F4-03FB-4D18-BFB1-6E855B95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2D015-3800-4A18-9F60-0CE6D10B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B7AF-1512-4FA0-B8A4-C8A08CDC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68F39-A418-4F36-906C-A1EC8163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2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EF8AA-1E89-4601-9572-C0BABAD5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7B550-76CF-41EA-BE8A-0D417E1D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6383F-D98F-435E-BCF0-0C76FC71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45465-EA4E-48F2-BA42-1A512A7A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ACF87-6CB0-4D8A-A6B9-AA121589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5CC6B-2D9C-4A93-82E7-6DE1CB7F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39AA7-EB2C-4AA7-AC2B-D19CA990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3F1D4-E662-46C7-AD61-B18651B7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FB844-17DC-46D4-AEA0-05BF06B3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875DB-D8D6-4C5F-BB60-0212951D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7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856C5-839A-47B4-9F0F-E36AA0C1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E2F61-85E1-4F43-86DE-81AA649FE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EA907-A583-43AD-882D-A43E18CD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7E844-5FA8-4867-B998-6E95E23C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B1AAF-ED50-4896-BDB6-332A765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2175F-6C15-4F45-896C-D8EF8DF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B1C3-E060-4B65-B5FD-0705F719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6B2D6-4CE6-435A-B1C5-A36D32D6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5FB1D-EE3B-4C57-88AC-D1502326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532864-9973-4A67-A573-47238B533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38D96-161E-420B-8422-FC49E46FD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3AB37-623B-4FCE-9075-2CAF168E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09263A-E055-49CB-92A2-CBCE34C2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EC013-ECA6-4B38-94A5-60BD3A8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156BC-C47B-459F-AB2C-1734E4B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9D2965-6A89-4691-9C22-96A20485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01BE6-CB7D-4786-8501-650D9E72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F2251C-2755-44D1-BDF0-E6D94E95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5FF841-F656-4A0E-970C-9126A412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922A6E-249B-49F4-9298-CDB98E4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5FB0E-8E41-43DD-B851-97B9C6D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9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AF12B-8E78-41AC-AEB0-36B35673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C699A-7BD6-4061-9713-5259CA63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46CA5-EF40-45F0-9AF8-0F385705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4E38-2BBE-4378-8F8D-49959CD3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3954B-CEC8-4AB7-A9E0-93A9F9F0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0CA25-9B8F-4367-AEA6-05FC19E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FE4A2-A4EA-4E67-B703-F1BEEF86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2837A-11A9-4A3F-88EA-963E9A17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710F7-C96D-43A4-9771-E3B37DBE2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892A5-B27A-47EA-9011-CD7748EF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7F38D-FFDC-4671-A2E8-5EAC99CA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C860F-4E06-48B9-811E-BFE4F360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3225B-27E0-42B4-981A-E031D642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C571D-D2D0-491E-9A8F-D0F349B7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6E7EA-2AC8-4945-9FF7-54BAE2E5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ADD3-0CEA-490B-AD7E-095253B33619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1A884-C265-4C4B-8B33-F1DFB239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89381-B596-4A64-8BC9-3F6801ACC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35F1-1FC1-4A22-9666-F63CBFE6F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6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8D6345-ADC7-4A92-9CE1-9F5AE3727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850" t="29521" r="61027" b="30240"/>
          <a:stretch/>
        </p:blipFill>
        <p:spPr>
          <a:xfrm>
            <a:off x="4124325" y="1379219"/>
            <a:ext cx="1171575" cy="13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6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재연 김</dc:creator>
  <cp:lastModifiedBy>재연 김</cp:lastModifiedBy>
  <cp:revision>1</cp:revision>
  <dcterms:created xsi:type="dcterms:W3CDTF">2021-04-14T14:13:19Z</dcterms:created>
  <dcterms:modified xsi:type="dcterms:W3CDTF">2021-04-14T14:15:04Z</dcterms:modified>
</cp:coreProperties>
</file>