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4" r:id="rId1"/>
  </p:sldMasterIdLst>
  <p:notesMasterIdLst>
    <p:notesMasterId r:id="rId13"/>
  </p:notesMasterIdLst>
  <p:handoutMasterIdLst>
    <p:handoutMasterId r:id="rId14"/>
  </p:handoutMasterIdLst>
  <p:sldIdLst>
    <p:sldId id="257" r:id="rId2"/>
    <p:sldId id="256" r:id="rId3"/>
    <p:sldId id="258" r:id="rId4"/>
    <p:sldId id="259" r:id="rId5"/>
    <p:sldId id="267" r:id="rId6"/>
    <p:sldId id="266" r:id="rId7"/>
    <p:sldId id="262" r:id="rId8"/>
    <p:sldId id="268" r:id="rId9"/>
    <p:sldId id="265" r:id="rId10"/>
    <p:sldId id="263" r:id="rId11"/>
    <p:sldId id="264"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2B5ED"/>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E0CE6-A76E-47CA-B0D8-FF3BE338A145}" v="490" dt="2023-12-31T15:38:50.887"/>
    <p1510:client id="{2EB9AE63-F247-4E61-9123-5B90E0CA34B6}" v="997" dt="2024-01-01T12:02:25.601"/>
    <p1510:client id="{4873D358-08B4-475A-84D1-E6655F46BAFA}" v="10" dt="2023-12-31T11:54:52.475"/>
    <p1510:client id="{6017F6B6-D37F-4F78-AEF6-C05DC6D59A99}" v="862" dt="2024-01-01T16:58:09.259"/>
    <p1510:client id="{6E9B00A5-4BD2-4251-8F7C-77B233AB4F14}" v="39" dt="2023-12-31T20:17:18.918"/>
    <p1510:client id="{9102F61A-7CF6-4879-86D6-FD5E35D590A6}" v="127" dt="2023-12-31T16:18:41.845"/>
    <p1510:client id="{B3ADE639-9436-45EE-8CAC-DB5612439ED4}" v="420" dt="2023-12-31T18:38:26.646"/>
    <p1510:client id="{B8221AF4-B380-433C-83B9-A5EDAB127886}" v="25" dt="2023-12-31T12:05:46.371"/>
    <p1510:client id="{B82D74B3-A7B7-406C-B376-5BE1ADADFDA9}" v="245" dt="2023-12-31T21:02:34.590"/>
    <p1510:client id="{E35852B4-A0B7-40B4-BD2E-24B735B1EA70}" v="84" dt="2023-12-31T19:31:11.00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419100-7E20-4262-A292-F22754DC36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F0E74537-A889-43CA-9085-035FF98AC846}">
      <dgm:prSet phldr="0"/>
      <dgm:spPr/>
      <dgm:t>
        <a:bodyPr/>
        <a:lstStyle/>
        <a:p>
          <a:pPr algn="l" rtl="0"/>
          <a:r>
            <a:rPr lang="fr-FR" b="1" dirty="0" err="1">
              <a:solidFill>
                <a:srgbClr val="0070C0"/>
              </a:solidFill>
            </a:rPr>
            <a:t>Computing</a:t>
          </a:r>
          <a:r>
            <a:rPr lang="fr-FR" b="1" dirty="0">
              <a:solidFill>
                <a:srgbClr val="0070C0"/>
              </a:solidFill>
            </a:rPr>
            <a:t> and Information </a:t>
          </a:r>
          <a:r>
            <a:rPr lang="fr-FR" b="1" dirty="0" err="1">
              <a:solidFill>
                <a:srgbClr val="0070C0"/>
              </a:solidFill>
            </a:rPr>
            <a:t>Technology:</a:t>
          </a:r>
          <a:r>
            <a:rPr lang="fr-FR" dirty="0" err="1">
              <a:solidFill>
                <a:srgbClr val="3C4852"/>
              </a:solidFill>
            </a:rPr>
            <a:t>Computing</a:t>
          </a:r>
          <a:r>
            <a:rPr lang="fr-FR" dirty="0">
              <a:solidFill>
                <a:srgbClr val="3C4852"/>
              </a:solidFill>
            </a:rPr>
            <a:t> and information </a:t>
          </a:r>
          <a:r>
            <a:rPr lang="fr-FR" dirty="0" err="1">
              <a:solidFill>
                <a:srgbClr val="3C4852"/>
              </a:solidFill>
            </a:rPr>
            <a:t>technology</a:t>
          </a:r>
          <a:r>
            <a:rPr lang="fr-FR" dirty="0">
              <a:solidFill>
                <a:srgbClr val="3C4852"/>
              </a:solidFill>
            </a:rPr>
            <a:t> </a:t>
          </a:r>
          <a:r>
            <a:rPr lang="fr-FR" dirty="0" err="1">
              <a:solidFill>
                <a:srgbClr val="3C4852"/>
              </a:solidFill>
            </a:rPr>
            <a:t>mainly</a:t>
          </a:r>
          <a:r>
            <a:rPr lang="fr-FR" dirty="0">
              <a:solidFill>
                <a:srgbClr val="3C4852"/>
              </a:solidFill>
            </a:rPr>
            <a:t> </a:t>
          </a:r>
          <a:r>
            <a:rPr lang="fr-FR" dirty="0" err="1">
              <a:solidFill>
                <a:srgbClr val="3C4852"/>
              </a:solidFill>
            </a:rPr>
            <a:t>refers</a:t>
          </a:r>
          <a:r>
            <a:rPr lang="fr-FR" dirty="0">
              <a:solidFill>
                <a:srgbClr val="3C4852"/>
              </a:solidFill>
            </a:rPr>
            <a:t> to </a:t>
          </a:r>
          <a:r>
            <a:rPr lang="fr-FR" dirty="0" err="1">
              <a:solidFill>
                <a:srgbClr val="3C4852"/>
              </a:solidFill>
            </a:rPr>
            <a:t>designing</a:t>
          </a:r>
          <a:r>
            <a:rPr lang="fr-FR" dirty="0">
              <a:solidFill>
                <a:srgbClr val="3C4852"/>
              </a:solidFill>
            </a:rPr>
            <a:t> and building computers. It </a:t>
          </a:r>
          <a:r>
            <a:rPr lang="fr-FR" dirty="0" err="1">
              <a:solidFill>
                <a:srgbClr val="3C4852"/>
              </a:solidFill>
            </a:rPr>
            <a:t>also</a:t>
          </a:r>
          <a:r>
            <a:rPr lang="fr-FR" dirty="0">
              <a:solidFill>
                <a:srgbClr val="3C4852"/>
              </a:solidFill>
            </a:rPr>
            <a:t> </a:t>
          </a:r>
          <a:r>
            <a:rPr lang="fr-FR" dirty="0" err="1">
              <a:solidFill>
                <a:srgbClr val="3C4852"/>
              </a:solidFill>
            </a:rPr>
            <a:t>refers</a:t>
          </a:r>
          <a:r>
            <a:rPr lang="fr-FR" dirty="0">
              <a:solidFill>
                <a:srgbClr val="3C4852"/>
              </a:solidFill>
            </a:rPr>
            <a:t> to </a:t>
          </a:r>
          <a:r>
            <a:rPr lang="fr-FR" dirty="0" err="1">
              <a:solidFill>
                <a:srgbClr val="3C4852"/>
              </a:solidFill>
            </a:rPr>
            <a:t>maintaining</a:t>
          </a:r>
          <a:r>
            <a:rPr lang="fr-FR" dirty="0">
              <a:solidFill>
                <a:srgbClr val="3C4852"/>
              </a:solidFill>
            </a:rPr>
            <a:t> and troubleshooting the computer system. It </a:t>
          </a:r>
          <a:r>
            <a:rPr lang="fr-FR" dirty="0" err="1">
              <a:solidFill>
                <a:srgbClr val="3C4852"/>
              </a:solidFill>
            </a:rPr>
            <a:t>also</a:t>
          </a:r>
          <a:r>
            <a:rPr lang="fr-FR" dirty="0">
              <a:solidFill>
                <a:srgbClr val="3C4852"/>
              </a:solidFill>
            </a:rPr>
            <a:t> </a:t>
          </a:r>
          <a:r>
            <a:rPr lang="fr-FR" dirty="0" err="1">
              <a:solidFill>
                <a:srgbClr val="3C4852"/>
              </a:solidFill>
            </a:rPr>
            <a:t>ensures</a:t>
          </a:r>
          <a:r>
            <a:rPr lang="fr-FR" dirty="0">
              <a:solidFill>
                <a:srgbClr val="3C4852"/>
              </a:solidFill>
            </a:rPr>
            <a:t> </a:t>
          </a:r>
          <a:r>
            <a:rPr lang="fr-FR" dirty="0" err="1">
              <a:solidFill>
                <a:srgbClr val="3C4852"/>
              </a:solidFill>
            </a:rPr>
            <a:t>that</a:t>
          </a:r>
          <a:r>
            <a:rPr lang="fr-FR" dirty="0">
              <a:solidFill>
                <a:srgbClr val="3C4852"/>
              </a:solidFill>
            </a:rPr>
            <a:t> the computer runs </a:t>
          </a:r>
          <a:r>
            <a:rPr lang="fr-FR" dirty="0" err="1">
              <a:solidFill>
                <a:srgbClr val="3C4852"/>
              </a:solidFill>
            </a:rPr>
            <a:t>smoothly</a:t>
          </a:r>
          <a:r>
            <a:rPr lang="fr-FR" dirty="0">
              <a:solidFill>
                <a:srgbClr val="3C4852"/>
              </a:solidFill>
            </a:rPr>
            <a:t>.</a:t>
          </a:r>
          <a:endParaRPr lang="fr-FR" dirty="0">
            <a:latin typeface="Century Gothic" panose="020B0502020202020204"/>
          </a:endParaRPr>
        </a:p>
      </dgm:t>
    </dgm:pt>
    <dgm:pt modelId="{5A9C6C41-4C32-4654-86FB-F2B63A044980}" type="parTrans" cxnId="{3B72A283-35D1-4DF0-916C-C1B5BDBA4410}">
      <dgm:prSet/>
      <dgm:spPr/>
    </dgm:pt>
    <dgm:pt modelId="{31340273-4585-4075-B6B0-28F722DFA781}" type="sibTrans" cxnId="{3B72A283-35D1-4DF0-916C-C1B5BDBA4410}">
      <dgm:prSet/>
      <dgm:spPr/>
    </dgm:pt>
    <dgm:pt modelId="{201BFAFF-F448-4F84-8775-F2F47CCEC72F}">
      <dgm:prSet phldr="0"/>
      <dgm:spPr/>
      <dgm:t>
        <a:bodyPr/>
        <a:lstStyle/>
        <a:p>
          <a:pPr algn="l" rtl="0"/>
          <a:r>
            <a:rPr lang="fr-FR" b="1" dirty="0">
              <a:solidFill>
                <a:srgbClr val="0070C0"/>
              </a:solidFill>
            </a:rPr>
            <a:t>Broadcasting:</a:t>
          </a:r>
          <a:r>
            <a:rPr lang="fr-FR" dirty="0">
              <a:solidFill>
                <a:srgbClr val="3C4852"/>
              </a:solidFill>
            </a:rPr>
            <a:t>Broadcasting is the transfer of audio and video visuals through any electronic mass communication to various audiences all over the world. It mainly uses the electromagnetic spectrum to transfer the data.</a:t>
          </a:r>
          <a:endParaRPr lang="fr-FR" dirty="0">
            <a:latin typeface="Century Gothic" panose="020B0502020202020204"/>
          </a:endParaRPr>
        </a:p>
      </dgm:t>
    </dgm:pt>
    <dgm:pt modelId="{694A3D87-B3A3-4824-8309-85E7CC15777D}" type="parTrans" cxnId="{26BB2F97-F3FB-48DC-A328-624EA20B0E1F}">
      <dgm:prSet/>
      <dgm:spPr/>
    </dgm:pt>
    <dgm:pt modelId="{02B35E24-1E66-4CA1-9389-649674CC6804}" type="sibTrans" cxnId="{26BB2F97-F3FB-48DC-A328-624EA20B0E1F}">
      <dgm:prSet/>
      <dgm:spPr/>
    </dgm:pt>
    <dgm:pt modelId="{D40B3261-E409-41E2-94B8-95F05141FB37}">
      <dgm:prSet phldr="0"/>
      <dgm:spPr/>
      <dgm:t>
        <a:bodyPr/>
        <a:lstStyle/>
        <a:p>
          <a:pPr algn="l" rtl="0"/>
          <a:r>
            <a:rPr lang="fr-FR" b="1" dirty="0">
              <a:solidFill>
                <a:srgbClr val="0070C0"/>
              </a:solidFill>
            </a:rPr>
            <a:t>Telecommunications:</a:t>
          </a:r>
          <a:r>
            <a:rPr lang="fr-FR" dirty="0">
              <a:solidFill>
                <a:srgbClr val="3C4852"/>
              </a:solidFill>
            </a:rPr>
            <a:t>Telecommunications are the transfer of electronic information over several distances. This information may be in the form of voice, data, text, images or any video.</a:t>
          </a:r>
          <a:endParaRPr lang="fr-FR" dirty="0">
            <a:latin typeface="Century Gothic" panose="020B0502020202020204"/>
          </a:endParaRPr>
        </a:p>
      </dgm:t>
    </dgm:pt>
    <dgm:pt modelId="{DFC515B4-5387-44A5-8687-47414A3B9A1C}" type="parTrans" cxnId="{95941B86-E486-4B33-97B6-9FE3FBF3625F}">
      <dgm:prSet/>
      <dgm:spPr/>
    </dgm:pt>
    <dgm:pt modelId="{54A6F320-6D75-401D-AA02-F0EE2309F4F2}" type="sibTrans" cxnId="{95941B86-E486-4B33-97B6-9FE3FBF3625F}">
      <dgm:prSet/>
      <dgm:spPr/>
    </dgm:pt>
    <dgm:pt modelId="{86A8F770-39CD-41B2-BCBD-348B8A1FA806}">
      <dgm:prSet phldr="0"/>
      <dgm:spPr/>
      <dgm:t>
        <a:bodyPr/>
        <a:lstStyle/>
        <a:p>
          <a:pPr algn="l" rtl="0"/>
          <a:r>
            <a:rPr lang="fr-FR" b="1" dirty="0">
              <a:solidFill>
                <a:srgbClr val="0070C0"/>
              </a:solidFill>
            </a:rPr>
            <a:t>Internet:</a:t>
          </a:r>
          <a:r>
            <a:rPr lang="fr-FR" dirty="0">
              <a:solidFill>
                <a:srgbClr val="3C4852"/>
              </a:solidFill>
            </a:rPr>
            <a:t>The Internet is a global system that provides a variety of information and other communicational services by the use of interconnected networks. It uses the Internet Protocol (IP) to communicate with others</a:t>
          </a:r>
          <a:r>
            <a:rPr lang="fr-FR" dirty="0">
              <a:latin typeface="Century Gothic" panose="020B0502020202020204"/>
            </a:rPr>
            <a:t>.</a:t>
          </a:r>
        </a:p>
      </dgm:t>
    </dgm:pt>
    <dgm:pt modelId="{2FBE6E6A-846E-4BA6-9125-C224C87AE5E3}" type="parTrans" cxnId="{2C89A905-E909-48E0-968C-FD39FA4745D4}">
      <dgm:prSet/>
      <dgm:spPr/>
    </dgm:pt>
    <dgm:pt modelId="{0FD238DC-4C11-4B06-B966-C8A6B2F18D89}" type="sibTrans" cxnId="{2C89A905-E909-48E0-968C-FD39FA4745D4}">
      <dgm:prSet/>
      <dgm:spPr/>
    </dgm:pt>
    <dgm:pt modelId="{392A690A-420A-485B-8EBC-CDEB01DBE668}" type="pres">
      <dgm:prSet presAssocID="{CE419100-7E20-4262-A292-F22754DC36EB}" presName="linear" presStyleCnt="0">
        <dgm:presLayoutVars>
          <dgm:animLvl val="lvl"/>
          <dgm:resizeHandles val="exact"/>
        </dgm:presLayoutVars>
      </dgm:prSet>
      <dgm:spPr/>
    </dgm:pt>
    <dgm:pt modelId="{28622F8E-D112-4C8E-8206-59B2B4686350}" type="pres">
      <dgm:prSet presAssocID="{F0E74537-A889-43CA-9085-035FF98AC846}" presName="parentText" presStyleLbl="node1" presStyleIdx="0" presStyleCnt="4">
        <dgm:presLayoutVars>
          <dgm:chMax val="0"/>
          <dgm:bulletEnabled val="1"/>
        </dgm:presLayoutVars>
      </dgm:prSet>
      <dgm:spPr>
        <a:solidFill>
          <a:schemeClr val="accent3">
            <a:lumMod val="20000"/>
            <a:lumOff val="80000"/>
          </a:schemeClr>
        </a:solidFill>
      </dgm:spPr>
    </dgm:pt>
    <dgm:pt modelId="{C2653099-039E-4489-912B-1A7D3868F8A7}" type="pres">
      <dgm:prSet presAssocID="{31340273-4585-4075-B6B0-28F722DFA781}" presName="spacer" presStyleCnt="0"/>
      <dgm:spPr/>
    </dgm:pt>
    <dgm:pt modelId="{CE8C7F9E-8DBA-45F9-A2C9-58615BED6EA5}" type="pres">
      <dgm:prSet presAssocID="{201BFAFF-F448-4F84-8775-F2F47CCEC72F}" presName="parentText" presStyleLbl="node1" presStyleIdx="1" presStyleCnt="4">
        <dgm:presLayoutVars>
          <dgm:chMax val="0"/>
          <dgm:bulletEnabled val="1"/>
        </dgm:presLayoutVars>
      </dgm:prSet>
      <dgm:spPr>
        <a:solidFill>
          <a:schemeClr val="accent2">
            <a:lumMod val="20000"/>
            <a:lumOff val="80000"/>
          </a:schemeClr>
        </a:solidFill>
      </dgm:spPr>
    </dgm:pt>
    <dgm:pt modelId="{D4B721B5-D7DF-49B7-8F45-C9928825ACA0}" type="pres">
      <dgm:prSet presAssocID="{02B35E24-1E66-4CA1-9389-649674CC6804}" presName="spacer" presStyleCnt="0"/>
      <dgm:spPr/>
    </dgm:pt>
    <dgm:pt modelId="{BA3649C4-5E31-4BAA-A01F-DCF06A697D3C}" type="pres">
      <dgm:prSet presAssocID="{D40B3261-E409-41E2-94B8-95F05141FB37}" presName="parentText" presStyleLbl="node1" presStyleIdx="2" presStyleCnt="4">
        <dgm:presLayoutVars>
          <dgm:chMax val="0"/>
          <dgm:bulletEnabled val="1"/>
        </dgm:presLayoutVars>
      </dgm:prSet>
      <dgm:spPr>
        <a:solidFill>
          <a:schemeClr val="accent5">
            <a:lumMod val="20000"/>
            <a:lumOff val="80000"/>
          </a:schemeClr>
        </a:solidFill>
      </dgm:spPr>
    </dgm:pt>
    <dgm:pt modelId="{2825A911-5E6C-414E-970B-FBCE8E89C9D0}" type="pres">
      <dgm:prSet presAssocID="{54A6F320-6D75-401D-AA02-F0EE2309F4F2}" presName="spacer" presStyleCnt="0"/>
      <dgm:spPr/>
    </dgm:pt>
    <dgm:pt modelId="{500DBDC7-166F-4C39-AB94-355DC67FEAF8}" type="pres">
      <dgm:prSet presAssocID="{86A8F770-39CD-41B2-BCBD-348B8A1FA806}" presName="parentText" presStyleLbl="node1" presStyleIdx="3" presStyleCnt="4">
        <dgm:presLayoutVars>
          <dgm:chMax val="0"/>
          <dgm:bulletEnabled val="1"/>
        </dgm:presLayoutVars>
      </dgm:prSet>
      <dgm:spPr>
        <a:solidFill>
          <a:schemeClr val="tx2"/>
        </a:solidFill>
      </dgm:spPr>
    </dgm:pt>
  </dgm:ptLst>
  <dgm:cxnLst>
    <dgm:cxn modelId="{2C89A905-E909-48E0-968C-FD39FA4745D4}" srcId="{CE419100-7E20-4262-A292-F22754DC36EB}" destId="{86A8F770-39CD-41B2-BCBD-348B8A1FA806}" srcOrd="3" destOrd="0" parTransId="{2FBE6E6A-846E-4BA6-9125-C224C87AE5E3}" sibTransId="{0FD238DC-4C11-4B06-B966-C8A6B2F18D89}"/>
    <dgm:cxn modelId="{4F09746C-43AC-44C2-B528-D4C3509A2203}" type="presOf" srcId="{86A8F770-39CD-41B2-BCBD-348B8A1FA806}" destId="{500DBDC7-166F-4C39-AB94-355DC67FEAF8}" srcOrd="0" destOrd="0" presId="urn:microsoft.com/office/officeart/2005/8/layout/vList2"/>
    <dgm:cxn modelId="{8F68F172-9E96-462B-BAC2-A23E013C3989}" type="presOf" srcId="{CE419100-7E20-4262-A292-F22754DC36EB}" destId="{392A690A-420A-485B-8EBC-CDEB01DBE668}" srcOrd="0" destOrd="0" presId="urn:microsoft.com/office/officeart/2005/8/layout/vList2"/>
    <dgm:cxn modelId="{3B72A283-35D1-4DF0-916C-C1B5BDBA4410}" srcId="{CE419100-7E20-4262-A292-F22754DC36EB}" destId="{F0E74537-A889-43CA-9085-035FF98AC846}" srcOrd="0" destOrd="0" parTransId="{5A9C6C41-4C32-4654-86FB-F2B63A044980}" sibTransId="{31340273-4585-4075-B6B0-28F722DFA781}"/>
    <dgm:cxn modelId="{95941B86-E486-4B33-97B6-9FE3FBF3625F}" srcId="{CE419100-7E20-4262-A292-F22754DC36EB}" destId="{D40B3261-E409-41E2-94B8-95F05141FB37}" srcOrd="2" destOrd="0" parTransId="{DFC515B4-5387-44A5-8687-47414A3B9A1C}" sibTransId="{54A6F320-6D75-401D-AA02-F0EE2309F4F2}"/>
    <dgm:cxn modelId="{26BB2F97-F3FB-48DC-A328-624EA20B0E1F}" srcId="{CE419100-7E20-4262-A292-F22754DC36EB}" destId="{201BFAFF-F448-4F84-8775-F2F47CCEC72F}" srcOrd="1" destOrd="0" parTransId="{694A3D87-B3A3-4824-8309-85E7CC15777D}" sibTransId="{02B35E24-1E66-4CA1-9389-649674CC6804}"/>
    <dgm:cxn modelId="{E80D7ACE-BF76-4CCA-86C4-A1DBB68555B3}" type="presOf" srcId="{D40B3261-E409-41E2-94B8-95F05141FB37}" destId="{BA3649C4-5E31-4BAA-A01F-DCF06A697D3C}" srcOrd="0" destOrd="0" presId="urn:microsoft.com/office/officeart/2005/8/layout/vList2"/>
    <dgm:cxn modelId="{EEC68DF8-C070-43E5-BE26-4CF6720789AE}" type="presOf" srcId="{F0E74537-A889-43CA-9085-035FF98AC846}" destId="{28622F8E-D112-4C8E-8206-59B2B4686350}" srcOrd="0" destOrd="0" presId="urn:microsoft.com/office/officeart/2005/8/layout/vList2"/>
    <dgm:cxn modelId="{1D36EAFF-AA3E-4604-9EE9-5E8A539E83A1}" type="presOf" srcId="{201BFAFF-F448-4F84-8775-F2F47CCEC72F}" destId="{CE8C7F9E-8DBA-45F9-A2C9-58615BED6EA5}" srcOrd="0" destOrd="0" presId="urn:microsoft.com/office/officeart/2005/8/layout/vList2"/>
    <dgm:cxn modelId="{A5E6CD19-3031-488D-8C1A-9D55099BA89D}" type="presParOf" srcId="{392A690A-420A-485B-8EBC-CDEB01DBE668}" destId="{28622F8E-D112-4C8E-8206-59B2B4686350}" srcOrd="0" destOrd="0" presId="urn:microsoft.com/office/officeart/2005/8/layout/vList2"/>
    <dgm:cxn modelId="{A268B5AB-D576-45BC-8B62-DDFCAEF55A84}" type="presParOf" srcId="{392A690A-420A-485B-8EBC-CDEB01DBE668}" destId="{C2653099-039E-4489-912B-1A7D3868F8A7}" srcOrd="1" destOrd="0" presId="urn:microsoft.com/office/officeart/2005/8/layout/vList2"/>
    <dgm:cxn modelId="{32BC77FB-5E8E-4CDD-BA01-E1D71469F9C2}" type="presParOf" srcId="{392A690A-420A-485B-8EBC-CDEB01DBE668}" destId="{CE8C7F9E-8DBA-45F9-A2C9-58615BED6EA5}" srcOrd="2" destOrd="0" presId="urn:microsoft.com/office/officeart/2005/8/layout/vList2"/>
    <dgm:cxn modelId="{CD81920F-F0BE-4AC2-B179-72546B5C4130}" type="presParOf" srcId="{392A690A-420A-485B-8EBC-CDEB01DBE668}" destId="{D4B721B5-D7DF-49B7-8F45-C9928825ACA0}" srcOrd="3" destOrd="0" presId="urn:microsoft.com/office/officeart/2005/8/layout/vList2"/>
    <dgm:cxn modelId="{73A6B1C8-8632-4E69-BA9D-099DE9E0160B}" type="presParOf" srcId="{392A690A-420A-485B-8EBC-CDEB01DBE668}" destId="{BA3649C4-5E31-4BAA-A01F-DCF06A697D3C}" srcOrd="4" destOrd="0" presId="urn:microsoft.com/office/officeart/2005/8/layout/vList2"/>
    <dgm:cxn modelId="{F7C7444A-F4F5-4761-A703-0134CA7E82EF}" type="presParOf" srcId="{392A690A-420A-485B-8EBC-CDEB01DBE668}" destId="{2825A911-5E6C-414E-970B-FBCE8E89C9D0}" srcOrd="5" destOrd="0" presId="urn:microsoft.com/office/officeart/2005/8/layout/vList2"/>
    <dgm:cxn modelId="{F910A3DC-9467-4A68-A2FF-2956A51EFAEF}" type="presParOf" srcId="{392A690A-420A-485B-8EBC-CDEB01DBE668}" destId="{500DBDC7-166F-4C39-AB94-355DC67FEAF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3FC2E3-651B-418A-9F80-D62DB52C8B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D967D8C8-225E-456B-9678-6CBB9DDEC590}">
      <dgm:prSet phldrT="[Texte]" phldr="0"/>
      <dgm:spPr>
        <a:solidFill>
          <a:schemeClr val="accent1">
            <a:lumMod val="20000"/>
            <a:lumOff val="80000"/>
          </a:schemeClr>
        </a:solidFill>
      </dgm:spPr>
      <dgm:t>
        <a:bodyPr/>
        <a:lstStyle/>
        <a:p>
          <a:pPr rtl="0"/>
          <a:r>
            <a:rPr lang="fr-FR" dirty="0">
              <a:solidFill>
                <a:srgbClr val="00B050"/>
              </a:solidFill>
              <a:latin typeface="Calibri"/>
              <a:cs typeface="Calibri"/>
            </a:rPr>
            <a:t>Document Formatting: </a:t>
          </a:r>
          <a:r>
            <a:rPr lang="fr-FR" dirty="0">
              <a:solidFill>
                <a:srgbClr val="000000"/>
              </a:solidFill>
              <a:latin typeface="Calibri"/>
              <a:cs typeface="Calibri"/>
            </a:rPr>
            <a:t>- LaTeX excels in handling complex document structures. It allows users to focus on content creation while taking care of formatting automatically. This is particularly beneficial for academic papers, research articles, and other documents with intricate layouts.</a:t>
          </a:r>
          <a:endParaRPr lang="fr-FR" dirty="0"/>
        </a:p>
      </dgm:t>
    </dgm:pt>
    <dgm:pt modelId="{F2E07437-7BFC-4FDA-8D92-F9D5D4A4F274}" type="parTrans" cxnId="{AA2C2C23-CB40-4E7C-A21F-A76C044316E7}">
      <dgm:prSet/>
      <dgm:spPr/>
      <dgm:t>
        <a:bodyPr/>
        <a:lstStyle/>
        <a:p>
          <a:endParaRPr lang="fr-FR"/>
        </a:p>
      </dgm:t>
    </dgm:pt>
    <dgm:pt modelId="{2D36F7EA-8A33-4F49-9AE5-21D916C37271}" type="sibTrans" cxnId="{AA2C2C23-CB40-4E7C-A21F-A76C044316E7}">
      <dgm:prSet/>
      <dgm:spPr/>
      <dgm:t>
        <a:bodyPr/>
        <a:lstStyle/>
        <a:p>
          <a:endParaRPr lang="fr-FR"/>
        </a:p>
      </dgm:t>
    </dgm:pt>
    <dgm:pt modelId="{82A8685C-43E2-43FD-9052-A03A1D7147EC}">
      <dgm:prSet phldrT="[Texte]" phldr="0"/>
      <dgm:spPr/>
      <dgm:t>
        <a:bodyPr/>
        <a:lstStyle/>
        <a:p>
          <a:pPr rtl="0"/>
          <a:r>
            <a:rPr lang="fr-FR" dirty="0">
              <a:solidFill>
                <a:srgbClr val="00B050"/>
              </a:solidFill>
            </a:rPr>
            <a:t>Version Control:</a:t>
          </a:r>
          <a:r>
            <a:rPr lang="fr-FR" dirty="0">
              <a:solidFill>
                <a:schemeClr val="bg1"/>
              </a:solidFill>
            </a:rPr>
            <a:t> - </a:t>
          </a:r>
          <a:r>
            <a:rPr lang="fr-FR" dirty="0" err="1">
              <a:solidFill>
                <a:schemeClr val="bg1"/>
              </a:solidFill>
            </a:rPr>
            <a:t>LaTeX</a:t>
          </a:r>
          <a:r>
            <a:rPr lang="fr-FR" dirty="0">
              <a:solidFill>
                <a:schemeClr val="bg1"/>
              </a:solidFill>
            </a:rPr>
            <a:t> </a:t>
          </a:r>
          <a:r>
            <a:rPr lang="fr-FR" dirty="0" err="1">
              <a:solidFill>
                <a:schemeClr val="bg1"/>
              </a:solidFill>
            </a:rPr>
            <a:t>integrates</a:t>
          </a:r>
          <a:r>
            <a:rPr lang="fr-FR" dirty="0">
              <a:solidFill>
                <a:schemeClr val="bg1"/>
              </a:solidFill>
            </a:rPr>
            <a:t> </a:t>
          </a:r>
          <a:r>
            <a:rPr lang="fr-FR" dirty="0" err="1">
              <a:solidFill>
                <a:schemeClr val="bg1"/>
              </a:solidFill>
            </a:rPr>
            <a:t>well</a:t>
          </a:r>
          <a:r>
            <a:rPr lang="fr-FR" dirty="0">
              <a:solidFill>
                <a:schemeClr val="bg1"/>
              </a:solidFill>
            </a:rPr>
            <a:t> </a:t>
          </a:r>
          <a:r>
            <a:rPr lang="fr-FR" dirty="0" err="1">
              <a:solidFill>
                <a:schemeClr val="bg1"/>
              </a:solidFill>
            </a:rPr>
            <a:t>with</a:t>
          </a:r>
          <a:r>
            <a:rPr lang="fr-FR" dirty="0">
              <a:solidFill>
                <a:schemeClr val="bg1"/>
              </a:solidFill>
            </a:rPr>
            <a:t> version control </a:t>
          </a:r>
          <a:r>
            <a:rPr lang="fr-FR" dirty="0" err="1">
              <a:solidFill>
                <a:schemeClr val="bg1"/>
              </a:solidFill>
            </a:rPr>
            <a:t>systems</a:t>
          </a:r>
          <a:r>
            <a:rPr lang="fr-FR" dirty="0">
              <a:solidFill>
                <a:schemeClr val="bg1"/>
              </a:solidFill>
            </a:rPr>
            <a:t> like Git. This </a:t>
          </a:r>
          <a:r>
            <a:rPr lang="fr-FR" dirty="0" err="1">
              <a:solidFill>
                <a:schemeClr val="bg1"/>
              </a:solidFill>
            </a:rPr>
            <a:t>is</a:t>
          </a:r>
          <a:r>
            <a:rPr lang="fr-FR" dirty="0">
              <a:solidFill>
                <a:schemeClr val="bg1"/>
              </a:solidFill>
            </a:rPr>
            <a:t> </a:t>
          </a:r>
          <a:r>
            <a:rPr lang="fr-FR" dirty="0" err="1">
              <a:solidFill>
                <a:schemeClr val="bg1"/>
              </a:solidFill>
            </a:rPr>
            <a:t>particularly</a:t>
          </a:r>
          <a:r>
            <a:rPr lang="fr-FR" dirty="0">
              <a:solidFill>
                <a:schemeClr val="bg1"/>
              </a:solidFill>
            </a:rPr>
            <a:t> </a:t>
          </a:r>
          <a:r>
            <a:rPr lang="fr-FR" dirty="0" err="1">
              <a:solidFill>
                <a:schemeClr val="bg1"/>
              </a:solidFill>
            </a:rPr>
            <a:t>advantageous</a:t>
          </a:r>
          <a:r>
            <a:rPr lang="fr-FR" dirty="0">
              <a:solidFill>
                <a:schemeClr val="bg1"/>
              </a:solidFill>
            </a:rPr>
            <a:t> for collaborative </a:t>
          </a:r>
          <a:r>
            <a:rPr lang="fr-FR" dirty="0" err="1">
              <a:solidFill>
                <a:schemeClr val="bg1"/>
              </a:solidFill>
            </a:rPr>
            <a:t>writing</a:t>
          </a:r>
          <a:r>
            <a:rPr lang="fr-FR" dirty="0">
              <a:solidFill>
                <a:schemeClr val="bg1"/>
              </a:solidFill>
            </a:rPr>
            <a:t> and </a:t>
          </a:r>
          <a:r>
            <a:rPr lang="fr-FR" dirty="0" err="1">
              <a:solidFill>
                <a:schemeClr val="bg1"/>
              </a:solidFill>
            </a:rPr>
            <a:t>managing</a:t>
          </a:r>
          <a:r>
            <a:rPr lang="fr-FR" dirty="0">
              <a:solidFill>
                <a:schemeClr val="bg1"/>
              </a:solidFill>
            </a:rPr>
            <a:t> changes in large documents</a:t>
          </a:r>
        </a:p>
      </dgm:t>
    </dgm:pt>
    <dgm:pt modelId="{78B908E2-1E49-41F9-A113-9C24ED52A1F5}" type="parTrans" cxnId="{1DC2A66D-98A0-43A9-BF27-0E0C54D2CFBF}">
      <dgm:prSet/>
      <dgm:spPr/>
      <dgm:t>
        <a:bodyPr/>
        <a:lstStyle/>
        <a:p>
          <a:endParaRPr lang="fr-FR"/>
        </a:p>
      </dgm:t>
    </dgm:pt>
    <dgm:pt modelId="{A3436156-3753-49AF-B2AA-231C4FC8C94E}" type="sibTrans" cxnId="{1DC2A66D-98A0-43A9-BF27-0E0C54D2CFBF}">
      <dgm:prSet/>
      <dgm:spPr/>
      <dgm:t>
        <a:bodyPr/>
        <a:lstStyle/>
        <a:p>
          <a:endParaRPr lang="fr-FR"/>
        </a:p>
      </dgm:t>
    </dgm:pt>
    <dgm:pt modelId="{080BDEA0-F1ED-48DF-B2B9-0DB8459D64BE}">
      <dgm:prSet phldr="0"/>
      <dgm:spPr>
        <a:solidFill>
          <a:schemeClr val="tx1">
            <a:lumMod val="95000"/>
          </a:schemeClr>
        </a:solidFill>
      </dgm:spPr>
      <dgm:t>
        <a:bodyPr/>
        <a:lstStyle/>
        <a:p>
          <a:pPr rtl="0"/>
          <a:r>
            <a:rPr lang="fr-FR" dirty="0">
              <a:solidFill>
                <a:srgbClr val="00B050"/>
              </a:solidFill>
              <a:latin typeface="Calibri"/>
              <a:cs typeface="Calibri"/>
            </a:rPr>
            <a:t> </a:t>
          </a:r>
          <a:r>
            <a:rPr lang="fr-FR" b="1" dirty="0" err="1">
              <a:solidFill>
                <a:srgbClr val="00B050"/>
              </a:solidFill>
              <a:latin typeface="Calibri"/>
              <a:cs typeface="Calibri"/>
            </a:rPr>
            <a:t>Programming</a:t>
          </a:r>
          <a:r>
            <a:rPr lang="fr-FR" b="1" dirty="0">
              <a:solidFill>
                <a:srgbClr val="00B050"/>
              </a:solidFill>
              <a:latin typeface="Calibri"/>
              <a:cs typeface="Calibri"/>
            </a:rPr>
            <a:t> </a:t>
          </a:r>
          <a:r>
            <a:rPr lang="fr-FR" b="1" dirty="0" err="1">
              <a:solidFill>
                <a:srgbClr val="00B050"/>
              </a:solidFill>
              <a:latin typeface="Calibri"/>
              <a:cs typeface="Calibri"/>
            </a:rPr>
            <a:t>Language</a:t>
          </a:r>
          <a:r>
            <a:rPr lang="fr-FR" b="1" dirty="0">
              <a:solidFill>
                <a:srgbClr val="00B050"/>
              </a:solidFill>
              <a:latin typeface="Calibri"/>
              <a:cs typeface="Calibri"/>
            </a:rPr>
            <a:t>:</a:t>
          </a:r>
          <a:r>
            <a:rPr lang="fr-FR" b="1" dirty="0">
              <a:solidFill>
                <a:srgbClr val="444444"/>
              </a:solidFill>
              <a:latin typeface="Calibri"/>
              <a:cs typeface="Calibri"/>
            </a:rPr>
            <a:t> - </a:t>
          </a:r>
          <a:r>
            <a:rPr lang="fr-FR" b="1" dirty="0" err="1">
              <a:solidFill>
                <a:srgbClr val="444444"/>
              </a:solidFill>
              <a:latin typeface="Calibri"/>
              <a:cs typeface="Calibri"/>
            </a:rPr>
            <a:t>LaTeX</a:t>
          </a:r>
          <a:r>
            <a:rPr lang="fr-FR" b="1" dirty="0">
              <a:solidFill>
                <a:srgbClr val="444444"/>
              </a:solidFill>
              <a:latin typeface="Calibri"/>
              <a:cs typeface="Calibri"/>
            </a:rPr>
            <a:t> </a:t>
          </a:r>
          <a:r>
            <a:rPr lang="fr-FR" b="1" dirty="0" err="1">
              <a:solidFill>
                <a:srgbClr val="444444"/>
              </a:solidFill>
              <a:latin typeface="Calibri"/>
              <a:cs typeface="Calibri"/>
            </a:rPr>
            <a:t>is</a:t>
          </a:r>
          <a:r>
            <a:rPr lang="fr-FR" b="1" dirty="0">
              <a:solidFill>
                <a:srgbClr val="444444"/>
              </a:solidFill>
              <a:latin typeface="Calibri"/>
              <a:cs typeface="Calibri"/>
            </a:rPr>
            <a:t> not a </a:t>
          </a:r>
          <a:r>
            <a:rPr lang="fr-FR" b="1" dirty="0" err="1">
              <a:solidFill>
                <a:srgbClr val="444444"/>
              </a:solidFill>
              <a:latin typeface="Calibri"/>
              <a:cs typeface="Calibri"/>
            </a:rPr>
            <a:t>regular</a:t>
          </a:r>
          <a:r>
            <a:rPr lang="fr-FR" b="1" dirty="0">
              <a:solidFill>
                <a:srgbClr val="444444"/>
              </a:solidFill>
              <a:latin typeface="Calibri"/>
              <a:cs typeface="Calibri"/>
            </a:rPr>
            <a:t> </a:t>
          </a:r>
          <a:r>
            <a:rPr lang="fr-FR" b="1" dirty="0" err="1">
              <a:solidFill>
                <a:srgbClr val="444444"/>
              </a:solidFill>
              <a:latin typeface="Calibri"/>
              <a:cs typeface="Calibri"/>
            </a:rPr>
            <a:t>word</a:t>
          </a:r>
          <a:r>
            <a:rPr lang="fr-FR" b="1" dirty="0">
              <a:solidFill>
                <a:srgbClr val="444444"/>
              </a:solidFill>
              <a:latin typeface="Calibri"/>
              <a:cs typeface="Calibri"/>
            </a:rPr>
            <a:t> processor; </a:t>
          </a:r>
          <a:r>
            <a:rPr lang="fr-FR" b="1" dirty="0" err="1">
              <a:solidFill>
                <a:srgbClr val="444444"/>
              </a:solidFill>
              <a:latin typeface="Calibri"/>
              <a:cs typeface="Calibri"/>
            </a:rPr>
            <a:t>it’s</a:t>
          </a:r>
          <a:r>
            <a:rPr lang="fr-FR" b="1" dirty="0">
              <a:solidFill>
                <a:srgbClr val="444444"/>
              </a:solidFill>
              <a:latin typeface="Calibri"/>
              <a:cs typeface="Calibri"/>
            </a:rPr>
            <a:t> a document </a:t>
          </a:r>
          <a:r>
            <a:rPr lang="fr-FR" b="1" dirty="0" err="1">
              <a:solidFill>
                <a:srgbClr val="444444"/>
              </a:solidFill>
              <a:latin typeface="Calibri"/>
              <a:cs typeface="Calibri"/>
            </a:rPr>
            <a:t>preparation</a:t>
          </a:r>
          <a:r>
            <a:rPr lang="fr-FR" b="1" dirty="0">
              <a:solidFill>
                <a:srgbClr val="444444"/>
              </a:solidFill>
              <a:latin typeface="Calibri"/>
              <a:cs typeface="Calibri"/>
            </a:rPr>
            <a:t> system </a:t>
          </a:r>
          <a:r>
            <a:rPr lang="fr-FR" b="1" dirty="0" err="1">
              <a:solidFill>
                <a:srgbClr val="444444"/>
              </a:solidFill>
              <a:latin typeface="Calibri"/>
              <a:cs typeface="Calibri"/>
            </a:rPr>
            <a:t>based</a:t>
          </a:r>
          <a:r>
            <a:rPr lang="fr-FR" b="1" dirty="0">
              <a:solidFill>
                <a:srgbClr val="444444"/>
              </a:solidFill>
              <a:latin typeface="Calibri"/>
              <a:cs typeface="Calibri"/>
            </a:rPr>
            <a:t> on a </a:t>
          </a:r>
          <a:r>
            <a:rPr lang="fr-FR" b="1" dirty="0" err="1">
              <a:solidFill>
                <a:srgbClr val="444444"/>
              </a:solidFill>
              <a:latin typeface="Calibri"/>
              <a:cs typeface="Calibri"/>
            </a:rPr>
            <a:t>programming</a:t>
          </a:r>
          <a:r>
            <a:rPr lang="fr-FR" b="1" dirty="0">
              <a:solidFill>
                <a:srgbClr val="444444"/>
              </a:solidFill>
              <a:latin typeface="Calibri"/>
              <a:cs typeface="Calibri"/>
            </a:rPr>
            <a:t> </a:t>
          </a:r>
          <a:r>
            <a:rPr lang="fr-FR" b="1" dirty="0" err="1">
              <a:solidFill>
                <a:srgbClr val="444444"/>
              </a:solidFill>
              <a:latin typeface="Calibri"/>
              <a:cs typeface="Calibri"/>
            </a:rPr>
            <a:t>language</a:t>
          </a:r>
          <a:r>
            <a:rPr lang="fr-FR" b="1" dirty="0">
              <a:solidFill>
                <a:srgbClr val="444444"/>
              </a:solidFill>
              <a:latin typeface="Calibri"/>
              <a:cs typeface="Calibri"/>
            </a:rPr>
            <a:t>. It uses </a:t>
          </a:r>
          <a:r>
            <a:rPr lang="fr-FR" b="1" dirty="0" err="1">
              <a:solidFill>
                <a:srgbClr val="444444"/>
              </a:solidFill>
              <a:latin typeface="Calibri"/>
              <a:cs typeface="Calibri"/>
            </a:rPr>
            <a:t>programming</a:t>
          </a:r>
          <a:r>
            <a:rPr lang="fr-FR" b="1" dirty="0">
              <a:solidFill>
                <a:srgbClr val="444444"/>
              </a:solidFill>
              <a:latin typeface="Calibri"/>
              <a:cs typeface="Calibri"/>
            </a:rPr>
            <a:t>-like </a:t>
          </a:r>
          <a:r>
            <a:rPr lang="fr-FR" b="1" dirty="0" err="1">
              <a:solidFill>
                <a:srgbClr val="444444"/>
              </a:solidFill>
              <a:latin typeface="Calibri"/>
              <a:cs typeface="Calibri"/>
            </a:rPr>
            <a:t>commands</a:t>
          </a:r>
          <a:r>
            <a:rPr lang="fr-FR" b="1" dirty="0">
              <a:solidFill>
                <a:srgbClr val="444444"/>
              </a:solidFill>
              <a:latin typeface="Calibri"/>
              <a:cs typeface="Calibri"/>
            </a:rPr>
            <a:t> to </a:t>
          </a:r>
          <a:r>
            <a:rPr lang="fr-FR" b="1" dirty="0" err="1">
              <a:solidFill>
                <a:srgbClr val="444444"/>
              </a:solidFill>
              <a:latin typeface="Calibri"/>
              <a:cs typeface="Calibri"/>
            </a:rPr>
            <a:t>specify</a:t>
          </a:r>
          <a:r>
            <a:rPr lang="fr-FR" b="1" dirty="0">
              <a:solidFill>
                <a:srgbClr val="444444"/>
              </a:solidFill>
              <a:latin typeface="Calibri"/>
              <a:cs typeface="Calibri"/>
            </a:rPr>
            <a:t> the format of the document and </a:t>
          </a:r>
          <a:r>
            <a:rPr lang="fr-FR" b="1" dirty="0" err="1">
              <a:solidFill>
                <a:srgbClr val="444444"/>
              </a:solidFill>
              <a:latin typeface="Calibri"/>
              <a:cs typeface="Calibri"/>
            </a:rPr>
            <a:t>its</a:t>
          </a:r>
          <a:r>
            <a:rPr lang="fr-FR" b="1" dirty="0">
              <a:solidFill>
                <a:srgbClr val="444444"/>
              </a:solidFill>
              <a:latin typeface="Calibri"/>
              <a:cs typeface="Calibri"/>
            </a:rPr>
            <a:t> </a:t>
          </a:r>
          <a:r>
            <a:rPr lang="fr-FR" b="1" dirty="0" err="1">
              <a:solidFill>
                <a:srgbClr val="444444"/>
              </a:solidFill>
              <a:latin typeface="Calibri"/>
              <a:cs typeface="Calibri"/>
            </a:rPr>
            <a:t>various</a:t>
          </a:r>
          <a:r>
            <a:rPr lang="fr-FR" b="1" dirty="0">
              <a:solidFill>
                <a:srgbClr val="444444"/>
              </a:solidFill>
              <a:latin typeface="Calibri"/>
              <a:cs typeface="Calibri"/>
            </a:rPr>
            <a:t> </a:t>
          </a:r>
          <a:r>
            <a:rPr lang="fr-FR" b="1" dirty="0" err="1">
              <a:solidFill>
                <a:srgbClr val="444444"/>
              </a:solidFill>
              <a:latin typeface="Calibri"/>
              <a:cs typeface="Calibri"/>
            </a:rPr>
            <a:t>elements</a:t>
          </a:r>
          <a:r>
            <a:rPr lang="fr-FR" b="1" dirty="0">
              <a:solidFill>
                <a:srgbClr val="444444"/>
              </a:solidFill>
              <a:latin typeface="Calibri"/>
              <a:cs typeface="Calibri"/>
            </a:rPr>
            <a:t>. </a:t>
          </a:r>
          <a:endParaRPr lang="en-US" b="1" dirty="0">
            <a:solidFill>
              <a:srgbClr val="444444"/>
            </a:solidFill>
            <a:latin typeface="Calibri"/>
            <a:cs typeface="Calibri"/>
          </a:endParaRPr>
        </a:p>
      </dgm:t>
    </dgm:pt>
    <dgm:pt modelId="{6FB9EE02-AD0D-4AD2-B5A7-A296935A522D}" type="parTrans" cxnId="{59CC6796-9CA2-4305-949A-6E8443C3A412}">
      <dgm:prSet/>
      <dgm:spPr/>
    </dgm:pt>
    <dgm:pt modelId="{365A915B-1010-4456-B97F-9D183EFD32B2}" type="sibTrans" cxnId="{59CC6796-9CA2-4305-949A-6E8443C3A412}">
      <dgm:prSet/>
      <dgm:spPr/>
    </dgm:pt>
    <dgm:pt modelId="{60FB50C6-1D12-437B-A779-BD3E0EBBEF0D}">
      <dgm:prSet phldr="0"/>
      <dgm:spPr>
        <a:solidFill>
          <a:schemeClr val="tx1">
            <a:lumMod val="75000"/>
          </a:schemeClr>
        </a:solidFill>
      </dgm:spPr>
      <dgm:t>
        <a:bodyPr/>
        <a:lstStyle/>
        <a:p>
          <a:pPr rtl="0"/>
          <a:r>
            <a:rPr lang="fr-FR" dirty="0">
              <a:solidFill>
                <a:srgbClr val="00B050"/>
              </a:solidFill>
              <a:latin typeface="Century Gothic" panose="020B0502020202020204"/>
            </a:rPr>
            <a:t> </a:t>
          </a:r>
          <a:r>
            <a:rPr lang="fr-FR" dirty="0">
              <a:solidFill>
                <a:srgbClr val="00B050"/>
              </a:solidFill>
            </a:rPr>
            <a:t>Mathematical Typesetting: </a:t>
          </a:r>
          <a:r>
            <a:rPr lang="fr-FR" dirty="0">
              <a:solidFill>
                <a:schemeClr val="bg1"/>
              </a:solidFill>
            </a:rPr>
            <a:t>- LaTeX is widely known for its excellent support for mathematical typesetting. It provides a comprehensive set of tools for creating and formatting mathematical equations and </a:t>
          </a:r>
          <a:r>
            <a:rPr lang="fr-FR" dirty="0">
              <a:solidFill>
                <a:schemeClr val="bg1"/>
              </a:solidFill>
              <a:latin typeface="Century Gothic"/>
              <a:cs typeface="Calibri"/>
            </a:rPr>
            <a:t>expressionsPortability</a:t>
          </a:r>
          <a:r>
            <a:rPr lang="fr-FR" dirty="0">
              <a:solidFill>
                <a:schemeClr val="bg1"/>
              </a:solidFill>
            </a:rPr>
            <a:t> and Stability: - LaTeX documents are plain text files, making them portable and easy to share. Additionally, LaTeX provides stability and consistency across different platforms, ensuring that documents look the same regardless of the operating system</a:t>
          </a:r>
          <a:endParaRPr lang="fr-FR" dirty="0">
            <a:solidFill>
              <a:schemeClr val="bg1"/>
            </a:solidFill>
            <a:latin typeface="Calibri"/>
            <a:cs typeface="Calibri"/>
          </a:endParaRPr>
        </a:p>
      </dgm:t>
    </dgm:pt>
    <dgm:pt modelId="{D385E1DD-128F-4A04-BAED-5E42C9A85F97}" type="parTrans" cxnId="{9E836C09-2C9D-4A87-9852-622F23CA2B64}">
      <dgm:prSet/>
      <dgm:spPr/>
    </dgm:pt>
    <dgm:pt modelId="{1DD80DEC-4F74-4345-A889-986B302D5586}" type="sibTrans" cxnId="{9E836C09-2C9D-4A87-9852-622F23CA2B64}">
      <dgm:prSet/>
      <dgm:spPr/>
    </dgm:pt>
    <dgm:pt modelId="{D3BA9B87-5A37-483A-857A-F47E3EC38A48}">
      <dgm:prSet phldr="0"/>
      <dgm:spPr>
        <a:solidFill>
          <a:schemeClr val="tx1">
            <a:lumMod val="75000"/>
          </a:schemeClr>
        </a:solidFill>
      </dgm:spPr>
      <dgm:t>
        <a:bodyPr/>
        <a:lstStyle/>
        <a:p>
          <a:pPr rtl="0"/>
          <a:r>
            <a:rPr lang="fr-FR" dirty="0">
              <a:solidFill>
                <a:srgbClr val="00B050"/>
              </a:solidFill>
              <a:latin typeface="Calibri"/>
              <a:cs typeface="Calibri"/>
            </a:rPr>
            <a:t>Cross-Referencing:</a:t>
          </a:r>
          <a:r>
            <a:rPr lang="fr-FR" dirty="0">
              <a:solidFill>
                <a:srgbClr val="444444"/>
              </a:solidFill>
              <a:latin typeface="Calibri"/>
              <a:cs typeface="Calibri"/>
            </a:rPr>
            <a:t> - One of LaTeX’s strengths is its robust cross-referencing system. It automates the numbering of sections, figures, and equations, ensuring consistency throughout the document. When changes are made, LaTeX automatically updates the references</a:t>
          </a:r>
          <a:endParaRPr lang="en-US" dirty="0">
            <a:solidFill>
              <a:srgbClr val="444444"/>
            </a:solidFill>
            <a:latin typeface="Calibri"/>
            <a:cs typeface="Calibri"/>
          </a:endParaRPr>
        </a:p>
      </dgm:t>
    </dgm:pt>
    <dgm:pt modelId="{A4AD7D08-DFDF-4B76-ABB4-A7E63E023F70}" type="parTrans" cxnId="{2969A60A-2177-4C59-82E1-B49BF5868107}">
      <dgm:prSet/>
      <dgm:spPr/>
    </dgm:pt>
    <dgm:pt modelId="{0C3878B3-503F-447D-A7AC-6A24F6FCB491}" type="sibTrans" cxnId="{2969A60A-2177-4C59-82E1-B49BF5868107}">
      <dgm:prSet/>
      <dgm:spPr/>
    </dgm:pt>
    <dgm:pt modelId="{EC4C4727-D0AA-4F46-ADD3-67476A0DB649}" type="pres">
      <dgm:prSet presAssocID="{AE3FC2E3-651B-418A-9F80-D62DB52C8B30}" presName="linear" presStyleCnt="0">
        <dgm:presLayoutVars>
          <dgm:animLvl val="lvl"/>
          <dgm:resizeHandles val="exact"/>
        </dgm:presLayoutVars>
      </dgm:prSet>
      <dgm:spPr/>
    </dgm:pt>
    <dgm:pt modelId="{C4F1A2FA-A8B2-446A-BC91-11B3C17244E8}" type="pres">
      <dgm:prSet presAssocID="{080BDEA0-F1ED-48DF-B2B9-0DB8459D64BE}" presName="parentText" presStyleLbl="node1" presStyleIdx="0" presStyleCnt="5">
        <dgm:presLayoutVars>
          <dgm:chMax val="0"/>
          <dgm:bulletEnabled val="1"/>
        </dgm:presLayoutVars>
      </dgm:prSet>
      <dgm:spPr/>
    </dgm:pt>
    <dgm:pt modelId="{5073E1DE-543F-4E35-B11C-AF6B377E71F2}" type="pres">
      <dgm:prSet presAssocID="{365A915B-1010-4456-B97F-9D183EFD32B2}" presName="spacer" presStyleCnt="0"/>
      <dgm:spPr/>
    </dgm:pt>
    <dgm:pt modelId="{6CCB79D8-D6E6-435A-929C-6B0B2776CE2A}" type="pres">
      <dgm:prSet presAssocID="{D967D8C8-225E-456B-9678-6CBB9DDEC590}" presName="parentText" presStyleLbl="node1" presStyleIdx="1" presStyleCnt="5">
        <dgm:presLayoutVars>
          <dgm:chMax val="0"/>
          <dgm:bulletEnabled val="1"/>
        </dgm:presLayoutVars>
      </dgm:prSet>
      <dgm:spPr/>
    </dgm:pt>
    <dgm:pt modelId="{1A88BADA-CAB4-448C-83D6-961D50C75B3D}" type="pres">
      <dgm:prSet presAssocID="{2D36F7EA-8A33-4F49-9AE5-21D916C37271}" presName="spacer" presStyleCnt="0"/>
      <dgm:spPr/>
    </dgm:pt>
    <dgm:pt modelId="{C2367854-B933-4E04-BA5F-FCEA2DBAFB9F}" type="pres">
      <dgm:prSet presAssocID="{D3BA9B87-5A37-483A-857A-F47E3EC38A48}" presName="parentText" presStyleLbl="node1" presStyleIdx="2" presStyleCnt="5">
        <dgm:presLayoutVars>
          <dgm:chMax val="0"/>
          <dgm:bulletEnabled val="1"/>
        </dgm:presLayoutVars>
      </dgm:prSet>
      <dgm:spPr/>
    </dgm:pt>
    <dgm:pt modelId="{9E1F09A7-6CD5-4F0E-BD84-6E0F7B14ED92}" type="pres">
      <dgm:prSet presAssocID="{0C3878B3-503F-447D-A7AC-6A24F6FCB491}" presName="spacer" presStyleCnt="0"/>
      <dgm:spPr/>
    </dgm:pt>
    <dgm:pt modelId="{887BE126-0943-453E-81E9-483651C784C1}" type="pres">
      <dgm:prSet presAssocID="{60FB50C6-1D12-437B-A779-BD3E0EBBEF0D}" presName="parentText" presStyleLbl="node1" presStyleIdx="3" presStyleCnt="5">
        <dgm:presLayoutVars>
          <dgm:chMax val="0"/>
          <dgm:bulletEnabled val="1"/>
        </dgm:presLayoutVars>
      </dgm:prSet>
      <dgm:spPr/>
    </dgm:pt>
    <dgm:pt modelId="{16D71532-D5A8-493D-A8EE-94D331CF7BC2}" type="pres">
      <dgm:prSet presAssocID="{1DD80DEC-4F74-4345-A889-986B302D5586}" presName="spacer" presStyleCnt="0"/>
      <dgm:spPr/>
    </dgm:pt>
    <dgm:pt modelId="{6F2C14EA-F6E6-46B9-9234-A9FFF301D6D7}" type="pres">
      <dgm:prSet presAssocID="{82A8685C-43E2-43FD-9052-A03A1D7147EC}" presName="parentText" presStyleLbl="node1" presStyleIdx="4" presStyleCnt="5">
        <dgm:presLayoutVars>
          <dgm:chMax val="0"/>
          <dgm:bulletEnabled val="1"/>
        </dgm:presLayoutVars>
      </dgm:prSet>
      <dgm:spPr/>
    </dgm:pt>
  </dgm:ptLst>
  <dgm:cxnLst>
    <dgm:cxn modelId="{9E836C09-2C9D-4A87-9852-622F23CA2B64}" srcId="{AE3FC2E3-651B-418A-9F80-D62DB52C8B30}" destId="{60FB50C6-1D12-437B-A779-BD3E0EBBEF0D}" srcOrd="3" destOrd="0" parTransId="{D385E1DD-128F-4A04-BAED-5E42C9A85F97}" sibTransId="{1DD80DEC-4F74-4345-A889-986B302D5586}"/>
    <dgm:cxn modelId="{2969A60A-2177-4C59-82E1-B49BF5868107}" srcId="{AE3FC2E3-651B-418A-9F80-D62DB52C8B30}" destId="{D3BA9B87-5A37-483A-857A-F47E3EC38A48}" srcOrd="2" destOrd="0" parTransId="{A4AD7D08-DFDF-4B76-ABB4-A7E63E023F70}" sibTransId="{0C3878B3-503F-447D-A7AC-6A24F6FCB491}"/>
    <dgm:cxn modelId="{81791A16-53CB-495E-AE40-E5F9B9D5A821}" type="presOf" srcId="{AE3FC2E3-651B-418A-9F80-D62DB52C8B30}" destId="{EC4C4727-D0AA-4F46-ADD3-67476A0DB649}" srcOrd="0" destOrd="0" presId="urn:microsoft.com/office/officeart/2005/8/layout/vList2"/>
    <dgm:cxn modelId="{AA2C2C23-CB40-4E7C-A21F-A76C044316E7}" srcId="{AE3FC2E3-651B-418A-9F80-D62DB52C8B30}" destId="{D967D8C8-225E-456B-9678-6CBB9DDEC590}" srcOrd="1" destOrd="0" parTransId="{F2E07437-7BFC-4FDA-8D92-F9D5D4A4F274}" sibTransId="{2D36F7EA-8A33-4F49-9AE5-21D916C37271}"/>
    <dgm:cxn modelId="{3CE11A38-E8BF-401E-8AF1-9919B18022B6}" type="presOf" srcId="{60FB50C6-1D12-437B-A779-BD3E0EBBEF0D}" destId="{887BE126-0943-453E-81E9-483651C784C1}" srcOrd="0" destOrd="0" presId="urn:microsoft.com/office/officeart/2005/8/layout/vList2"/>
    <dgm:cxn modelId="{1DC2A66D-98A0-43A9-BF27-0E0C54D2CFBF}" srcId="{AE3FC2E3-651B-418A-9F80-D62DB52C8B30}" destId="{82A8685C-43E2-43FD-9052-A03A1D7147EC}" srcOrd="4" destOrd="0" parTransId="{78B908E2-1E49-41F9-A113-9C24ED52A1F5}" sibTransId="{A3436156-3753-49AF-B2AA-231C4FC8C94E}"/>
    <dgm:cxn modelId="{5549D18B-F746-4F8D-A1B4-7F794A7AB82F}" type="presOf" srcId="{D967D8C8-225E-456B-9678-6CBB9DDEC590}" destId="{6CCB79D8-D6E6-435A-929C-6B0B2776CE2A}" srcOrd="0" destOrd="0" presId="urn:microsoft.com/office/officeart/2005/8/layout/vList2"/>
    <dgm:cxn modelId="{59CC6796-9CA2-4305-949A-6E8443C3A412}" srcId="{AE3FC2E3-651B-418A-9F80-D62DB52C8B30}" destId="{080BDEA0-F1ED-48DF-B2B9-0DB8459D64BE}" srcOrd="0" destOrd="0" parTransId="{6FB9EE02-AD0D-4AD2-B5A7-A296935A522D}" sibTransId="{365A915B-1010-4456-B97F-9D183EFD32B2}"/>
    <dgm:cxn modelId="{1BF8D9AB-CB6A-4DE0-A1B4-B9E02FFD8D89}" type="presOf" srcId="{D3BA9B87-5A37-483A-857A-F47E3EC38A48}" destId="{C2367854-B933-4E04-BA5F-FCEA2DBAFB9F}" srcOrd="0" destOrd="0" presId="urn:microsoft.com/office/officeart/2005/8/layout/vList2"/>
    <dgm:cxn modelId="{84D644C9-7238-40ED-930B-E6D770A9034A}" type="presOf" srcId="{82A8685C-43E2-43FD-9052-A03A1D7147EC}" destId="{6F2C14EA-F6E6-46B9-9234-A9FFF301D6D7}" srcOrd="0" destOrd="0" presId="urn:microsoft.com/office/officeart/2005/8/layout/vList2"/>
    <dgm:cxn modelId="{FAF4E6D9-D3C2-4993-A5BD-C66665EC83CD}" type="presOf" srcId="{080BDEA0-F1ED-48DF-B2B9-0DB8459D64BE}" destId="{C4F1A2FA-A8B2-446A-BC91-11B3C17244E8}" srcOrd="0" destOrd="0" presId="urn:microsoft.com/office/officeart/2005/8/layout/vList2"/>
    <dgm:cxn modelId="{141D9878-F8CB-4674-81DA-61FCDC8B599C}" type="presParOf" srcId="{EC4C4727-D0AA-4F46-ADD3-67476A0DB649}" destId="{C4F1A2FA-A8B2-446A-BC91-11B3C17244E8}" srcOrd="0" destOrd="0" presId="urn:microsoft.com/office/officeart/2005/8/layout/vList2"/>
    <dgm:cxn modelId="{1381A503-D61F-4A60-AE49-128C57BB673C}" type="presParOf" srcId="{EC4C4727-D0AA-4F46-ADD3-67476A0DB649}" destId="{5073E1DE-543F-4E35-B11C-AF6B377E71F2}" srcOrd="1" destOrd="0" presId="urn:microsoft.com/office/officeart/2005/8/layout/vList2"/>
    <dgm:cxn modelId="{4B055D81-2C71-4ACB-ACAE-E89A63D0A0A1}" type="presParOf" srcId="{EC4C4727-D0AA-4F46-ADD3-67476A0DB649}" destId="{6CCB79D8-D6E6-435A-929C-6B0B2776CE2A}" srcOrd="2" destOrd="0" presId="urn:microsoft.com/office/officeart/2005/8/layout/vList2"/>
    <dgm:cxn modelId="{54212975-9861-4137-9D2F-2C997C90FBE6}" type="presParOf" srcId="{EC4C4727-D0AA-4F46-ADD3-67476A0DB649}" destId="{1A88BADA-CAB4-448C-83D6-961D50C75B3D}" srcOrd="3" destOrd="0" presId="urn:microsoft.com/office/officeart/2005/8/layout/vList2"/>
    <dgm:cxn modelId="{D12D80B1-2187-4D4B-B49B-FFAEFDF468F9}" type="presParOf" srcId="{EC4C4727-D0AA-4F46-ADD3-67476A0DB649}" destId="{C2367854-B933-4E04-BA5F-FCEA2DBAFB9F}" srcOrd="4" destOrd="0" presId="urn:microsoft.com/office/officeart/2005/8/layout/vList2"/>
    <dgm:cxn modelId="{1A1AEB13-6288-4FB5-8152-A53DE66A8A4C}" type="presParOf" srcId="{EC4C4727-D0AA-4F46-ADD3-67476A0DB649}" destId="{9E1F09A7-6CD5-4F0E-BD84-6E0F7B14ED92}" srcOrd="5" destOrd="0" presId="urn:microsoft.com/office/officeart/2005/8/layout/vList2"/>
    <dgm:cxn modelId="{36411289-4B74-447E-B101-6E59DD9DC8C6}" type="presParOf" srcId="{EC4C4727-D0AA-4F46-ADD3-67476A0DB649}" destId="{887BE126-0943-453E-81E9-483651C784C1}" srcOrd="6" destOrd="0" presId="urn:microsoft.com/office/officeart/2005/8/layout/vList2"/>
    <dgm:cxn modelId="{4E556850-F663-4380-8563-7AA16BC81202}" type="presParOf" srcId="{EC4C4727-D0AA-4F46-ADD3-67476A0DB649}" destId="{16D71532-D5A8-493D-A8EE-94D331CF7BC2}" srcOrd="7" destOrd="0" presId="urn:microsoft.com/office/officeart/2005/8/layout/vList2"/>
    <dgm:cxn modelId="{94B97FBD-9249-4122-B7DC-C7774186C56C}" type="presParOf" srcId="{EC4C4727-D0AA-4F46-ADD3-67476A0DB649}" destId="{6F2C14EA-F6E6-46B9-9234-A9FFF301D6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22F8E-D112-4C8E-8206-59B2B4686350}">
      <dsp:nvSpPr>
        <dsp:cNvPr id="0" name=""/>
        <dsp:cNvSpPr/>
      </dsp:nvSpPr>
      <dsp:spPr>
        <a:xfrm>
          <a:off x="0" y="218851"/>
          <a:ext cx="5997039" cy="982800"/>
        </a:xfrm>
        <a:prstGeom prst="roundRect">
          <a:avLst/>
        </a:prstGeom>
        <a:solidFill>
          <a:schemeClr val="accent3">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err="1">
              <a:solidFill>
                <a:srgbClr val="0070C0"/>
              </a:solidFill>
            </a:rPr>
            <a:t>Computing</a:t>
          </a:r>
          <a:r>
            <a:rPr lang="fr-FR" sz="1400" b="1" kern="1200" dirty="0">
              <a:solidFill>
                <a:srgbClr val="0070C0"/>
              </a:solidFill>
            </a:rPr>
            <a:t> and Information </a:t>
          </a:r>
          <a:r>
            <a:rPr lang="fr-FR" sz="1400" b="1" kern="1200" dirty="0" err="1">
              <a:solidFill>
                <a:srgbClr val="0070C0"/>
              </a:solidFill>
            </a:rPr>
            <a:t>Technology:</a:t>
          </a:r>
          <a:r>
            <a:rPr lang="fr-FR" sz="1400" kern="1200" dirty="0" err="1">
              <a:solidFill>
                <a:srgbClr val="3C4852"/>
              </a:solidFill>
            </a:rPr>
            <a:t>Computing</a:t>
          </a:r>
          <a:r>
            <a:rPr lang="fr-FR" sz="1400" kern="1200" dirty="0">
              <a:solidFill>
                <a:srgbClr val="3C4852"/>
              </a:solidFill>
            </a:rPr>
            <a:t> and information </a:t>
          </a:r>
          <a:r>
            <a:rPr lang="fr-FR" sz="1400" kern="1200" dirty="0" err="1">
              <a:solidFill>
                <a:srgbClr val="3C4852"/>
              </a:solidFill>
            </a:rPr>
            <a:t>technology</a:t>
          </a:r>
          <a:r>
            <a:rPr lang="fr-FR" sz="1400" kern="1200" dirty="0">
              <a:solidFill>
                <a:srgbClr val="3C4852"/>
              </a:solidFill>
            </a:rPr>
            <a:t> </a:t>
          </a:r>
          <a:r>
            <a:rPr lang="fr-FR" sz="1400" kern="1200" dirty="0" err="1">
              <a:solidFill>
                <a:srgbClr val="3C4852"/>
              </a:solidFill>
            </a:rPr>
            <a:t>mainly</a:t>
          </a:r>
          <a:r>
            <a:rPr lang="fr-FR" sz="1400" kern="1200" dirty="0">
              <a:solidFill>
                <a:srgbClr val="3C4852"/>
              </a:solidFill>
            </a:rPr>
            <a:t> </a:t>
          </a:r>
          <a:r>
            <a:rPr lang="fr-FR" sz="1400" kern="1200" dirty="0" err="1">
              <a:solidFill>
                <a:srgbClr val="3C4852"/>
              </a:solidFill>
            </a:rPr>
            <a:t>refers</a:t>
          </a:r>
          <a:r>
            <a:rPr lang="fr-FR" sz="1400" kern="1200" dirty="0">
              <a:solidFill>
                <a:srgbClr val="3C4852"/>
              </a:solidFill>
            </a:rPr>
            <a:t> to </a:t>
          </a:r>
          <a:r>
            <a:rPr lang="fr-FR" sz="1400" kern="1200" dirty="0" err="1">
              <a:solidFill>
                <a:srgbClr val="3C4852"/>
              </a:solidFill>
            </a:rPr>
            <a:t>designing</a:t>
          </a:r>
          <a:r>
            <a:rPr lang="fr-FR" sz="1400" kern="1200" dirty="0">
              <a:solidFill>
                <a:srgbClr val="3C4852"/>
              </a:solidFill>
            </a:rPr>
            <a:t> and building computers. It </a:t>
          </a:r>
          <a:r>
            <a:rPr lang="fr-FR" sz="1400" kern="1200" dirty="0" err="1">
              <a:solidFill>
                <a:srgbClr val="3C4852"/>
              </a:solidFill>
            </a:rPr>
            <a:t>also</a:t>
          </a:r>
          <a:r>
            <a:rPr lang="fr-FR" sz="1400" kern="1200" dirty="0">
              <a:solidFill>
                <a:srgbClr val="3C4852"/>
              </a:solidFill>
            </a:rPr>
            <a:t> </a:t>
          </a:r>
          <a:r>
            <a:rPr lang="fr-FR" sz="1400" kern="1200" dirty="0" err="1">
              <a:solidFill>
                <a:srgbClr val="3C4852"/>
              </a:solidFill>
            </a:rPr>
            <a:t>refers</a:t>
          </a:r>
          <a:r>
            <a:rPr lang="fr-FR" sz="1400" kern="1200" dirty="0">
              <a:solidFill>
                <a:srgbClr val="3C4852"/>
              </a:solidFill>
            </a:rPr>
            <a:t> to </a:t>
          </a:r>
          <a:r>
            <a:rPr lang="fr-FR" sz="1400" kern="1200" dirty="0" err="1">
              <a:solidFill>
                <a:srgbClr val="3C4852"/>
              </a:solidFill>
            </a:rPr>
            <a:t>maintaining</a:t>
          </a:r>
          <a:r>
            <a:rPr lang="fr-FR" sz="1400" kern="1200" dirty="0">
              <a:solidFill>
                <a:srgbClr val="3C4852"/>
              </a:solidFill>
            </a:rPr>
            <a:t> and troubleshooting the computer system. It </a:t>
          </a:r>
          <a:r>
            <a:rPr lang="fr-FR" sz="1400" kern="1200" dirty="0" err="1">
              <a:solidFill>
                <a:srgbClr val="3C4852"/>
              </a:solidFill>
            </a:rPr>
            <a:t>also</a:t>
          </a:r>
          <a:r>
            <a:rPr lang="fr-FR" sz="1400" kern="1200" dirty="0">
              <a:solidFill>
                <a:srgbClr val="3C4852"/>
              </a:solidFill>
            </a:rPr>
            <a:t> </a:t>
          </a:r>
          <a:r>
            <a:rPr lang="fr-FR" sz="1400" kern="1200" dirty="0" err="1">
              <a:solidFill>
                <a:srgbClr val="3C4852"/>
              </a:solidFill>
            </a:rPr>
            <a:t>ensures</a:t>
          </a:r>
          <a:r>
            <a:rPr lang="fr-FR" sz="1400" kern="1200" dirty="0">
              <a:solidFill>
                <a:srgbClr val="3C4852"/>
              </a:solidFill>
            </a:rPr>
            <a:t> </a:t>
          </a:r>
          <a:r>
            <a:rPr lang="fr-FR" sz="1400" kern="1200" dirty="0" err="1">
              <a:solidFill>
                <a:srgbClr val="3C4852"/>
              </a:solidFill>
            </a:rPr>
            <a:t>that</a:t>
          </a:r>
          <a:r>
            <a:rPr lang="fr-FR" sz="1400" kern="1200" dirty="0">
              <a:solidFill>
                <a:srgbClr val="3C4852"/>
              </a:solidFill>
            </a:rPr>
            <a:t> the computer runs </a:t>
          </a:r>
          <a:r>
            <a:rPr lang="fr-FR" sz="1400" kern="1200" dirty="0" err="1">
              <a:solidFill>
                <a:srgbClr val="3C4852"/>
              </a:solidFill>
            </a:rPr>
            <a:t>smoothly</a:t>
          </a:r>
          <a:r>
            <a:rPr lang="fr-FR" sz="1400" kern="1200" dirty="0">
              <a:solidFill>
                <a:srgbClr val="3C4852"/>
              </a:solidFill>
            </a:rPr>
            <a:t>.</a:t>
          </a:r>
          <a:endParaRPr lang="fr-FR" sz="1400" kern="1200" dirty="0">
            <a:latin typeface="Century Gothic" panose="020B0502020202020204"/>
          </a:endParaRPr>
        </a:p>
      </dsp:txBody>
      <dsp:txXfrm>
        <a:off x="47976" y="266827"/>
        <a:ext cx="5901087" cy="886848"/>
      </dsp:txXfrm>
    </dsp:sp>
    <dsp:sp modelId="{CE8C7F9E-8DBA-45F9-A2C9-58615BED6EA5}">
      <dsp:nvSpPr>
        <dsp:cNvPr id="0" name=""/>
        <dsp:cNvSpPr/>
      </dsp:nvSpPr>
      <dsp:spPr>
        <a:xfrm>
          <a:off x="0" y="1241971"/>
          <a:ext cx="5997039" cy="982800"/>
        </a:xfrm>
        <a:prstGeom prst="roundRect">
          <a:avLst/>
        </a:prstGeom>
        <a:solidFill>
          <a:schemeClr val="accent2">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0070C0"/>
              </a:solidFill>
            </a:rPr>
            <a:t>Broadcasting:</a:t>
          </a:r>
          <a:r>
            <a:rPr lang="fr-FR" sz="1400" kern="1200" dirty="0">
              <a:solidFill>
                <a:srgbClr val="3C4852"/>
              </a:solidFill>
            </a:rPr>
            <a:t>Broadcasting is the transfer of audio and video visuals through any electronic mass communication to various audiences all over the world. It mainly uses the electromagnetic spectrum to transfer the data.</a:t>
          </a:r>
          <a:endParaRPr lang="fr-FR" sz="1400" kern="1200" dirty="0">
            <a:latin typeface="Century Gothic" panose="020B0502020202020204"/>
          </a:endParaRPr>
        </a:p>
      </dsp:txBody>
      <dsp:txXfrm>
        <a:off x="47976" y="1289947"/>
        <a:ext cx="5901087" cy="886848"/>
      </dsp:txXfrm>
    </dsp:sp>
    <dsp:sp modelId="{BA3649C4-5E31-4BAA-A01F-DCF06A697D3C}">
      <dsp:nvSpPr>
        <dsp:cNvPr id="0" name=""/>
        <dsp:cNvSpPr/>
      </dsp:nvSpPr>
      <dsp:spPr>
        <a:xfrm>
          <a:off x="0" y="2265091"/>
          <a:ext cx="5997039" cy="982800"/>
        </a:xfrm>
        <a:prstGeom prst="roundRect">
          <a:avLst/>
        </a:prstGeom>
        <a:solidFill>
          <a:schemeClr val="accent5">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0070C0"/>
              </a:solidFill>
            </a:rPr>
            <a:t>Telecommunications:</a:t>
          </a:r>
          <a:r>
            <a:rPr lang="fr-FR" sz="1400" kern="1200" dirty="0">
              <a:solidFill>
                <a:srgbClr val="3C4852"/>
              </a:solidFill>
            </a:rPr>
            <a:t>Telecommunications are the transfer of electronic information over several distances. This information may be in the form of voice, data, text, images or any video.</a:t>
          </a:r>
          <a:endParaRPr lang="fr-FR" sz="1400" kern="1200" dirty="0">
            <a:latin typeface="Century Gothic" panose="020B0502020202020204"/>
          </a:endParaRPr>
        </a:p>
      </dsp:txBody>
      <dsp:txXfrm>
        <a:off x="47976" y="2313067"/>
        <a:ext cx="5901087" cy="886848"/>
      </dsp:txXfrm>
    </dsp:sp>
    <dsp:sp modelId="{500DBDC7-166F-4C39-AB94-355DC67FEAF8}">
      <dsp:nvSpPr>
        <dsp:cNvPr id="0" name=""/>
        <dsp:cNvSpPr/>
      </dsp:nvSpPr>
      <dsp:spPr>
        <a:xfrm>
          <a:off x="0" y="3288211"/>
          <a:ext cx="5997039" cy="982800"/>
        </a:xfrm>
        <a:prstGeom prst="roundRect">
          <a:avLst/>
        </a:prstGeom>
        <a:solidFill>
          <a:schemeClr val="tx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0070C0"/>
              </a:solidFill>
            </a:rPr>
            <a:t>Internet:</a:t>
          </a:r>
          <a:r>
            <a:rPr lang="fr-FR" sz="1400" kern="1200" dirty="0">
              <a:solidFill>
                <a:srgbClr val="3C4852"/>
              </a:solidFill>
            </a:rPr>
            <a:t>The Internet is a global system that provides a variety of information and other communicational services by the use of interconnected networks. It uses the Internet Protocol (IP) to communicate with others</a:t>
          </a:r>
          <a:r>
            <a:rPr lang="fr-FR" sz="1400" kern="1200" dirty="0">
              <a:latin typeface="Century Gothic" panose="020B0502020202020204"/>
            </a:rPr>
            <a:t>.</a:t>
          </a:r>
        </a:p>
      </dsp:txBody>
      <dsp:txXfrm>
        <a:off x="47976" y="3336187"/>
        <a:ext cx="5901087" cy="886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1A2FA-A8B2-446A-BC91-11B3C17244E8}">
      <dsp:nvSpPr>
        <dsp:cNvPr id="0" name=""/>
        <dsp:cNvSpPr/>
      </dsp:nvSpPr>
      <dsp:spPr>
        <a:xfrm>
          <a:off x="0" y="462917"/>
          <a:ext cx="9598491" cy="835379"/>
        </a:xfrm>
        <a:prstGeom prst="roundRect">
          <a:avLst/>
        </a:prstGeom>
        <a:solidFill>
          <a:schemeClr val="tx1">
            <a:lumMod val="9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fr-FR" sz="1200" kern="1200" dirty="0">
              <a:solidFill>
                <a:srgbClr val="00B050"/>
              </a:solidFill>
              <a:latin typeface="Calibri"/>
              <a:cs typeface="Calibri"/>
            </a:rPr>
            <a:t> </a:t>
          </a:r>
          <a:r>
            <a:rPr lang="fr-FR" sz="1200" b="1" kern="1200" dirty="0" err="1">
              <a:solidFill>
                <a:srgbClr val="00B050"/>
              </a:solidFill>
              <a:latin typeface="Calibri"/>
              <a:cs typeface="Calibri"/>
            </a:rPr>
            <a:t>Programming</a:t>
          </a:r>
          <a:r>
            <a:rPr lang="fr-FR" sz="1200" b="1" kern="1200" dirty="0">
              <a:solidFill>
                <a:srgbClr val="00B050"/>
              </a:solidFill>
              <a:latin typeface="Calibri"/>
              <a:cs typeface="Calibri"/>
            </a:rPr>
            <a:t> </a:t>
          </a:r>
          <a:r>
            <a:rPr lang="fr-FR" sz="1200" b="1" kern="1200" dirty="0" err="1">
              <a:solidFill>
                <a:srgbClr val="00B050"/>
              </a:solidFill>
              <a:latin typeface="Calibri"/>
              <a:cs typeface="Calibri"/>
            </a:rPr>
            <a:t>Language</a:t>
          </a:r>
          <a:r>
            <a:rPr lang="fr-FR" sz="1200" b="1" kern="1200" dirty="0">
              <a:solidFill>
                <a:srgbClr val="00B050"/>
              </a:solidFill>
              <a:latin typeface="Calibri"/>
              <a:cs typeface="Calibri"/>
            </a:rPr>
            <a:t>:</a:t>
          </a:r>
          <a:r>
            <a:rPr lang="fr-FR" sz="1200" b="1" kern="1200" dirty="0">
              <a:solidFill>
                <a:srgbClr val="444444"/>
              </a:solidFill>
              <a:latin typeface="Calibri"/>
              <a:cs typeface="Calibri"/>
            </a:rPr>
            <a:t> - </a:t>
          </a:r>
          <a:r>
            <a:rPr lang="fr-FR" sz="1200" b="1" kern="1200" dirty="0" err="1">
              <a:solidFill>
                <a:srgbClr val="444444"/>
              </a:solidFill>
              <a:latin typeface="Calibri"/>
              <a:cs typeface="Calibri"/>
            </a:rPr>
            <a:t>LaTeX</a:t>
          </a:r>
          <a:r>
            <a:rPr lang="fr-FR" sz="1200" b="1" kern="1200" dirty="0">
              <a:solidFill>
                <a:srgbClr val="444444"/>
              </a:solidFill>
              <a:latin typeface="Calibri"/>
              <a:cs typeface="Calibri"/>
            </a:rPr>
            <a:t> </a:t>
          </a:r>
          <a:r>
            <a:rPr lang="fr-FR" sz="1200" b="1" kern="1200" dirty="0" err="1">
              <a:solidFill>
                <a:srgbClr val="444444"/>
              </a:solidFill>
              <a:latin typeface="Calibri"/>
              <a:cs typeface="Calibri"/>
            </a:rPr>
            <a:t>is</a:t>
          </a:r>
          <a:r>
            <a:rPr lang="fr-FR" sz="1200" b="1" kern="1200" dirty="0">
              <a:solidFill>
                <a:srgbClr val="444444"/>
              </a:solidFill>
              <a:latin typeface="Calibri"/>
              <a:cs typeface="Calibri"/>
            </a:rPr>
            <a:t> not a </a:t>
          </a:r>
          <a:r>
            <a:rPr lang="fr-FR" sz="1200" b="1" kern="1200" dirty="0" err="1">
              <a:solidFill>
                <a:srgbClr val="444444"/>
              </a:solidFill>
              <a:latin typeface="Calibri"/>
              <a:cs typeface="Calibri"/>
            </a:rPr>
            <a:t>regular</a:t>
          </a:r>
          <a:r>
            <a:rPr lang="fr-FR" sz="1200" b="1" kern="1200" dirty="0">
              <a:solidFill>
                <a:srgbClr val="444444"/>
              </a:solidFill>
              <a:latin typeface="Calibri"/>
              <a:cs typeface="Calibri"/>
            </a:rPr>
            <a:t> </a:t>
          </a:r>
          <a:r>
            <a:rPr lang="fr-FR" sz="1200" b="1" kern="1200" dirty="0" err="1">
              <a:solidFill>
                <a:srgbClr val="444444"/>
              </a:solidFill>
              <a:latin typeface="Calibri"/>
              <a:cs typeface="Calibri"/>
            </a:rPr>
            <a:t>word</a:t>
          </a:r>
          <a:r>
            <a:rPr lang="fr-FR" sz="1200" b="1" kern="1200" dirty="0">
              <a:solidFill>
                <a:srgbClr val="444444"/>
              </a:solidFill>
              <a:latin typeface="Calibri"/>
              <a:cs typeface="Calibri"/>
            </a:rPr>
            <a:t> processor; </a:t>
          </a:r>
          <a:r>
            <a:rPr lang="fr-FR" sz="1200" b="1" kern="1200" dirty="0" err="1">
              <a:solidFill>
                <a:srgbClr val="444444"/>
              </a:solidFill>
              <a:latin typeface="Calibri"/>
              <a:cs typeface="Calibri"/>
            </a:rPr>
            <a:t>it’s</a:t>
          </a:r>
          <a:r>
            <a:rPr lang="fr-FR" sz="1200" b="1" kern="1200" dirty="0">
              <a:solidFill>
                <a:srgbClr val="444444"/>
              </a:solidFill>
              <a:latin typeface="Calibri"/>
              <a:cs typeface="Calibri"/>
            </a:rPr>
            <a:t> a document </a:t>
          </a:r>
          <a:r>
            <a:rPr lang="fr-FR" sz="1200" b="1" kern="1200" dirty="0" err="1">
              <a:solidFill>
                <a:srgbClr val="444444"/>
              </a:solidFill>
              <a:latin typeface="Calibri"/>
              <a:cs typeface="Calibri"/>
            </a:rPr>
            <a:t>preparation</a:t>
          </a:r>
          <a:r>
            <a:rPr lang="fr-FR" sz="1200" b="1" kern="1200" dirty="0">
              <a:solidFill>
                <a:srgbClr val="444444"/>
              </a:solidFill>
              <a:latin typeface="Calibri"/>
              <a:cs typeface="Calibri"/>
            </a:rPr>
            <a:t> system </a:t>
          </a:r>
          <a:r>
            <a:rPr lang="fr-FR" sz="1200" b="1" kern="1200" dirty="0" err="1">
              <a:solidFill>
                <a:srgbClr val="444444"/>
              </a:solidFill>
              <a:latin typeface="Calibri"/>
              <a:cs typeface="Calibri"/>
            </a:rPr>
            <a:t>based</a:t>
          </a:r>
          <a:r>
            <a:rPr lang="fr-FR" sz="1200" b="1" kern="1200" dirty="0">
              <a:solidFill>
                <a:srgbClr val="444444"/>
              </a:solidFill>
              <a:latin typeface="Calibri"/>
              <a:cs typeface="Calibri"/>
            </a:rPr>
            <a:t> on a </a:t>
          </a:r>
          <a:r>
            <a:rPr lang="fr-FR" sz="1200" b="1" kern="1200" dirty="0" err="1">
              <a:solidFill>
                <a:srgbClr val="444444"/>
              </a:solidFill>
              <a:latin typeface="Calibri"/>
              <a:cs typeface="Calibri"/>
            </a:rPr>
            <a:t>programming</a:t>
          </a:r>
          <a:r>
            <a:rPr lang="fr-FR" sz="1200" b="1" kern="1200" dirty="0">
              <a:solidFill>
                <a:srgbClr val="444444"/>
              </a:solidFill>
              <a:latin typeface="Calibri"/>
              <a:cs typeface="Calibri"/>
            </a:rPr>
            <a:t> </a:t>
          </a:r>
          <a:r>
            <a:rPr lang="fr-FR" sz="1200" b="1" kern="1200" dirty="0" err="1">
              <a:solidFill>
                <a:srgbClr val="444444"/>
              </a:solidFill>
              <a:latin typeface="Calibri"/>
              <a:cs typeface="Calibri"/>
            </a:rPr>
            <a:t>language</a:t>
          </a:r>
          <a:r>
            <a:rPr lang="fr-FR" sz="1200" b="1" kern="1200" dirty="0">
              <a:solidFill>
                <a:srgbClr val="444444"/>
              </a:solidFill>
              <a:latin typeface="Calibri"/>
              <a:cs typeface="Calibri"/>
            </a:rPr>
            <a:t>. It uses </a:t>
          </a:r>
          <a:r>
            <a:rPr lang="fr-FR" sz="1200" b="1" kern="1200" dirty="0" err="1">
              <a:solidFill>
                <a:srgbClr val="444444"/>
              </a:solidFill>
              <a:latin typeface="Calibri"/>
              <a:cs typeface="Calibri"/>
            </a:rPr>
            <a:t>programming</a:t>
          </a:r>
          <a:r>
            <a:rPr lang="fr-FR" sz="1200" b="1" kern="1200" dirty="0">
              <a:solidFill>
                <a:srgbClr val="444444"/>
              </a:solidFill>
              <a:latin typeface="Calibri"/>
              <a:cs typeface="Calibri"/>
            </a:rPr>
            <a:t>-like </a:t>
          </a:r>
          <a:r>
            <a:rPr lang="fr-FR" sz="1200" b="1" kern="1200" dirty="0" err="1">
              <a:solidFill>
                <a:srgbClr val="444444"/>
              </a:solidFill>
              <a:latin typeface="Calibri"/>
              <a:cs typeface="Calibri"/>
            </a:rPr>
            <a:t>commands</a:t>
          </a:r>
          <a:r>
            <a:rPr lang="fr-FR" sz="1200" b="1" kern="1200" dirty="0">
              <a:solidFill>
                <a:srgbClr val="444444"/>
              </a:solidFill>
              <a:latin typeface="Calibri"/>
              <a:cs typeface="Calibri"/>
            </a:rPr>
            <a:t> to </a:t>
          </a:r>
          <a:r>
            <a:rPr lang="fr-FR" sz="1200" b="1" kern="1200" dirty="0" err="1">
              <a:solidFill>
                <a:srgbClr val="444444"/>
              </a:solidFill>
              <a:latin typeface="Calibri"/>
              <a:cs typeface="Calibri"/>
            </a:rPr>
            <a:t>specify</a:t>
          </a:r>
          <a:r>
            <a:rPr lang="fr-FR" sz="1200" b="1" kern="1200" dirty="0">
              <a:solidFill>
                <a:srgbClr val="444444"/>
              </a:solidFill>
              <a:latin typeface="Calibri"/>
              <a:cs typeface="Calibri"/>
            </a:rPr>
            <a:t> the format of the document and </a:t>
          </a:r>
          <a:r>
            <a:rPr lang="fr-FR" sz="1200" b="1" kern="1200" dirty="0" err="1">
              <a:solidFill>
                <a:srgbClr val="444444"/>
              </a:solidFill>
              <a:latin typeface="Calibri"/>
              <a:cs typeface="Calibri"/>
            </a:rPr>
            <a:t>its</a:t>
          </a:r>
          <a:r>
            <a:rPr lang="fr-FR" sz="1200" b="1" kern="1200" dirty="0">
              <a:solidFill>
                <a:srgbClr val="444444"/>
              </a:solidFill>
              <a:latin typeface="Calibri"/>
              <a:cs typeface="Calibri"/>
            </a:rPr>
            <a:t> </a:t>
          </a:r>
          <a:r>
            <a:rPr lang="fr-FR" sz="1200" b="1" kern="1200" dirty="0" err="1">
              <a:solidFill>
                <a:srgbClr val="444444"/>
              </a:solidFill>
              <a:latin typeface="Calibri"/>
              <a:cs typeface="Calibri"/>
            </a:rPr>
            <a:t>various</a:t>
          </a:r>
          <a:r>
            <a:rPr lang="fr-FR" sz="1200" b="1" kern="1200" dirty="0">
              <a:solidFill>
                <a:srgbClr val="444444"/>
              </a:solidFill>
              <a:latin typeface="Calibri"/>
              <a:cs typeface="Calibri"/>
            </a:rPr>
            <a:t> </a:t>
          </a:r>
          <a:r>
            <a:rPr lang="fr-FR" sz="1200" b="1" kern="1200" dirty="0" err="1">
              <a:solidFill>
                <a:srgbClr val="444444"/>
              </a:solidFill>
              <a:latin typeface="Calibri"/>
              <a:cs typeface="Calibri"/>
            </a:rPr>
            <a:t>elements</a:t>
          </a:r>
          <a:r>
            <a:rPr lang="fr-FR" sz="1200" b="1" kern="1200" dirty="0">
              <a:solidFill>
                <a:srgbClr val="444444"/>
              </a:solidFill>
              <a:latin typeface="Calibri"/>
              <a:cs typeface="Calibri"/>
            </a:rPr>
            <a:t>. </a:t>
          </a:r>
          <a:endParaRPr lang="en-US" sz="1200" b="1" kern="1200" dirty="0">
            <a:solidFill>
              <a:srgbClr val="444444"/>
            </a:solidFill>
            <a:latin typeface="Calibri"/>
            <a:cs typeface="Calibri"/>
          </a:endParaRPr>
        </a:p>
      </dsp:txBody>
      <dsp:txXfrm>
        <a:off x="40780" y="503697"/>
        <a:ext cx="9516931" cy="753819"/>
      </dsp:txXfrm>
    </dsp:sp>
    <dsp:sp modelId="{6CCB79D8-D6E6-435A-929C-6B0B2776CE2A}">
      <dsp:nvSpPr>
        <dsp:cNvPr id="0" name=""/>
        <dsp:cNvSpPr/>
      </dsp:nvSpPr>
      <dsp:spPr>
        <a:xfrm>
          <a:off x="0" y="1332857"/>
          <a:ext cx="9598491" cy="835379"/>
        </a:xfrm>
        <a:prstGeom prst="roundRect">
          <a:avLst/>
        </a:prstGeom>
        <a:solidFill>
          <a:schemeClr val="accent1">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fr-FR" sz="1200" kern="1200" dirty="0">
              <a:solidFill>
                <a:srgbClr val="00B050"/>
              </a:solidFill>
              <a:latin typeface="Calibri"/>
              <a:cs typeface="Calibri"/>
            </a:rPr>
            <a:t>Document Formatting: </a:t>
          </a:r>
          <a:r>
            <a:rPr lang="fr-FR" sz="1200" kern="1200" dirty="0">
              <a:solidFill>
                <a:srgbClr val="000000"/>
              </a:solidFill>
              <a:latin typeface="Calibri"/>
              <a:cs typeface="Calibri"/>
            </a:rPr>
            <a:t>- LaTeX excels in handling complex document structures. It allows users to focus on content creation while taking care of formatting automatically. This is particularly beneficial for academic papers, research articles, and other documents with intricate layouts.</a:t>
          </a:r>
          <a:endParaRPr lang="fr-FR" sz="1200" kern="1200" dirty="0"/>
        </a:p>
      </dsp:txBody>
      <dsp:txXfrm>
        <a:off x="40780" y="1373637"/>
        <a:ext cx="9516931" cy="753819"/>
      </dsp:txXfrm>
    </dsp:sp>
    <dsp:sp modelId="{C2367854-B933-4E04-BA5F-FCEA2DBAFB9F}">
      <dsp:nvSpPr>
        <dsp:cNvPr id="0" name=""/>
        <dsp:cNvSpPr/>
      </dsp:nvSpPr>
      <dsp:spPr>
        <a:xfrm>
          <a:off x="0" y="2202797"/>
          <a:ext cx="9598491" cy="835379"/>
        </a:xfrm>
        <a:prstGeom prst="roundRect">
          <a:avLst/>
        </a:prstGeom>
        <a:solidFill>
          <a:schemeClr val="tx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fr-FR" sz="1200" kern="1200" dirty="0">
              <a:solidFill>
                <a:srgbClr val="00B050"/>
              </a:solidFill>
              <a:latin typeface="Calibri"/>
              <a:cs typeface="Calibri"/>
            </a:rPr>
            <a:t>Cross-Referencing:</a:t>
          </a:r>
          <a:r>
            <a:rPr lang="fr-FR" sz="1200" kern="1200" dirty="0">
              <a:solidFill>
                <a:srgbClr val="444444"/>
              </a:solidFill>
              <a:latin typeface="Calibri"/>
              <a:cs typeface="Calibri"/>
            </a:rPr>
            <a:t> - One of LaTeX’s strengths is its robust cross-referencing system. It automates the numbering of sections, figures, and equations, ensuring consistency throughout the document. When changes are made, LaTeX automatically updates the references</a:t>
          </a:r>
          <a:endParaRPr lang="en-US" sz="1200" kern="1200" dirty="0">
            <a:solidFill>
              <a:srgbClr val="444444"/>
            </a:solidFill>
            <a:latin typeface="Calibri"/>
            <a:cs typeface="Calibri"/>
          </a:endParaRPr>
        </a:p>
      </dsp:txBody>
      <dsp:txXfrm>
        <a:off x="40780" y="2243577"/>
        <a:ext cx="9516931" cy="753819"/>
      </dsp:txXfrm>
    </dsp:sp>
    <dsp:sp modelId="{887BE126-0943-453E-81E9-483651C784C1}">
      <dsp:nvSpPr>
        <dsp:cNvPr id="0" name=""/>
        <dsp:cNvSpPr/>
      </dsp:nvSpPr>
      <dsp:spPr>
        <a:xfrm>
          <a:off x="0" y="3072737"/>
          <a:ext cx="9598491" cy="835379"/>
        </a:xfrm>
        <a:prstGeom prst="roundRect">
          <a:avLst/>
        </a:prstGeom>
        <a:solidFill>
          <a:schemeClr val="tx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fr-FR" sz="1200" kern="1200" dirty="0">
              <a:solidFill>
                <a:srgbClr val="00B050"/>
              </a:solidFill>
              <a:latin typeface="Century Gothic" panose="020B0502020202020204"/>
            </a:rPr>
            <a:t> </a:t>
          </a:r>
          <a:r>
            <a:rPr lang="fr-FR" sz="1200" kern="1200" dirty="0">
              <a:solidFill>
                <a:srgbClr val="00B050"/>
              </a:solidFill>
            </a:rPr>
            <a:t>Mathematical Typesetting: </a:t>
          </a:r>
          <a:r>
            <a:rPr lang="fr-FR" sz="1200" kern="1200" dirty="0">
              <a:solidFill>
                <a:schemeClr val="bg1"/>
              </a:solidFill>
            </a:rPr>
            <a:t>- LaTeX is widely known for its excellent support for mathematical typesetting. It provides a comprehensive set of tools for creating and formatting mathematical equations and </a:t>
          </a:r>
          <a:r>
            <a:rPr lang="fr-FR" sz="1200" kern="1200" dirty="0">
              <a:solidFill>
                <a:schemeClr val="bg1"/>
              </a:solidFill>
              <a:latin typeface="Century Gothic"/>
              <a:cs typeface="Calibri"/>
            </a:rPr>
            <a:t>expressionsPortability</a:t>
          </a:r>
          <a:r>
            <a:rPr lang="fr-FR" sz="1200" kern="1200" dirty="0">
              <a:solidFill>
                <a:schemeClr val="bg1"/>
              </a:solidFill>
            </a:rPr>
            <a:t> and Stability: - LaTeX documents are plain text files, making them portable and easy to share. Additionally, LaTeX provides stability and consistency across different platforms, ensuring that documents look the same regardless of the operating system</a:t>
          </a:r>
          <a:endParaRPr lang="fr-FR" sz="1200" kern="1200" dirty="0">
            <a:solidFill>
              <a:schemeClr val="bg1"/>
            </a:solidFill>
            <a:latin typeface="Calibri"/>
            <a:cs typeface="Calibri"/>
          </a:endParaRPr>
        </a:p>
      </dsp:txBody>
      <dsp:txXfrm>
        <a:off x="40780" y="3113517"/>
        <a:ext cx="9516931" cy="753819"/>
      </dsp:txXfrm>
    </dsp:sp>
    <dsp:sp modelId="{6F2C14EA-F6E6-46B9-9234-A9FFF301D6D7}">
      <dsp:nvSpPr>
        <dsp:cNvPr id="0" name=""/>
        <dsp:cNvSpPr/>
      </dsp:nvSpPr>
      <dsp:spPr>
        <a:xfrm>
          <a:off x="0" y="3942677"/>
          <a:ext cx="9598491"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fr-FR" sz="1200" kern="1200" dirty="0">
              <a:solidFill>
                <a:srgbClr val="00B050"/>
              </a:solidFill>
            </a:rPr>
            <a:t>Version Control:</a:t>
          </a:r>
          <a:r>
            <a:rPr lang="fr-FR" sz="1200" kern="1200" dirty="0">
              <a:solidFill>
                <a:schemeClr val="bg1"/>
              </a:solidFill>
            </a:rPr>
            <a:t> - </a:t>
          </a:r>
          <a:r>
            <a:rPr lang="fr-FR" sz="1200" kern="1200" dirty="0" err="1">
              <a:solidFill>
                <a:schemeClr val="bg1"/>
              </a:solidFill>
            </a:rPr>
            <a:t>LaTeX</a:t>
          </a:r>
          <a:r>
            <a:rPr lang="fr-FR" sz="1200" kern="1200" dirty="0">
              <a:solidFill>
                <a:schemeClr val="bg1"/>
              </a:solidFill>
            </a:rPr>
            <a:t> </a:t>
          </a:r>
          <a:r>
            <a:rPr lang="fr-FR" sz="1200" kern="1200" dirty="0" err="1">
              <a:solidFill>
                <a:schemeClr val="bg1"/>
              </a:solidFill>
            </a:rPr>
            <a:t>integrates</a:t>
          </a:r>
          <a:r>
            <a:rPr lang="fr-FR" sz="1200" kern="1200" dirty="0">
              <a:solidFill>
                <a:schemeClr val="bg1"/>
              </a:solidFill>
            </a:rPr>
            <a:t> </a:t>
          </a:r>
          <a:r>
            <a:rPr lang="fr-FR" sz="1200" kern="1200" dirty="0" err="1">
              <a:solidFill>
                <a:schemeClr val="bg1"/>
              </a:solidFill>
            </a:rPr>
            <a:t>well</a:t>
          </a:r>
          <a:r>
            <a:rPr lang="fr-FR" sz="1200" kern="1200" dirty="0">
              <a:solidFill>
                <a:schemeClr val="bg1"/>
              </a:solidFill>
            </a:rPr>
            <a:t> </a:t>
          </a:r>
          <a:r>
            <a:rPr lang="fr-FR" sz="1200" kern="1200" dirty="0" err="1">
              <a:solidFill>
                <a:schemeClr val="bg1"/>
              </a:solidFill>
            </a:rPr>
            <a:t>with</a:t>
          </a:r>
          <a:r>
            <a:rPr lang="fr-FR" sz="1200" kern="1200" dirty="0">
              <a:solidFill>
                <a:schemeClr val="bg1"/>
              </a:solidFill>
            </a:rPr>
            <a:t> version control </a:t>
          </a:r>
          <a:r>
            <a:rPr lang="fr-FR" sz="1200" kern="1200" dirty="0" err="1">
              <a:solidFill>
                <a:schemeClr val="bg1"/>
              </a:solidFill>
            </a:rPr>
            <a:t>systems</a:t>
          </a:r>
          <a:r>
            <a:rPr lang="fr-FR" sz="1200" kern="1200" dirty="0">
              <a:solidFill>
                <a:schemeClr val="bg1"/>
              </a:solidFill>
            </a:rPr>
            <a:t> like Git. This </a:t>
          </a:r>
          <a:r>
            <a:rPr lang="fr-FR" sz="1200" kern="1200" dirty="0" err="1">
              <a:solidFill>
                <a:schemeClr val="bg1"/>
              </a:solidFill>
            </a:rPr>
            <a:t>is</a:t>
          </a:r>
          <a:r>
            <a:rPr lang="fr-FR" sz="1200" kern="1200" dirty="0">
              <a:solidFill>
                <a:schemeClr val="bg1"/>
              </a:solidFill>
            </a:rPr>
            <a:t> </a:t>
          </a:r>
          <a:r>
            <a:rPr lang="fr-FR" sz="1200" kern="1200" dirty="0" err="1">
              <a:solidFill>
                <a:schemeClr val="bg1"/>
              </a:solidFill>
            </a:rPr>
            <a:t>particularly</a:t>
          </a:r>
          <a:r>
            <a:rPr lang="fr-FR" sz="1200" kern="1200" dirty="0">
              <a:solidFill>
                <a:schemeClr val="bg1"/>
              </a:solidFill>
            </a:rPr>
            <a:t> </a:t>
          </a:r>
          <a:r>
            <a:rPr lang="fr-FR" sz="1200" kern="1200" dirty="0" err="1">
              <a:solidFill>
                <a:schemeClr val="bg1"/>
              </a:solidFill>
            </a:rPr>
            <a:t>advantageous</a:t>
          </a:r>
          <a:r>
            <a:rPr lang="fr-FR" sz="1200" kern="1200" dirty="0">
              <a:solidFill>
                <a:schemeClr val="bg1"/>
              </a:solidFill>
            </a:rPr>
            <a:t> for collaborative </a:t>
          </a:r>
          <a:r>
            <a:rPr lang="fr-FR" sz="1200" kern="1200" dirty="0" err="1">
              <a:solidFill>
                <a:schemeClr val="bg1"/>
              </a:solidFill>
            </a:rPr>
            <a:t>writing</a:t>
          </a:r>
          <a:r>
            <a:rPr lang="fr-FR" sz="1200" kern="1200" dirty="0">
              <a:solidFill>
                <a:schemeClr val="bg1"/>
              </a:solidFill>
            </a:rPr>
            <a:t> and </a:t>
          </a:r>
          <a:r>
            <a:rPr lang="fr-FR" sz="1200" kern="1200" dirty="0" err="1">
              <a:solidFill>
                <a:schemeClr val="bg1"/>
              </a:solidFill>
            </a:rPr>
            <a:t>managing</a:t>
          </a:r>
          <a:r>
            <a:rPr lang="fr-FR" sz="1200" kern="1200" dirty="0">
              <a:solidFill>
                <a:schemeClr val="bg1"/>
              </a:solidFill>
            </a:rPr>
            <a:t> changes in large documents</a:t>
          </a:r>
        </a:p>
      </dsp:txBody>
      <dsp:txXfrm>
        <a:off x="40780" y="3983457"/>
        <a:ext cx="9516931"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19F53EA-F482-478C-A149-AC1FFE07C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2DD54A1-E3D8-4068-A21E-CA4F310DB0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7FF3D-C5F5-4AC3-8F18-E8B53B43BF30}" type="datetime1">
              <a:rPr lang="fr-FR" smtClean="0"/>
              <a:t>01/01/2024</a:t>
            </a:fld>
            <a:endParaRPr lang="fr-FR"/>
          </a:p>
        </p:txBody>
      </p:sp>
      <p:sp>
        <p:nvSpPr>
          <p:cNvPr id="4" name="Espace réservé du pied de page 3">
            <a:extLst>
              <a:ext uri="{FF2B5EF4-FFF2-40B4-BE49-F238E27FC236}">
                <a16:creationId xmlns:a16="http://schemas.microsoft.com/office/drawing/2014/main" id="{54AAA2CD-8B31-40E2-9C28-63CE51E7F9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6FABA94-0B94-490D-822B-7DC6B3A9E4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B8D298-A79E-416D-8301-EE0BFB96C443}" type="slidenum">
              <a:rPr lang="fr-FR" smtClean="0"/>
              <a:t>‹N°›</a:t>
            </a:fld>
            <a:endParaRPr lang="fr-FR"/>
          </a:p>
        </p:txBody>
      </p:sp>
    </p:spTree>
    <p:extLst>
      <p:ext uri="{BB962C8B-B14F-4D97-AF65-F5344CB8AC3E}">
        <p14:creationId xmlns:p14="http://schemas.microsoft.com/office/powerpoint/2010/main" val="42680814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DEC79-C634-472A-AE71-2FB2E246F3A4}" type="datetime1">
              <a:rPr lang="fr-FR" smtClean="0"/>
              <a:pPr/>
              <a:t>01/01/2024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61D08-A544-4DEF-9451-4774D4FA6D9C}" type="slidenum">
              <a:rPr lang="fr-FR" noProof="0" smtClean="0"/>
              <a:t>‹N°›</a:t>
            </a:fld>
            <a:endParaRPr lang="fr-FR" noProof="0"/>
          </a:p>
        </p:txBody>
      </p:sp>
    </p:spTree>
    <p:extLst>
      <p:ext uri="{BB962C8B-B14F-4D97-AF65-F5344CB8AC3E}">
        <p14:creationId xmlns:p14="http://schemas.microsoft.com/office/powerpoint/2010/main" val="3781884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BA61D08-A544-4DEF-9451-4774D4FA6D9C}" type="slidenum">
              <a:rPr lang="fr-FR" smtClean="0"/>
              <a:t>2</a:t>
            </a:fld>
            <a:endParaRPr lang="fr-FR"/>
          </a:p>
        </p:txBody>
      </p:sp>
    </p:spTree>
    <p:extLst>
      <p:ext uri="{BB962C8B-B14F-4D97-AF65-F5344CB8AC3E}">
        <p14:creationId xmlns:p14="http://schemas.microsoft.com/office/powerpoint/2010/main" val="102327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10892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4063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63440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88481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02530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835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63218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8349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73274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2546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14420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27043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94585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5855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7435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11833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91486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3313649414"/>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diagramLayout" Target="../diagrams/layout2.xml"/><Relationship Id="rId7" Type="http://schemas.openxmlformats.org/officeDocument/2006/relationships/image" Target="../media/image2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hubvela.com/hub/technology/positive-negative-impacts/society/#1-depression-and-other-mental-health-issues" TargetMode="External"/><Relationship Id="rId13" Type="http://schemas.openxmlformats.org/officeDocument/2006/relationships/image" Target="../media/image5.png"/><Relationship Id="rId3" Type="http://schemas.openxmlformats.org/officeDocument/2006/relationships/hyperlink" Target="https://hubvela.com/hub/technology/positive-negative-impacts/society/#1-speed-and-easiness-of-traveling" TargetMode="External"/><Relationship Id="rId7" Type="http://schemas.openxmlformats.org/officeDocument/2006/relationships/hyperlink" Target="https://hubvela.com/hub/technology/positive-negative-impacts/society/#5-equal-opportunities" TargetMode="External"/><Relationship Id="rId12" Type="http://schemas.openxmlformats.org/officeDocument/2006/relationships/hyperlink" Target="https://hubvela.com/hub/technology/positive-negative-impacts/society/#5-technology-promotes-a-shorter-attention-spa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hubvela.com/hub/technology/positive-negative-impacts/society/#4-safer-management-of-money" TargetMode="External"/><Relationship Id="rId11" Type="http://schemas.openxmlformats.org/officeDocument/2006/relationships/hyperlink" Target="https://hubvela.com/hub/technology/positive-negative-impacts/society/#4-privacy-and-security" TargetMode="External"/><Relationship Id="rId5" Type="http://schemas.openxmlformats.org/officeDocument/2006/relationships/hyperlink" Target="https://hubvela.com/hub/technology/positive-negative-impacts/society/#3-makes-shopping-hassle-free-affordable-and-quick" TargetMode="External"/><Relationship Id="rId10" Type="http://schemas.openxmlformats.org/officeDocument/2006/relationships/hyperlink" Target="https://hubvela.com/hub/technology/positive-negative-impacts/society/#3-technology-is-addictive" TargetMode="External"/><Relationship Id="rId4" Type="http://schemas.openxmlformats.org/officeDocument/2006/relationships/hyperlink" Target="https://hubvela.com/hub/technology/positive-negative-impacts/society/#2-education-edtech" TargetMode="External"/><Relationship Id="rId9" Type="http://schemas.openxmlformats.org/officeDocument/2006/relationships/hyperlink" Target="https://hubvela.com/hub/technology/positive-negative-impacts/society/#2-technology-leaves-us-feeling-isolated" TargetMode="Externa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BADC16F8-ADFA-1F04-27E3-41B201A3A69A}"/>
              </a:ext>
            </a:extLst>
          </p:cNvPr>
          <p:cNvSpPr/>
          <p:nvPr/>
        </p:nvSpPr>
        <p:spPr>
          <a:xfrm>
            <a:off x="898071" y="605263"/>
            <a:ext cx="10390908" cy="539919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err="1">
                <a:solidFill>
                  <a:schemeClr val="bg1"/>
                </a:solidFill>
              </a:rPr>
              <a:t>Popular</a:t>
            </a:r>
            <a:r>
              <a:rPr lang="fr-FR">
                <a:solidFill>
                  <a:schemeClr val="bg1"/>
                </a:solidFill>
              </a:rPr>
              <a:t> Democratic Republic of Algeria</a:t>
            </a:r>
          </a:p>
          <a:p>
            <a:pPr algn="ctr"/>
            <a:r>
              <a:rPr lang="fr-FR">
                <a:solidFill>
                  <a:schemeClr val="bg1"/>
                </a:solidFill>
              </a:rPr>
              <a:t>Ministry of </a:t>
            </a:r>
            <a:r>
              <a:rPr lang="fr-FR" err="1">
                <a:solidFill>
                  <a:schemeClr val="bg1"/>
                </a:solidFill>
              </a:rPr>
              <a:t>Higher</a:t>
            </a:r>
            <a:r>
              <a:rPr lang="fr-FR">
                <a:solidFill>
                  <a:schemeClr val="bg1"/>
                </a:solidFill>
              </a:rPr>
              <a:t> Education and </a:t>
            </a:r>
            <a:r>
              <a:rPr lang="fr-FR" err="1">
                <a:solidFill>
                  <a:schemeClr val="bg1"/>
                </a:solidFill>
              </a:rPr>
              <a:t>Sientific</a:t>
            </a:r>
            <a:r>
              <a:rPr lang="fr-FR">
                <a:solidFill>
                  <a:schemeClr val="bg1"/>
                </a:solidFill>
              </a:rPr>
              <a:t> </a:t>
            </a:r>
            <a:r>
              <a:rPr lang="fr-FR" err="1">
                <a:solidFill>
                  <a:schemeClr val="bg1"/>
                </a:solidFill>
              </a:rPr>
              <a:t>Research</a:t>
            </a:r>
            <a:endParaRPr lang="fr-FR">
              <a:solidFill>
                <a:schemeClr val="bg1"/>
              </a:solidFill>
            </a:endParaRPr>
          </a:p>
          <a:p>
            <a:pPr algn="ctr"/>
            <a:r>
              <a:rPr lang="fr-FR" err="1">
                <a:solidFill>
                  <a:schemeClr val="bg1"/>
                </a:solidFill>
              </a:rPr>
              <a:t>University</a:t>
            </a:r>
            <a:r>
              <a:rPr lang="fr-FR">
                <a:solidFill>
                  <a:schemeClr val="bg1"/>
                </a:solidFill>
              </a:rPr>
              <a:t> of </a:t>
            </a:r>
            <a:r>
              <a:rPr lang="fr-FR" err="1">
                <a:solidFill>
                  <a:schemeClr val="bg1"/>
                </a:solidFill>
              </a:rPr>
              <a:t>Sience</a:t>
            </a:r>
            <a:r>
              <a:rPr lang="fr-FR">
                <a:solidFill>
                  <a:schemeClr val="bg1"/>
                </a:solidFill>
              </a:rPr>
              <a:t> and </a:t>
            </a:r>
            <a:r>
              <a:rPr lang="fr-FR" err="1">
                <a:solidFill>
                  <a:schemeClr val="bg1"/>
                </a:solidFill>
              </a:rPr>
              <a:t>Technology</a:t>
            </a:r>
            <a:r>
              <a:rPr lang="fr-FR">
                <a:solidFill>
                  <a:schemeClr val="bg1"/>
                </a:solidFill>
              </a:rPr>
              <a:t> Houari </a:t>
            </a:r>
            <a:r>
              <a:rPr lang="fr-FR" err="1">
                <a:solidFill>
                  <a:schemeClr val="bg1"/>
                </a:solidFill>
              </a:rPr>
              <a:t>Boumedie</a:t>
            </a:r>
            <a:endParaRPr lang="fr-FR">
              <a:solidFill>
                <a:schemeClr val="bg1"/>
              </a:solidFill>
            </a:endParaRPr>
          </a:p>
          <a:p>
            <a:pPr algn="ctr"/>
            <a:endParaRPr lang="fr-FR">
              <a:solidFill>
                <a:schemeClr val="bg1"/>
              </a:solidFill>
            </a:endParaRPr>
          </a:p>
          <a:p>
            <a:pPr algn="ctr"/>
            <a:endParaRPr lang="fr-FR">
              <a:solidFill>
                <a:schemeClr val="bg1"/>
              </a:solidFill>
            </a:endParaRPr>
          </a:p>
          <a:p>
            <a:pPr algn="ctr"/>
            <a:endParaRPr lang="fr-FR">
              <a:solidFill>
                <a:schemeClr val="bg1"/>
              </a:solidFill>
            </a:endParaRPr>
          </a:p>
          <a:p>
            <a:pPr algn="ctr"/>
            <a:endParaRPr lang="fr-FR">
              <a:solidFill>
                <a:schemeClr val="bg1"/>
              </a:solidFill>
            </a:endParaRPr>
          </a:p>
          <a:p>
            <a:pPr algn="ctr"/>
            <a:endParaRPr lang="fr-FR">
              <a:solidFill>
                <a:schemeClr val="bg1"/>
              </a:solidFill>
            </a:endParaRPr>
          </a:p>
          <a:p>
            <a:pPr algn="ctr"/>
            <a:endParaRPr lang="fr-FR">
              <a:solidFill>
                <a:schemeClr val="bg1"/>
              </a:solidFill>
            </a:endParaRPr>
          </a:p>
          <a:p>
            <a:pPr algn="ctr"/>
            <a:r>
              <a:rPr lang="fr-FR">
                <a:solidFill>
                  <a:schemeClr val="bg1"/>
                </a:solidFill>
              </a:rPr>
              <a:t>     Computer </a:t>
            </a:r>
            <a:r>
              <a:rPr lang="fr-FR" err="1">
                <a:solidFill>
                  <a:schemeClr val="bg1"/>
                </a:solidFill>
              </a:rPr>
              <a:t>Sience</a:t>
            </a:r>
            <a:r>
              <a:rPr lang="fr-FR">
                <a:solidFill>
                  <a:schemeClr val="bg1"/>
                </a:solidFill>
              </a:rPr>
              <a:t> </a:t>
            </a:r>
            <a:r>
              <a:rPr lang="fr-FR" err="1">
                <a:solidFill>
                  <a:schemeClr val="bg1"/>
                </a:solidFill>
              </a:rPr>
              <a:t>Faculty</a:t>
            </a:r>
            <a:endParaRPr lang="fr-FR">
              <a:solidFill>
                <a:schemeClr val="bg1"/>
              </a:solidFill>
            </a:endParaRPr>
          </a:p>
          <a:p>
            <a:pPr algn="ctr"/>
            <a:endParaRPr lang="fr-FR">
              <a:solidFill>
                <a:schemeClr val="bg1"/>
              </a:solidFill>
            </a:endParaRPr>
          </a:p>
          <a:p>
            <a:pPr algn="ctr"/>
            <a:r>
              <a:rPr lang="fr-FR" b="1" u="sng">
                <a:solidFill>
                  <a:schemeClr val="bg1"/>
                </a:solidFill>
              </a:rPr>
              <a:t>Work </a:t>
            </a:r>
            <a:r>
              <a:rPr lang="fr-FR" b="1" u="sng" err="1">
                <a:solidFill>
                  <a:schemeClr val="bg1"/>
                </a:solidFill>
              </a:rPr>
              <a:t>presented</a:t>
            </a:r>
            <a:r>
              <a:rPr lang="fr-FR" b="1" u="sng">
                <a:solidFill>
                  <a:schemeClr val="bg1"/>
                </a:solidFill>
              </a:rPr>
              <a:t> to</a:t>
            </a:r>
            <a:r>
              <a:rPr lang="fr-FR">
                <a:solidFill>
                  <a:schemeClr val="bg1"/>
                </a:solidFill>
              </a:rPr>
              <a:t> :</a:t>
            </a:r>
          </a:p>
          <a:p>
            <a:pPr marL="285750" indent="-285750" algn="just">
              <a:buFont typeface="Arial"/>
              <a:buChar char="•"/>
            </a:pPr>
            <a:r>
              <a:rPr lang="fr-FR" err="1">
                <a:solidFill>
                  <a:schemeClr val="bg1"/>
                </a:solidFill>
              </a:rPr>
              <a:t>Hariz</a:t>
            </a:r>
            <a:r>
              <a:rPr lang="fr-FR">
                <a:solidFill>
                  <a:schemeClr val="bg1"/>
                </a:solidFill>
              </a:rPr>
              <a:t> Soumia</a:t>
            </a:r>
          </a:p>
          <a:p>
            <a:pPr marL="285750" indent="-285750" algn="just">
              <a:buFont typeface="Arial"/>
              <a:buChar char="•"/>
            </a:pPr>
            <a:r>
              <a:rPr lang="fr-FR" err="1">
                <a:solidFill>
                  <a:schemeClr val="bg1"/>
                </a:solidFill>
              </a:rPr>
              <a:t>Keteb</a:t>
            </a:r>
            <a:r>
              <a:rPr lang="fr-FR">
                <a:solidFill>
                  <a:schemeClr val="bg1"/>
                </a:solidFill>
              </a:rPr>
              <a:t> </a:t>
            </a:r>
            <a:r>
              <a:rPr lang="fr-FR" err="1">
                <a:solidFill>
                  <a:schemeClr val="bg1"/>
                </a:solidFill>
              </a:rPr>
              <a:t>Yousra</a:t>
            </a:r>
            <a:endParaRPr lang="fr-FR">
              <a:solidFill>
                <a:schemeClr val="bg1"/>
              </a:solidFill>
            </a:endParaRPr>
          </a:p>
          <a:p>
            <a:pPr marL="285750" indent="-285750" algn="just">
              <a:buFont typeface="Arial"/>
              <a:buChar char="•"/>
            </a:pPr>
            <a:r>
              <a:rPr lang="fr-FR" err="1">
                <a:solidFill>
                  <a:schemeClr val="bg1"/>
                </a:solidFill>
              </a:rPr>
              <a:t>Hiba</a:t>
            </a:r>
            <a:r>
              <a:rPr lang="fr-FR">
                <a:solidFill>
                  <a:schemeClr val="bg1"/>
                </a:solidFill>
              </a:rPr>
              <a:t> </a:t>
            </a:r>
            <a:r>
              <a:rPr lang="fr-FR" err="1">
                <a:solidFill>
                  <a:schemeClr val="bg1"/>
                </a:solidFill>
              </a:rPr>
              <a:t>Tebani</a:t>
            </a:r>
            <a:endParaRPr lang="fr-FR">
              <a:solidFill>
                <a:schemeClr val="bg1"/>
              </a:solidFill>
            </a:endParaRPr>
          </a:p>
          <a:p>
            <a:pPr marL="285750" indent="-285750" algn="just">
              <a:buFont typeface="Arial"/>
              <a:buChar char="•"/>
            </a:pPr>
            <a:r>
              <a:rPr lang="fr-FR">
                <a:solidFill>
                  <a:schemeClr val="bg1"/>
                </a:solidFill>
              </a:rPr>
              <a:t>Nadir Manel</a:t>
            </a:r>
          </a:p>
          <a:p>
            <a:pPr marL="285750" indent="-285750" algn="just">
              <a:buFont typeface="Arial,Sans-Serif"/>
              <a:buChar char="•"/>
            </a:pPr>
            <a:r>
              <a:rPr lang="fr-FR" err="1">
                <a:solidFill>
                  <a:schemeClr val="bg1"/>
                </a:solidFill>
              </a:rPr>
              <a:t>Beddai</a:t>
            </a:r>
            <a:r>
              <a:rPr lang="fr-FR">
                <a:solidFill>
                  <a:schemeClr val="bg1"/>
                </a:solidFill>
              </a:rPr>
              <a:t> </a:t>
            </a:r>
            <a:r>
              <a:rPr lang="fr-FR" err="1">
                <a:solidFill>
                  <a:schemeClr val="bg1"/>
                </a:solidFill>
              </a:rPr>
              <a:t>Yakoub</a:t>
            </a:r>
            <a:r>
              <a:rPr lang="fr-FR">
                <a:solidFill>
                  <a:schemeClr val="bg1"/>
                </a:solidFill>
              </a:rPr>
              <a:t> Abdallah</a:t>
            </a:r>
            <a:endParaRPr lang="fr-FR">
              <a:solidFill>
                <a:schemeClr val="bg1"/>
              </a:solidFill>
              <a:latin typeface="Arial"/>
              <a:cs typeface="Arial"/>
            </a:endParaRPr>
          </a:p>
        </p:txBody>
      </p:sp>
      <p:pic>
        <p:nvPicPr>
          <p:cNvPr id="5" name="Image 4" descr="Une image contenant Police, logo, Graphique, symbole&#10;&#10;Description générée automatiquement">
            <a:extLst>
              <a:ext uri="{FF2B5EF4-FFF2-40B4-BE49-F238E27FC236}">
                <a16:creationId xmlns:a16="http://schemas.microsoft.com/office/drawing/2014/main" id="{895D8D3A-CB1A-2FDA-64C0-B87B2A1021C4}"/>
              </a:ext>
            </a:extLst>
          </p:cNvPr>
          <p:cNvPicPr>
            <a:picLocks noChangeAspect="1"/>
          </p:cNvPicPr>
          <p:nvPr/>
        </p:nvPicPr>
        <p:blipFill>
          <a:blip r:embed="rId2"/>
          <a:stretch>
            <a:fillRect/>
          </a:stretch>
        </p:blipFill>
        <p:spPr>
          <a:xfrm>
            <a:off x="4730466" y="1807769"/>
            <a:ext cx="3106830" cy="1662871"/>
          </a:xfrm>
          <a:prstGeom prst="rect">
            <a:avLst/>
          </a:prstGeom>
        </p:spPr>
      </p:pic>
    </p:spTree>
    <p:extLst>
      <p:ext uri="{BB962C8B-B14F-4D97-AF65-F5344CB8AC3E}">
        <p14:creationId xmlns:p14="http://schemas.microsoft.com/office/powerpoint/2010/main" val="207500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1909F3-07AD-92A9-0B38-D85DF96CD0BE}"/>
              </a:ext>
            </a:extLst>
          </p:cNvPr>
          <p:cNvSpPr>
            <a:spLocks noGrp="1"/>
          </p:cNvSpPr>
          <p:nvPr>
            <p:ph type="title"/>
          </p:nvPr>
        </p:nvSpPr>
        <p:spPr>
          <a:xfrm>
            <a:off x="330273" y="-527087"/>
            <a:ext cx="9905998" cy="1905000"/>
          </a:xfrm>
        </p:spPr>
        <p:txBody>
          <a:bodyPr/>
          <a:lstStyle/>
          <a:p>
            <a:r>
              <a:rPr lang="fr-FR" dirty="0">
                <a:effectLst>
                  <a:glow rad="38100">
                    <a:prstClr val="black">
                      <a:lumMod val="65000"/>
                      <a:lumOff val="35000"/>
                      <a:alpha val="40000"/>
                    </a:prstClr>
                  </a:glow>
                  <a:outerShdw blurRad="28575" dist="38100" dir="14040000" algn="tl" rotWithShape="0">
                    <a:srgbClr val="000000">
                      <a:alpha val="25000"/>
                    </a:srgbClr>
                  </a:outerShdw>
                </a:effectLst>
              </a:rPr>
              <a:t>LATEX :</a:t>
            </a:r>
            <a:endParaRPr lang="fr-FR" dirty="0"/>
          </a:p>
        </p:txBody>
      </p:sp>
      <p:sp>
        <p:nvSpPr>
          <p:cNvPr id="3" name="Espace réservé du contenu 2">
            <a:extLst>
              <a:ext uri="{FF2B5EF4-FFF2-40B4-BE49-F238E27FC236}">
                <a16:creationId xmlns:a16="http://schemas.microsoft.com/office/drawing/2014/main" id="{1E795959-E60E-93BD-4C32-8EBEEEF9FD5A}"/>
              </a:ext>
            </a:extLst>
          </p:cNvPr>
          <p:cNvSpPr>
            <a:spLocks noGrp="1"/>
          </p:cNvSpPr>
          <p:nvPr>
            <p:ph idx="1"/>
          </p:nvPr>
        </p:nvSpPr>
        <p:spPr>
          <a:xfrm>
            <a:off x="841971" y="-527225"/>
            <a:ext cx="9905998" cy="3124201"/>
          </a:xfrm>
        </p:spPr>
        <p:txBody>
          <a:bodyPr/>
          <a:lstStyle/>
          <a:p>
            <a:pPr marL="0" indent="0">
              <a:buNone/>
            </a:pP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LaTeX</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 document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preparation</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system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widely</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used</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in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scientific</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academic</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publishing</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Here’s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explanation</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LaTeX</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how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works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fr-FR" dirty="0">
              <a:effectLst>
                <a:glow rad="38100">
                  <a:prstClr val="black">
                    <a:lumMod val="50000"/>
                    <a:lumOff val="50000"/>
                    <a:alpha val="20000"/>
                  </a:prstClr>
                </a:glow>
                <a:outerShdw blurRad="44450" dist="12700" dir="13860000" algn="tl" rotWithShape="0">
                  <a:srgbClr val="000000">
                    <a:alpha val="20000"/>
                  </a:srgbClr>
                </a:outerShdw>
              </a:effectLst>
            </a:endParaRPr>
          </a:p>
        </p:txBody>
      </p:sp>
      <p:graphicFrame>
        <p:nvGraphicFramePr>
          <p:cNvPr id="346" name="Diagramme 345">
            <a:extLst>
              <a:ext uri="{FF2B5EF4-FFF2-40B4-BE49-F238E27FC236}">
                <a16:creationId xmlns:a16="http://schemas.microsoft.com/office/drawing/2014/main" id="{03269E8B-C28B-05FC-03B3-526FCC51FB65}"/>
              </a:ext>
            </a:extLst>
          </p:cNvPr>
          <p:cNvGraphicFramePr/>
          <p:nvPr>
            <p:extLst>
              <p:ext uri="{D42A27DB-BD31-4B8C-83A1-F6EECF244321}">
                <p14:modId xmlns:p14="http://schemas.microsoft.com/office/powerpoint/2010/main" val="3620407876"/>
              </p:ext>
            </p:extLst>
          </p:nvPr>
        </p:nvGraphicFramePr>
        <p:xfrm>
          <a:off x="277090" y="1372590"/>
          <a:ext cx="9598492" cy="5240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33" name="Graphique 632" descr="Une image contenant Graphique, graphisme, conception&#10;&#10;Description générée automatiquement">
            <a:extLst>
              <a:ext uri="{FF2B5EF4-FFF2-40B4-BE49-F238E27FC236}">
                <a16:creationId xmlns:a16="http://schemas.microsoft.com/office/drawing/2014/main" id="{531F2F2B-8BC9-47D1-B98D-B8CF46F4A1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13720" y="363187"/>
            <a:ext cx="1589317" cy="1361705"/>
          </a:xfrm>
          <a:prstGeom prst="rect">
            <a:avLst/>
          </a:prstGeom>
        </p:spPr>
      </p:pic>
    </p:spTree>
    <p:extLst>
      <p:ext uri="{BB962C8B-B14F-4D97-AF65-F5344CB8AC3E}">
        <p14:creationId xmlns:p14="http://schemas.microsoft.com/office/powerpoint/2010/main" val="2076464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C1C3FE-E876-43B3-86A7-48078A381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C195403-E26D-8C66-4923-6DCF0833E743}"/>
              </a:ext>
            </a:extLst>
          </p:cNvPr>
          <p:cNvSpPr>
            <a:spLocks noGrp="1"/>
          </p:cNvSpPr>
          <p:nvPr>
            <p:ph type="title"/>
          </p:nvPr>
        </p:nvSpPr>
        <p:spPr>
          <a:xfrm>
            <a:off x="913795" y="609599"/>
            <a:ext cx="5800905" cy="1229483"/>
          </a:xfrm>
        </p:spPr>
        <p:txBody>
          <a:bodyPr>
            <a:normAutofit/>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Git &amp; github</a:t>
            </a:r>
            <a:endParaRPr lang="fr-FR"/>
          </a:p>
        </p:txBody>
      </p:sp>
      <p:sp>
        <p:nvSpPr>
          <p:cNvPr id="23" name="Rectangle: Rounded Corners 22">
            <a:extLst>
              <a:ext uri="{FF2B5EF4-FFF2-40B4-BE49-F238E27FC236}">
                <a16:creationId xmlns:a16="http://schemas.microsoft.com/office/drawing/2014/main" id="{604CD510-02D6-4E6B-8CC5-E085B5EB2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3777" y="651436"/>
            <a:ext cx="4315968" cy="5184648"/>
          </a:xfrm>
          <a:prstGeom prst="roundRect">
            <a:avLst>
              <a:gd name="adj" fmla="val 2940"/>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clipart, dessin humoristique&#10;&#10;Description générée automatiquement">
            <a:extLst>
              <a:ext uri="{FF2B5EF4-FFF2-40B4-BE49-F238E27FC236}">
                <a16:creationId xmlns:a16="http://schemas.microsoft.com/office/drawing/2014/main" id="{F37F20F3-2FBD-1033-62DE-13B3EF091292}"/>
              </a:ext>
            </a:extLst>
          </p:cNvPr>
          <p:cNvPicPr>
            <a:picLocks noChangeAspect="1"/>
          </p:cNvPicPr>
          <p:nvPr/>
        </p:nvPicPr>
        <p:blipFill>
          <a:blip r:embed="rId3"/>
          <a:stretch>
            <a:fillRect/>
          </a:stretch>
        </p:blipFill>
        <p:spPr>
          <a:xfrm>
            <a:off x="8412440" y="1280399"/>
            <a:ext cx="1924024" cy="1924024"/>
          </a:xfrm>
          <a:prstGeom prst="rect">
            <a:avLst/>
          </a:prstGeom>
        </p:spPr>
      </p:pic>
      <p:pic>
        <p:nvPicPr>
          <p:cNvPr id="4" name="Image 3" descr="Une image contenant chat, Graphique, clipart&#10;&#10;Description générée automatiquement">
            <a:extLst>
              <a:ext uri="{FF2B5EF4-FFF2-40B4-BE49-F238E27FC236}">
                <a16:creationId xmlns:a16="http://schemas.microsoft.com/office/drawing/2014/main" id="{FB295156-88CF-7100-2A4E-F748057F0287}"/>
              </a:ext>
            </a:extLst>
          </p:cNvPr>
          <p:cNvPicPr>
            <a:picLocks noChangeAspect="1"/>
          </p:cNvPicPr>
          <p:nvPr/>
        </p:nvPicPr>
        <p:blipFill>
          <a:blip r:embed="rId4"/>
          <a:stretch>
            <a:fillRect/>
          </a:stretch>
        </p:blipFill>
        <p:spPr>
          <a:xfrm>
            <a:off x="-561718" y="1418678"/>
            <a:ext cx="8296384" cy="4609651"/>
          </a:xfrm>
          <a:prstGeom prst="rect">
            <a:avLst/>
          </a:prstGeom>
        </p:spPr>
      </p:pic>
      <p:pic>
        <p:nvPicPr>
          <p:cNvPr id="6" name="Image 5" descr="Une image contenant noir, obscurité&#10;&#10;Description générée automatiquement">
            <a:extLst>
              <a:ext uri="{FF2B5EF4-FFF2-40B4-BE49-F238E27FC236}">
                <a16:creationId xmlns:a16="http://schemas.microsoft.com/office/drawing/2014/main" id="{9481AF95-FA46-A77B-8E28-E62A5A74A42E}"/>
              </a:ext>
            </a:extLst>
          </p:cNvPr>
          <p:cNvPicPr>
            <a:picLocks noChangeAspect="1"/>
          </p:cNvPicPr>
          <p:nvPr/>
        </p:nvPicPr>
        <p:blipFill>
          <a:blip r:embed="rId5"/>
          <a:stretch>
            <a:fillRect/>
          </a:stretch>
        </p:blipFill>
        <p:spPr>
          <a:xfrm>
            <a:off x="7403909" y="3499918"/>
            <a:ext cx="1920240" cy="1920240"/>
          </a:xfrm>
          <a:prstGeom prst="rect">
            <a:avLst/>
          </a:prstGeom>
        </p:spPr>
      </p:pic>
      <p:pic>
        <p:nvPicPr>
          <p:cNvPr id="9" name="Image 8" descr="Une image contenant noir, obscurité&#10;&#10;Description générée automatiquement">
            <a:extLst>
              <a:ext uri="{FF2B5EF4-FFF2-40B4-BE49-F238E27FC236}">
                <a16:creationId xmlns:a16="http://schemas.microsoft.com/office/drawing/2014/main" id="{DAAEA5CF-1610-C22F-FA16-5FC11CF0994F}"/>
              </a:ext>
            </a:extLst>
          </p:cNvPr>
          <p:cNvPicPr>
            <a:picLocks noChangeAspect="1"/>
          </p:cNvPicPr>
          <p:nvPr/>
        </p:nvPicPr>
        <p:blipFill>
          <a:blip r:embed="rId6"/>
          <a:stretch>
            <a:fillRect/>
          </a:stretch>
        </p:blipFill>
        <p:spPr>
          <a:xfrm>
            <a:off x="9419374" y="3499918"/>
            <a:ext cx="1920240" cy="1920240"/>
          </a:xfrm>
          <a:prstGeom prst="rect">
            <a:avLst/>
          </a:prstGeom>
        </p:spPr>
      </p:pic>
      <p:sp>
        <p:nvSpPr>
          <p:cNvPr id="3" name="Espace réservé du contenu 2">
            <a:extLst>
              <a:ext uri="{FF2B5EF4-FFF2-40B4-BE49-F238E27FC236}">
                <a16:creationId xmlns:a16="http://schemas.microsoft.com/office/drawing/2014/main" id="{E18339ED-4F8F-B4B0-984E-4D63D6E31477}"/>
              </a:ext>
            </a:extLst>
          </p:cNvPr>
          <p:cNvSpPr>
            <a:spLocks noGrp="1"/>
          </p:cNvSpPr>
          <p:nvPr>
            <p:ph idx="1"/>
          </p:nvPr>
        </p:nvSpPr>
        <p:spPr>
          <a:xfrm>
            <a:off x="1418060" y="1717309"/>
            <a:ext cx="5800904" cy="4667800"/>
          </a:xfrm>
        </p:spPr>
        <p:txBody>
          <a:bodyPr anchor="t">
            <a:normAutofit/>
          </a:bodyPr>
          <a:lstStyle/>
          <a:p>
            <a:pPr marL="0" indent="0">
              <a:lnSpc>
                <a:spcPct val="90000"/>
              </a:lnSpc>
              <a:buClr>
                <a:srgbClr val="D27542"/>
              </a:buClr>
              <a:buNone/>
            </a:pPr>
            <a:r>
              <a:rPr lang="fr-FR" sz="1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GIT :</a:t>
            </a:r>
          </a:p>
          <a:p>
            <a:pPr marL="0" indent="0">
              <a:lnSpc>
                <a:spcPct val="90000"/>
              </a:lnSpc>
              <a:buClr>
                <a:srgbClr val="D27542"/>
              </a:buClr>
              <a:buNone/>
            </a:pP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Git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distributed</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version control system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that</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enables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developers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track</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changes in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their</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files. It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allows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developers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create</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local copies (repositories) of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their</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records changes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different</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stages,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facilitating</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collaboration and change management.</a:t>
            </a:r>
          </a:p>
          <a:p>
            <a:pPr marL="0" indent="0">
              <a:lnSpc>
                <a:spcPct val="90000"/>
              </a:lnSpc>
              <a:buClr>
                <a:srgbClr val="D27542"/>
              </a:buClr>
              <a:buNone/>
            </a:pPr>
            <a:r>
              <a:rPr lang="fr-FR" sz="1400" b="1" dirty="0">
                <a:effectLst>
                  <a:glow rad="38100">
                    <a:prstClr val="black">
                      <a:lumMod val="50000"/>
                      <a:lumOff val="50000"/>
                      <a:alpha val="20000"/>
                    </a:prstClr>
                  </a:glow>
                  <a:outerShdw blurRad="44450" dist="12700" dir="13860000" algn="tl" rotWithShape="0">
                    <a:srgbClr val="000000">
                      <a:alpha val="20000"/>
                    </a:srgbClr>
                  </a:outerShdw>
                </a:effectLst>
              </a:rPr>
              <a:t>GITHUB :</a:t>
            </a:r>
          </a:p>
          <a:p>
            <a:pPr marL="0" indent="0">
              <a:lnSpc>
                <a:spcPct val="90000"/>
              </a:lnSpc>
              <a:buClr>
                <a:srgbClr val="D27542"/>
              </a:buClr>
              <a:buNone/>
            </a:pP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GitHub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 online platform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that</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provides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hosting</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services for Git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Developers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use GitHub to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upload</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(push)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their</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(repositories) to the cloud,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allowing</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for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better</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collaboration. GitHub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offers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graphical</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user interface for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management and displays changes,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providing</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 platform for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developers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work</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together</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 In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summary</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Git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the system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that</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controls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changes and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allows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for the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creation</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local copies,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while</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GitHub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the place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where</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developers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can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share</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improve</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their</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projects</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online </a:t>
            </a:r>
            <a:r>
              <a:rPr lang="fr-FR" sz="1400" b="1"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using</a:t>
            </a:r>
            <a:r>
              <a:rPr lang="fr-FR" sz="1400"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Git.  </a:t>
            </a:r>
            <a:endParaRPr lang="fr-FR" sz="1400" b="1"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98293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1" name="Image 10" descr="Une image contenant ordinateur, ordinateur portable, fournitures de bureau, Téléphone mobile&#10;&#10;Description générée automatiquement">
            <a:extLst>
              <a:ext uri="{FF2B5EF4-FFF2-40B4-BE49-F238E27FC236}">
                <a16:creationId xmlns:a16="http://schemas.microsoft.com/office/drawing/2014/main" id="{01AF6B82-17EA-7C12-E28E-EF062112BB18}"/>
              </a:ext>
            </a:extLst>
          </p:cNvPr>
          <p:cNvPicPr>
            <a:picLocks noChangeAspect="1"/>
          </p:cNvPicPr>
          <p:nvPr/>
        </p:nvPicPr>
        <p:blipFill>
          <a:blip r:embed="rId4"/>
          <a:stretch>
            <a:fillRect/>
          </a:stretch>
        </p:blipFill>
        <p:spPr>
          <a:xfrm>
            <a:off x="2680973" y="3634281"/>
            <a:ext cx="6621517" cy="254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re 1"/>
          <p:cNvSpPr>
            <a:spLocks noGrp="1"/>
          </p:cNvSpPr>
          <p:nvPr>
            <p:ph type="ctrTitle"/>
          </p:nvPr>
        </p:nvSpPr>
        <p:spPr>
          <a:xfrm>
            <a:off x="1469658" y="433754"/>
            <a:ext cx="8676222" cy="2907324"/>
          </a:xfrm>
          <a:noFill/>
          <a:ln>
            <a:solidFill>
              <a:schemeClr val="tx1"/>
            </a:solidFill>
            <a:extLst>
              <a:ext uri="{C807C97D-BFC1-408E-A445-0C87EB9F89A2}">
                <ask:lineSketchStyleProps xmlns:ask="http://schemas.microsoft.com/office/drawing/2018/sketchyshapes" sd="3499211612">
                  <a:custGeom>
                    <a:avLst/>
                    <a:gdLst>
                      <a:gd name="connsiteX0" fmla="*/ 0 w 8676222"/>
                      <a:gd name="connsiteY0" fmla="*/ 0 h 2907324"/>
                      <a:gd name="connsiteX1" fmla="*/ 580639 w 8676222"/>
                      <a:gd name="connsiteY1" fmla="*/ 0 h 2907324"/>
                      <a:gd name="connsiteX2" fmla="*/ 1248041 w 8676222"/>
                      <a:gd name="connsiteY2" fmla="*/ 0 h 2907324"/>
                      <a:gd name="connsiteX3" fmla="*/ 2002205 w 8676222"/>
                      <a:gd name="connsiteY3" fmla="*/ 0 h 2907324"/>
                      <a:gd name="connsiteX4" fmla="*/ 2496082 w 8676222"/>
                      <a:gd name="connsiteY4" fmla="*/ 0 h 2907324"/>
                      <a:gd name="connsiteX5" fmla="*/ 3250246 w 8676222"/>
                      <a:gd name="connsiteY5" fmla="*/ 0 h 2907324"/>
                      <a:gd name="connsiteX6" fmla="*/ 4004410 w 8676222"/>
                      <a:gd name="connsiteY6" fmla="*/ 0 h 2907324"/>
                      <a:gd name="connsiteX7" fmla="*/ 4845336 w 8676222"/>
                      <a:gd name="connsiteY7" fmla="*/ 0 h 2907324"/>
                      <a:gd name="connsiteX8" fmla="*/ 5512738 w 8676222"/>
                      <a:gd name="connsiteY8" fmla="*/ 0 h 2907324"/>
                      <a:gd name="connsiteX9" fmla="*/ 5919853 w 8676222"/>
                      <a:gd name="connsiteY9" fmla="*/ 0 h 2907324"/>
                      <a:gd name="connsiteX10" fmla="*/ 6413730 w 8676222"/>
                      <a:gd name="connsiteY10" fmla="*/ 0 h 2907324"/>
                      <a:gd name="connsiteX11" fmla="*/ 7081132 w 8676222"/>
                      <a:gd name="connsiteY11" fmla="*/ 0 h 2907324"/>
                      <a:gd name="connsiteX12" fmla="*/ 7748534 w 8676222"/>
                      <a:gd name="connsiteY12" fmla="*/ 0 h 2907324"/>
                      <a:gd name="connsiteX13" fmla="*/ 8676222 w 8676222"/>
                      <a:gd name="connsiteY13" fmla="*/ 0 h 2907324"/>
                      <a:gd name="connsiteX14" fmla="*/ 8676222 w 8676222"/>
                      <a:gd name="connsiteY14" fmla="*/ 523318 h 2907324"/>
                      <a:gd name="connsiteX15" fmla="*/ 8676222 w 8676222"/>
                      <a:gd name="connsiteY15" fmla="*/ 1046637 h 2907324"/>
                      <a:gd name="connsiteX16" fmla="*/ 8676222 w 8676222"/>
                      <a:gd name="connsiteY16" fmla="*/ 1686248 h 2907324"/>
                      <a:gd name="connsiteX17" fmla="*/ 8676222 w 8676222"/>
                      <a:gd name="connsiteY17" fmla="*/ 2325859 h 2907324"/>
                      <a:gd name="connsiteX18" fmla="*/ 8676222 w 8676222"/>
                      <a:gd name="connsiteY18" fmla="*/ 2907324 h 2907324"/>
                      <a:gd name="connsiteX19" fmla="*/ 7835296 w 8676222"/>
                      <a:gd name="connsiteY19" fmla="*/ 2907324 h 2907324"/>
                      <a:gd name="connsiteX20" fmla="*/ 7254656 w 8676222"/>
                      <a:gd name="connsiteY20" fmla="*/ 2907324 h 2907324"/>
                      <a:gd name="connsiteX21" fmla="*/ 6413730 w 8676222"/>
                      <a:gd name="connsiteY21" fmla="*/ 2907324 h 2907324"/>
                      <a:gd name="connsiteX22" fmla="*/ 6006615 w 8676222"/>
                      <a:gd name="connsiteY22" fmla="*/ 2907324 h 2907324"/>
                      <a:gd name="connsiteX23" fmla="*/ 5599500 w 8676222"/>
                      <a:gd name="connsiteY23" fmla="*/ 2907324 h 2907324"/>
                      <a:gd name="connsiteX24" fmla="*/ 4758574 w 8676222"/>
                      <a:gd name="connsiteY24" fmla="*/ 2907324 h 2907324"/>
                      <a:gd name="connsiteX25" fmla="*/ 4177935 w 8676222"/>
                      <a:gd name="connsiteY25" fmla="*/ 2907324 h 2907324"/>
                      <a:gd name="connsiteX26" fmla="*/ 3684057 w 8676222"/>
                      <a:gd name="connsiteY26" fmla="*/ 2907324 h 2907324"/>
                      <a:gd name="connsiteX27" fmla="*/ 3016656 w 8676222"/>
                      <a:gd name="connsiteY27" fmla="*/ 2907324 h 2907324"/>
                      <a:gd name="connsiteX28" fmla="*/ 2175730 w 8676222"/>
                      <a:gd name="connsiteY28" fmla="*/ 2907324 h 2907324"/>
                      <a:gd name="connsiteX29" fmla="*/ 1595090 w 8676222"/>
                      <a:gd name="connsiteY29" fmla="*/ 2907324 h 2907324"/>
                      <a:gd name="connsiteX30" fmla="*/ 1187975 w 8676222"/>
                      <a:gd name="connsiteY30" fmla="*/ 2907324 h 2907324"/>
                      <a:gd name="connsiteX31" fmla="*/ 694098 w 8676222"/>
                      <a:gd name="connsiteY31" fmla="*/ 2907324 h 2907324"/>
                      <a:gd name="connsiteX32" fmla="*/ 0 w 8676222"/>
                      <a:gd name="connsiteY32" fmla="*/ 2907324 h 2907324"/>
                      <a:gd name="connsiteX33" fmla="*/ 0 w 8676222"/>
                      <a:gd name="connsiteY33" fmla="*/ 2325859 h 2907324"/>
                      <a:gd name="connsiteX34" fmla="*/ 0 w 8676222"/>
                      <a:gd name="connsiteY34" fmla="*/ 1715321 h 2907324"/>
                      <a:gd name="connsiteX35" fmla="*/ 0 w 8676222"/>
                      <a:gd name="connsiteY35" fmla="*/ 1133856 h 2907324"/>
                      <a:gd name="connsiteX36" fmla="*/ 0 w 8676222"/>
                      <a:gd name="connsiteY36" fmla="*/ 581465 h 2907324"/>
                      <a:gd name="connsiteX37" fmla="*/ 0 w 8676222"/>
                      <a:gd name="connsiteY37" fmla="*/ 0 h 290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76222" h="2907324" fill="none" extrusionOk="0">
                        <a:moveTo>
                          <a:pt x="0" y="0"/>
                        </a:moveTo>
                        <a:cubicBezTo>
                          <a:pt x="282031" y="12620"/>
                          <a:pt x="407829" y="-3390"/>
                          <a:pt x="580639" y="0"/>
                        </a:cubicBezTo>
                        <a:cubicBezTo>
                          <a:pt x="753449" y="3390"/>
                          <a:pt x="963709" y="-14044"/>
                          <a:pt x="1248041" y="0"/>
                        </a:cubicBezTo>
                        <a:cubicBezTo>
                          <a:pt x="1532373" y="14044"/>
                          <a:pt x="1700208" y="-30545"/>
                          <a:pt x="2002205" y="0"/>
                        </a:cubicBezTo>
                        <a:cubicBezTo>
                          <a:pt x="2304202" y="30545"/>
                          <a:pt x="2305154" y="6799"/>
                          <a:pt x="2496082" y="0"/>
                        </a:cubicBezTo>
                        <a:cubicBezTo>
                          <a:pt x="2687010" y="-6799"/>
                          <a:pt x="3067396" y="-7569"/>
                          <a:pt x="3250246" y="0"/>
                        </a:cubicBezTo>
                        <a:cubicBezTo>
                          <a:pt x="3433096" y="7569"/>
                          <a:pt x="3709503" y="-35349"/>
                          <a:pt x="4004410" y="0"/>
                        </a:cubicBezTo>
                        <a:cubicBezTo>
                          <a:pt x="4299317" y="35349"/>
                          <a:pt x="4516468" y="10787"/>
                          <a:pt x="4845336" y="0"/>
                        </a:cubicBezTo>
                        <a:cubicBezTo>
                          <a:pt x="5174204" y="-10787"/>
                          <a:pt x="5182947" y="-1506"/>
                          <a:pt x="5512738" y="0"/>
                        </a:cubicBezTo>
                        <a:cubicBezTo>
                          <a:pt x="5842529" y="1506"/>
                          <a:pt x="5775466" y="-20148"/>
                          <a:pt x="5919853" y="0"/>
                        </a:cubicBezTo>
                        <a:cubicBezTo>
                          <a:pt x="6064241" y="20148"/>
                          <a:pt x="6239186" y="-19233"/>
                          <a:pt x="6413730" y="0"/>
                        </a:cubicBezTo>
                        <a:cubicBezTo>
                          <a:pt x="6588274" y="19233"/>
                          <a:pt x="6811741" y="-13343"/>
                          <a:pt x="7081132" y="0"/>
                        </a:cubicBezTo>
                        <a:cubicBezTo>
                          <a:pt x="7350523" y="13343"/>
                          <a:pt x="7602671" y="30950"/>
                          <a:pt x="7748534" y="0"/>
                        </a:cubicBezTo>
                        <a:cubicBezTo>
                          <a:pt x="7894397" y="-30950"/>
                          <a:pt x="8330023" y="13823"/>
                          <a:pt x="8676222" y="0"/>
                        </a:cubicBezTo>
                        <a:cubicBezTo>
                          <a:pt x="8677028" y="112326"/>
                          <a:pt x="8685538" y="366246"/>
                          <a:pt x="8676222" y="523318"/>
                        </a:cubicBezTo>
                        <a:cubicBezTo>
                          <a:pt x="8666906" y="680390"/>
                          <a:pt x="8650384" y="863660"/>
                          <a:pt x="8676222" y="1046637"/>
                        </a:cubicBezTo>
                        <a:cubicBezTo>
                          <a:pt x="8702060" y="1229614"/>
                          <a:pt x="8673299" y="1533538"/>
                          <a:pt x="8676222" y="1686248"/>
                        </a:cubicBezTo>
                        <a:cubicBezTo>
                          <a:pt x="8679145" y="1838958"/>
                          <a:pt x="8691790" y="2120961"/>
                          <a:pt x="8676222" y="2325859"/>
                        </a:cubicBezTo>
                        <a:cubicBezTo>
                          <a:pt x="8660654" y="2530757"/>
                          <a:pt x="8672397" y="2714168"/>
                          <a:pt x="8676222" y="2907324"/>
                        </a:cubicBezTo>
                        <a:cubicBezTo>
                          <a:pt x="8377997" y="2865394"/>
                          <a:pt x="8159475" y="2872863"/>
                          <a:pt x="7835296" y="2907324"/>
                        </a:cubicBezTo>
                        <a:cubicBezTo>
                          <a:pt x="7511117" y="2941785"/>
                          <a:pt x="7414449" y="2926400"/>
                          <a:pt x="7254656" y="2907324"/>
                        </a:cubicBezTo>
                        <a:cubicBezTo>
                          <a:pt x="7094863" y="2888248"/>
                          <a:pt x="6824993" y="2946902"/>
                          <a:pt x="6413730" y="2907324"/>
                        </a:cubicBezTo>
                        <a:cubicBezTo>
                          <a:pt x="6002467" y="2867746"/>
                          <a:pt x="6182480" y="2909428"/>
                          <a:pt x="6006615" y="2907324"/>
                        </a:cubicBezTo>
                        <a:cubicBezTo>
                          <a:pt x="5830750" y="2905220"/>
                          <a:pt x="5696665" y="2923788"/>
                          <a:pt x="5599500" y="2907324"/>
                        </a:cubicBezTo>
                        <a:cubicBezTo>
                          <a:pt x="5502336" y="2890860"/>
                          <a:pt x="5036130" y="2943151"/>
                          <a:pt x="4758574" y="2907324"/>
                        </a:cubicBezTo>
                        <a:cubicBezTo>
                          <a:pt x="4481018" y="2871497"/>
                          <a:pt x="4350529" y="2909402"/>
                          <a:pt x="4177935" y="2907324"/>
                        </a:cubicBezTo>
                        <a:cubicBezTo>
                          <a:pt x="4005341" y="2905246"/>
                          <a:pt x="3907196" y="2905217"/>
                          <a:pt x="3684057" y="2907324"/>
                        </a:cubicBezTo>
                        <a:cubicBezTo>
                          <a:pt x="3460918" y="2909431"/>
                          <a:pt x="3211924" y="2881034"/>
                          <a:pt x="3016656" y="2907324"/>
                        </a:cubicBezTo>
                        <a:cubicBezTo>
                          <a:pt x="2821388" y="2933614"/>
                          <a:pt x="2544659" y="2904009"/>
                          <a:pt x="2175730" y="2907324"/>
                        </a:cubicBezTo>
                        <a:cubicBezTo>
                          <a:pt x="1806801" y="2910639"/>
                          <a:pt x="1873702" y="2914663"/>
                          <a:pt x="1595090" y="2907324"/>
                        </a:cubicBezTo>
                        <a:cubicBezTo>
                          <a:pt x="1316478" y="2899985"/>
                          <a:pt x="1278817" y="2894678"/>
                          <a:pt x="1187975" y="2907324"/>
                        </a:cubicBezTo>
                        <a:cubicBezTo>
                          <a:pt x="1097134" y="2919970"/>
                          <a:pt x="906545" y="2931030"/>
                          <a:pt x="694098" y="2907324"/>
                        </a:cubicBezTo>
                        <a:cubicBezTo>
                          <a:pt x="481651" y="2883618"/>
                          <a:pt x="250655" y="2941581"/>
                          <a:pt x="0" y="2907324"/>
                        </a:cubicBezTo>
                        <a:cubicBezTo>
                          <a:pt x="-4994" y="2665143"/>
                          <a:pt x="-642" y="2601329"/>
                          <a:pt x="0" y="2325859"/>
                        </a:cubicBezTo>
                        <a:cubicBezTo>
                          <a:pt x="642" y="2050390"/>
                          <a:pt x="-11026" y="1905752"/>
                          <a:pt x="0" y="1715321"/>
                        </a:cubicBezTo>
                        <a:cubicBezTo>
                          <a:pt x="11026" y="1524890"/>
                          <a:pt x="906" y="1267732"/>
                          <a:pt x="0" y="1133856"/>
                        </a:cubicBezTo>
                        <a:cubicBezTo>
                          <a:pt x="-906" y="999981"/>
                          <a:pt x="-9322" y="835207"/>
                          <a:pt x="0" y="581465"/>
                        </a:cubicBezTo>
                        <a:cubicBezTo>
                          <a:pt x="9322" y="327723"/>
                          <a:pt x="8225" y="225576"/>
                          <a:pt x="0" y="0"/>
                        </a:cubicBezTo>
                        <a:close/>
                      </a:path>
                      <a:path w="8676222" h="2907324" stroke="0" extrusionOk="0">
                        <a:moveTo>
                          <a:pt x="0" y="0"/>
                        </a:moveTo>
                        <a:cubicBezTo>
                          <a:pt x="238388" y="-5682"/>
                          <a:pt x="462067" y="-18686"/>
                          <a:pt x="580639" y="0"/>
                        </a:cubicBezTo>
                        <a:cubicBezTo>
                          <a:pt x="699211" y="18686"/>
                          <a:pt x="837622" y="9099"/>
                          <a:pt x="1074517" y="0"/>
                        </a:cubicBezTo>
                        <a:cubicBezTo>
                          <a:pt x="1311412" y="-9099"/>
                          <a:pt x="1401031" y="-22926"/>
                          <a:pt x="1568394" y="0"/>
                        </a:cubicBezTo>
                        <a:cubicBezTo>
                          <a:pt x="1735757" y="22926"/>
                          <a:pt x="1867854" y="3648"/>
                          <a:pt x="1975509" y="0"/>
                        </a:cubicBezTo>
                        <a:cubicBezTo>
                          <a:pt x="2083165" y="-3648"/>
                          <a:pt x="2279799" y="13898"/>
                          <a:pt x="2382624" y="0"/>
                        </a:cubicBezTo>
                        <a:cubicBezTo>
                          <a:pt x="2485449" y="-13898"/>
                          <a:pt x="2630284" y="-3935"/>
                          <a:pt x="2789739" y="0"/>
                        </a:cubicBezTo>
                        <a:cubicBezTo>
                          <a:pt x="2949194" y="3935"/>
                          <a:pt x="3248944" y="-1611"/>
                          <a:pt x="3543903" y="0"/>
                        </a:cubicBezTo>
                        <a:cubicBezTo>
                          <a:pt x="3838862" y="1611"/>
                          <a:pt x="3814480" y="-3118"/>
                          <a:pt x="3951018" y="0"/>
                        </a:cubicBezTo>
                        <a:cubicBezTo>
                          <a:pt x="4087557" y="3118"/>
                          <a:pt x="4284148" y="-7524"/>
                          <a:pt x="4444895" y="0"/>
                        </a:cubicBezTo>
                        <a:cubicBezTo>
                          <a:pt x="4605642" y="7524"/>
                          <a:pt x="4832389" y="17392"/>
                          <a:pt x="4938773" y="0"/>
                        </a:cubicBezTo>
                        <a:cubicBezTo>
                          <a:pt x="5045157" y="-17392"/>
                          <a:pt x="5459370" y="-40955"/>
                          <a:pt x="5779699" y="0"/>
                        </a:cubicBezTo>
                        <a:cubicBezTo>
                          <a:pt x="6100028" y="40955"/>
                          <a:pt x="6073695" y="-3931"/>
                          <a:pt x="6186814" y="0"/>
                        </a:cubicBezTo>
                        <a:cubicBezTo>
                          <a:pt x="6299934" y="3931"/>
                          <a:pt x="6474730" y="19814"/>
                          <a:pt x="6593929" y="0"/>
                        </a:cubicBezTo>
                        <a:cubicBezTo>
                          <a:pt x="6713128" y="-19814"/>
                          <a:pt x="7157417" y="26622"/>
                          <a:pt x="7434855" y="0"/>
                        </a:cubicBezTo>
                        <a:cubicBezTo>
                          <a:pt x="7712293" y="-26622"/>
                          <a:pt x="7704366" y="9429"/>
                          <a:pt x="7928732" y="0"/>
                        </a:cubicBezTo>
                        <a:cubicBezTo>
                          <a:pt x="8153098" y="-9429"/>
                          <a:pt x="8427975" y="29462"/>
                          <a:pt x="8676222" y="0"/>
                        </a:cubicBezTo>
                        <a:cubicBezTo>
                          <a:pt x="8670429" y="234193"/>
                          <a:pt x="8646381" y="374473"/>
                          <a:pt x="8676222" y="639611"/>
                        </a:cubicBezTo>
                        <a:cubicBezTo>
                          <a:pt x="8706063" y="904749"/>
                          <a:pt x="8680357" y="966921"/>
                          <a:pt x="8676222" y="1279223"/>
                        </a:cubicBezTo>
                        <a:cubicBezTo>
                          <a:pt x="8672087" y="1591525"/>
                          <a:pt x="8679185" y="1658744"/>
                          <a:pt x="8676222" y="1831614"/>
                        </a:cubicBezTo>
                        <a:cubicBezTo>
                          <a:pt x="8673259" y="2004484"/>
                          <a:pt x="8683936" y="2202584"/>
                          <a:pt x="8676222" y="2354932"/>
                        </a:cubicBezTo>
                        <a:cubicBezTo>
                          <a:pt x="8668508" y="2507280"/>
                          <a:pt x="8651974" y="2713530"/>
                          <a:pt x="8676222" y="2907324"/>
                        </a:cubicBezTo>
                        <a:cubicBezTo>
                          <a:pt x="8496576" y="2900006"/>
                          <a:pt x="8465517" y="2907105"/>
                          <a:pt x="8269107" y="2907324"/>
                        </a:cubicBezTo>
                        <a:cubicBezTo>
                          <a:pt x="8072698" y="2907543"/>
                          <a:pt x="7880840" y="2939509"/>
                          <a:pt x="7601705" y="2907324"/>
                        </a:cubicBezTo>
                        <a:cubicBezTo>
                          <a:pt x="7322570" y="2875139"/>
                          <a:pt x="7186471" y="2902507"/>
                          <a:pt x="6934304" y="2907324"/>
                        </a:cubicBezTo>
                        <a:cubicBezTo>
                          <a:pt x="6682137" y="2912141"/>
                          <a:pt x="6448037" y="2934139"/>
                          <a:pt x="6180140" y="2907324"/>
                        </a:cubicBezTo>
                        <a:cubicBezTo>
                          <a:pt x="5912243" y="2880509"/>
                          <a:pt x="5687998" y="2905238"/>
                          <a:pt x="5339214" y="2907324"/>
                        </a:cubicBezTo>
                        <a:cubicBezTo>
                          <a:pt x="4990430" y="2909410"/>
                          <a:pt x="5072532" y="2925052"/>
                          <a:pt x="4845336" y="2907324"/>
                        </a:cubicBezTo>
                        <a:cubicBezTo>
                          <a:pt x="4618140" y="2889596"/>
                          <a:pt x="4200968" y="2908424"/>
                          <a:pt x="4004410" y="2907324"/>
                        </a:cubicBezTo>
                        <a:cubicBezTo>
                          <a:pt x="3807852" y="2906224"/>
                          <a:pt x="3798497" y="2888231"/>
                          <a:pt x="3597295" y="2907324"/>
                        </a:cubicBezTo>
                        <a:cubicBezTo>
                          <a:pt x="3396094" y="2926417"/>
                          <a:pt x="3357172" y="2912749"/>
                          <a:pt x="3190180" y="2907324"/>
                        </a:cubicBezTo>
                        <a:cubicBezTo>
                          <a:pt x="3023189" y="2901899"/>
                          <a:pt x="2594271" y="2912022"/>
                          <a:pt x="2436016" y="2907324"/>
                        </a:cubicBezTo>
                        <a:cubicBezTo>
                          <a:pt x="2277761" y="2902626"/>
                          <a:pt x="2119380" y="2926802"/>
                          <a:pt x="2028901" y="2907324"/>
                        </a:cubicBezTo>
                        <a:cubicBezTo>
                          <a:pt x="1938422" y="2887846"/>
                          <a:pt x="1674704" y="2885174"/>
                          <a:pt x="1448262" y="2907324"/>
                        </a:cubicBezTo>
                        <a:cubicBezTo>
                          <a:pt x="1221820" y="2929474"/>
                          <a:pt x="1123458" y="2890632"/>
                          <a:pt x="1041147" y="2907324"/>
                        </a:cubicBezTo>
                        <a:cubicBezTo>
                          <a:pt x="958837" y="2924016"/>
                          <a:pt x="744988" y="2894292"/>
                          <a:pt x="634032" y="2907324"/>
                        </a:cubicBezTo>
                        <a:cubicBezTo>
                          <a:pt x="523076" y="2920356"/>
                          <a:pt x="192238" y="2883664"/>
                          <a:pt x="0" y="2907324"/>
                        </a:cubicBezTo>
                        <a:cubicBezTo>
                          <a:pt x="16462" y="2638891"/>
                          <a:pt x="11137" y="2518458"/>
                          <a:pt x="0" y="2296786"/>
                        </a:cubicBezTo>
                        <a:cubicBezTo>
                          <a:pt x="-11137" y="2075114"/>
                          <a:pt x="11093" y="2000436"/>
                          <a:pt x="0" y="1773468"/>
                        </a:cubicBezTo>
                        <a:cubicBezTo>
                          <a:pt x="-11093" y="1546500"/>
                          <a:pt x="-8300" y="1443174"/>
                          <a:pt x="0" y="1192003"/>
                        </a:cubicBezTo>
                        <a:cubicBezTo>
                          <a:pt x="8300" y="940833"/>
                          <a:pt x="22457" y="851511"/>
                          <a:pt x="0" y="552392"/>
                        </a:cubicBezTo>
                        <a:cubicBezTo>
                          <a:pt x="-22457" y="253273"/>
                          <a:pt x="9781" y="182559"/>
                          <a:pt x="0" y="0"/>
                        </a:cubicBezTo>
                        <a:close/>
                      </a:path>
                    </a:pathLst>
                  </a:custGeom>
                  <ask:type>
                    <ask:lineSketchFreehand/>
                  </ask:type>
                </ask:lineSketchStyleProps>
              </a:ext>
            </a:extLst>
          </a:ln>
        </p:spPr>
        <p:txBody>
          <a:bodyPr rtlCol="0">
            <a:noAutofit/>
          </a:bodyPr>
          <a:lstStyle/>
          <a:p>
            <a:r>
              <a:rPr lang="fr-FR" sz="8000"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I</a:t>
            </a:r>
            <a:r>
              <a:rPr lang="fr-FR" sz="4400" b="1"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NFORMATIQUE</a:t>
            </a:r>
            <a:r>
              <a:rPr lang="fr-FR" sz="4400"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 </a:t>
            </a:r>
            <a:r>
              <a:rPr lang="fr-FR" sz="4400" b="1"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&amp;</a:t>
            </a:r>
            <a:r>
              <a:rPr lang="fr-FR" sz="4000"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 </a:t>
            </a:r>
            <a:r>
              <a:rPr lang="fr-FR" sz="8000"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C</a:t>
            </a:r>
            <a:r>
              <a:rPr lang="fr-FR" sz="4000" b="1"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OMMUNICATION</a:t>
            </a:r>
            <a:r>
              <a:rPr lang="fr-FR" sz="4000"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 </a:t>
            </a:r>
            <a:r>
              <a:rPr lang="fr-FR" sz="7200"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T</a:t>
            </a:r>
            <a:r>
              <a:rPr lang="fr-FR" sz="4000" b="1" dirty="0">
                <a:solidFill>
                  <a:srgbClr val="002060"/>
                </a:solidFill>
                <a:effectLst>
                  <a:glow rad="38100">
                    <a:prstClr val="black">
                      <a:lumMod val="65000"/>
                      <a:lumOff val="35000"/>
                      <a:alpha val="50000"/>
                    </a:prstClr>
                  </a:glow>
                  <a:outerShdw blurRad="28575" dist="31750" dir="13200000" algn="tl" rotWithShape="0">
                    <a:srgbClr val="000000">
                      <a:alpha val="25000"/>
                    </a:srgbClr>
                  </a:outerShdw>
                </a:effectLst>
                <a:latin typeface="Calibri"/>
                <a:cs typeface="Calibri"/>
              </a:rPr>
              <a:t>ECHNOLOGIES PRESENTATION</a:t>
            </a:r>
          </a:p>
        </p:txBody>
      </p:sp>
    </p:spTree>
    <p:extLst>
      <p:ext uri="{BB962C8B-B14F-4D97-AF65-F5344CB8AC3E}">
        <p14:creationId xmlns:p14="http://schemas.microsoft.com/office/powerpoint/2010/main" val="1286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FA979-C0BB-46CD-EAE1-9957B562E51B}"/>
              </a:ext>
            </a:extLst>
          </p:cNvPr>
          <p:cNvSpPr>
            <a:spLocks noGrp="1"/>
          </p:cNvSpPr>
          <p:nvPr>
            <p:ph type="title"/>
          </p:nvPr>
        </p:nvSpPr>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Content table :</a:t>
            </a:r>
            <a:endParaRPr lang="fr-FR"/>
          </a:p>
        </p:txBody>
      </p:sp>
      <p:graphicFrame>
        <p:nvGraphicFramePr>
          <p:cNvPr id="4" name="Espace réservé du contenu 3">
            <a:extLst>
              <a:ext uri="{FF2B5EF4-FFF2-40B4-BE49-F238E27FC236}">
                <a16:creationId xmlns:a16="http://schemas.microsoft.com/office/drawing/2014/main" id="{17474ADD-F5CE-FA87-47F7-76789631663C}"/>
              </a:ext>
            </a:extLst>
          </p:cNvPr>
          <p:cNvGraphicFramePr>
            <a:graphicFrameLocks noGrp="1"/>
          </p:cNvGraphicFramePr>
          <p:nvPr>
            <p:ph idx="1"/>
            <p:extLst>
              <p:ext uri="{D42A27DB-BD31-4B8C-83A1-F6EECF244321}">
                <p14:modId xmlns:p14="http://schemas.microsoft.com/office/powerpoint/2010/main" val="977504904"/>
              </p:ext>
            </p:extLst>
          </p:nvPr>
        </p:nvGraphicFramePr>
        <p:xfrm>
          <a:off x="1141413" y="2023753"/>
          <a:ext cx="9905998" cy="3991864"/>
        </p:xfrm>
        <a:graphic>
          <a:graphicData uri="http://schemas.openxmlformats.org/drawingml/2006/table">
            <a:tbl>
              <a:tblPr firstRow="1" bandRow="1">
                <a:tableStyleId>{21E4AEA4-8DFA-4A89-87EB-49C32662AFE0}</a:tableStyleId>
              </a:tblPr>
              <a:tblGrid>
                <a:gridCol w="2906980">
                  <a:extLst>
                    <a:ext uri="{9D8B030D-6E8A-4147-A177-3AD203B41FA5}">
                      <a16:colId xmlns:a16="http://schemas.microsoft.com/office/drawing/2014/main" val="1567214477"/>
                    </a:ext>
                  </a:extLst>
                </a:gridCol>
                <a:gridCol w="6999018">
                  <a:extLst>
                    <a:ext uri="{9D8B030D-6E8A-4147-A177-3AD203B41FA5}">
                      <a16:colId xmlns:a16="http://schemas.microsoft.com/office/drawing/2014/main" val="3683859438"/>
                    </a:ext>
                  </a:extLst>
                </a:gridCol>
              </a:tblGrid>
              <a:tr h="498983">
                <a:tc>
                  <a:txBody>
                    <a:bodyPr/>
                    <a:lstStyle/>
                    <a:p>
                      <a:r>
                        <a:rPr lang="fr-FR" dirty="0"/>
                        <a:t>SLIDE</a:t>
                      </a:r>
                    </a:p>
                  </a:txBody>
                  <a:tcPr/>
                </a:tc>
                <a:tc>
                  <a:txBody>
                    <a:bodyPr/>
                    <a:lstStyle/>
                    <a:p>
                      <a:r>
                        <a:rPr lang="fr-FR" dirty="0"/>
                        <a:t>TOPIC</a:t>
                      </a:r>
                    </a:p>
                  </a:txBody>
                  <a:tcPr/>
                </a:tc>
                <a:extLst>
                  <a:ext uri="{0D108BD9-81ED-4DB2-BD59-A6C34878D82A}">
                    <a16:rowId xmlns:a16="http://schemas.microsoft.com/office/drawing/2014/main" val="1439542143"/>
                  </a:ext>
                </a:extLst>
              </a:tr>
              <a:tr h="498983">
                <a:tc>
                  <a:txBody>
                    <a:bodyPr/>
                    <a:lstStyle/>
                    <a:p>
                      <a:r>
                        <a:rPr lang="fr-FR" dirty="0"/>
                        <a:t>4</a:t>
                      </a:r>
                    </a:p>
                  </a:txBody>
                  <a:tcPr/>
                </a:tc>
                <a:tc>
                  <a:txBody>
                    <a:bodyPr/>
                    <a:lstStyle/>
                    <a:p>
                      <a:r>
                        <a:rPr lang="fr-FR" dirty="0"/>
                        <a:t>Introduction about ICT</a:t>
                      </a:r>
                    </a:p>
                  </a:txBody>
                  <a:tcPr/>
                </a:tc>
                <a:extLst>
                  <a:ext uri="{0D108BD9-81ED-4DB2-BD59-A6C34878D82A}">
                    <a16:rowId xmlns:a16="http://schemas.microsoft.com/office/drawing/2014/main" val="92090897"/>
                  </a:ext>
                </a:extLst>
              </a:tr>
              <a:tr h="498983">
                <a:tc>
                  <a:txBody>
                    <a:bodyPr/>
                    <a:lstStyle/>
                    <a:p>
                      <a:r>
                        <a:rPr lang="fr-FR" dirty="0"/>
                        <a:t>5</a:t>
                      </a:r>
                    </a:p>
                  </a:txBody>
                  <a:tcPr/>
                </a:tc>
                <a:tc>
                  <a:txBody>
                    <a:bodyPr/>
                    <a:lstStyle/>
                    <a:p>
                      <a:r>
                        <a:rPr lang="fr-FR" dirty="0"/>
                        <a:t>Types of ICT</a:t>
                      </a:r>
                    </a:p>
                  </a:txBody>
                  <a:tcPr/>
                </a:tc>
                <a:extLst>
                  <a:ext uri="{0D108BD9-81ED-4DB2-BD59-A6C34878D82A}">
                    <a16:rowId xmlns:a16="http://schemas.microsoft.com/office/drawing/2014/main" val="960047609"/>
                  </a:ext>
                </a:extLst>
              </a:tr>
              <a:tr h="498983">
                <a:tc>
                  <a:txBody>
                    <a:bodyPr/>
                    <a:lstStyle/>
                    <a:p>
                      <a:r>
                        <a:rPr lang="fr-FR" dirty="0"/>
                        <a:t>6</a:t>
                      </a:r>
                    </a:p>
                  </a:txBody>
                  <a:tcPr/>
                </a:tc>
                <a:tc>
                  <a:txBody>
                    <a:bodyPr/>
                    <a:lstStyle/>
                    <a:p>
                      <a:r>
                        <a:rPr lang="fr-FR" dirty="0" err="1"/>
                        <a:t>Negatives</a:t>
                      </a:r>
                      <a:r>
                        <a:rPr lang="fr-FR" dirty="0"/>
                        <a:t> &amp; Positives of ICT</a:t>
                      </a:r>
                      <a:endParaRPr lang="fr-FR" dirty="0" err="1"/>
                    </a:p>
                  </a:txBody>
                  <a:tcPr/>
                </a:tc>
                <a:extLst>
                  <a:ext uri="{0D108BD9-81ED-4DB2-BD59-A6C34878D82A}">
                    <a16:rowId xmlns:a16="http://schemas.microsoft.com/office/drawing/2014/main" val="4136648675"/>
                  </a:ext>
                </a:extLst>
              </a:tr>
              <a:tr h="498983">
                <a:tc>
                  <a:txBody>
                    <a:bodyPr/>
                    <a:lstStyle/>
                    <a:p>
                      <a:r>
                        <a:rPr lang="fr-FR" dirty="0"/>
                        <a:t>7</a:t>
                      </a:r>
                    </a:p>
                  </a:txBody>
                  <a:tcPr/>
                </a:tc>
                <a:tc>
                  <a:txBody>
                    <a:bodyPr/>
                    <a:lstStyle/>
                    <a:p>
                      <a:r>
                        <a:rPr lang="fr-FR" dirty="0"/>
                        <a:t>Microsoft Tools</a:t>
                      </a:r>
                    </a:p>
                  </a:txBody>
                  <a:tcPr/>
                </a:tc>
                <a:extLst>
                  <a:ext uri="{0D108BD9-81ED-4DB2-BD59-A6C34878D82A}">
                    <a16:rowId xmlns:a16="http://schemas.microsoft.com/office/drawing/2014/main" val="1045518544"/>
                  </a:ext>
                </a:extLst>
              </a:tr>
              <a:tr h="498983">
                <a:tc>
                  <a:txBody>
                    <a:bodyPr/>
                    <a:lstStyle/>
                    <a:p>
                      <a:r>
                        <a:rPr lang="fr-FR" dirty="0"/>
                        <a:t>8</a:t>
                      </a:r>
                    </a:p>
                  </a:txBody>
                  <a:tcPr/>
                </a:tc>
                <a:tc>
                  <a:txBody>
                    <a:bodyPr/>
                    <a:lstStyle/>
                    <a:p>
                      <a:r>
                        <a:rPr lang="fr-FR" dirty="0"/>
                        <a:t>Google Services</a:t>
                      </a:r>
                      <a:endParaRPr lang="fr-FR" dirty="0" err="1"/>
                    </a:p>
                  </a:txBody>
                  <a:tcPr/>
                </a:tc>
                <a:extLst>
                  <a:ext uri="{0D108BD9-81ED-4DB2-BD59-A6C34878D82A}">
                    <a16:rowId xmlns:a16="http://schemas.microsoft.com/office/drawing/2014/main" val="866195309"/>
                  </a:ext>
                </a:extLst>
              </a:tr>
              <a:tr h="498983">
                <a:tc>
                  <a:txBody>
                    <a:bodyPr/>
                    <a:lstStyle/>
                    <a:p>
                      <a:r>
                        <a:rPr lang="fr-FR" dirty="0"/>
                        <a:t>9</a:t>
                      </a:r>
                    </a:p>
                  </a:txBody>
                  <a:tcPr/>
                </a:tc>
                <a:tc>
                  <a:txBody>
                    <a:bodyPr/>
                    <a:lstStyle/>
                    <a:p>
                      <a:r>
                        <a:rPr lang="fr-FR" dirty="0"/>
                        <a:t>Latex</a:t>
                      </a:r>
                    </a:p>
                  </a:txBody>
                  <a:tcPr/>
                </a:tc>
                <a:extLst>
                  <a:ext uri="{0D108BD9-81ED-4DB2-BD59-A6C34878D82A}">
                    <a16:rowId xmlns:a16="http://schemas.microsoft.com/office/drawing/2014/main" val="3337431984"/>
                  </a:ext>
                </a:extLst>
              </a:tr>
              <a:tr h="498983">
                <a:tc>
                  <a:txBody>
                    <a:bodyPr/>
                    <a:lstStyle/>
                    <a:p>
                      <a:pPr lvl="0">
                        <a:buNone/>
                      </a:pPr>
                      <a:r>
                        <a:rPr lang="fr-FR" dirty="0"/>
                        <a:t>10</a:t>
                      </a:r>
                    </a:p>
                  </a:txBody>
                  <a:tcPr/>
                </a:tc>
                <a:tc>
                  <a:txBody>
                    <a:bodyPr/>
                    <a:lstStyle/>
                    <a:p>
                      <a:pPr lvl="0">
                        <a:buNone/>
                      </a:pPr>
                      <a:r>
                        <a:rPr lang="fr-FR" dirty="0"/>
                        <a:t>GIT &amp; GITHUB</a:t>
                      </a:r>
                    </a:p>
                  </a:txBody>
                  <a:tcPr/>
                </a:tc>
                <a:extLst>
                  <a:ext uri="{0D108BD9-81ED-4DB2-BD59-A6C34878D82A}">
                    <a16:rowId xmlns:a16="http://schemas.microsoft.com/office/drawing/2014/main" val="1538118060"/>
                  </a:ext>
                </a:extLst>
              </a:tr>
            </a:tbl>
          </a:graphicData>
        </a:graphic>
      </p:graphicFrame>
    </p:spTree>
    <p:extLst>
      <p:ext uri="{BB962C8B-B14F-4D97-AF65-F5344CB8AC3E}">
        <p14:creationId xmlns:p14="http://schemas.microsoft.com/office/powerpoint/2010/main" val="90370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2A348-FB29-EEA6-3544-29D05B1EC0DF}"/>
              </a:ext>
            </a:extLst>
          </p:cNvPr>
          <p:cNvSpPr>
            <a:spLocks noGrp="1"/>
          </p:cNvSpPr>
          <p:nvPr>
            <p:ph type="title"/>
          </p:nvPr>
        </p:nvSpPr>
        <p:spPr>
          <a:xfrm>
            <a:off x="6420465" y="609600"/>
            <a:ext cx="5122606" cy="1905000"/>
          </a:xfrm>
        </p:spPr>
        <p:txBody>
          <a:bodyPr>
            <a:normAutofit/>
          </a:bodyPr>
          <a:lstStyle/>
          <a:p>
            <a:r>
              <a:rPr lang="fr-FR" u="sng" dirty="0">
                <a:effectLst>
                  <a:glow rad="38100">
                    <a:prstClr val="black">
                      <a:lumMod val="65000"/>
                      <a:lumOff val="35000"/>
                      <a:alpha val="40000"/>
                    </a:prstClr>
                  </a:glow>
                  <a:outerShdw blurRad="28575" dist="38100" dir="14040000" algn="tl" rotWithShape="0">
                    <a:srgbClr val="000000">
                      <a:alpha val="25000"/>
                    </a:srgbClr>
                  </a:outerShdw>
                </a:effectLst>
              </a:rPr>
              <a:t>Introduction in </a:t>
            </a:r>
            <a:r>
              <a:rPr lang="fr-FR" u="sng" dirty="0" err="1">
                <a:effectLst>
                  <a:glow rad="38100">
                    <a:prstClr val="black">
                      <a:lumMod val="65000"/>
                      <a:lumOff val="35000"/>
                      <a:alpha val="40000"/>
                    </a:prstClr>
                  </a:glow>
                  <a:outerShdw blurRad="28575" dist="38100" dir="14040000" algn="tl" rotWithShape="0">
                    <a:srgbClr val="000000">
                      <a:alpha val="25000"/>
                    </a:srgbClr>
                  </a:outerShdw>
                </a:effectLst>
              </a:rPr>
              <a:t>ict</a:t>
            </a:r>
            <a:r>
              <a:rPr lang="fr-FR" u="sng" dirty="0">
                <a:effectLst>
                  <a:glow rad="38100">
                    <a:prstClr val="black">
                      <a:lumMod val="65000"/>
                      <a:lumOff val="35000"/>
                      <a:alpha val="40000"/>
                    </a:prstClr>
                  </a:glow>
                  <a:outerShdw blurRad="28575" dist="38100" dir="14040000" algn="tl" rotWithShape="0">
                    <a:srgbClr val="000000">
                      <a:alpha val="25000"/>
                    </a:srgbClr>
                  </a:outerShdw>
                </a:effectLst>
              </a:rPr>
              <a:t> :</a:t>
            </a:r>
            <a:br>
              <a:rPr lang="fr-FR" u="sng" dirty="0">
                <a:effectLst>
                  <a:glow rad="38100">
                    <a:prstClr val="black">
                      <a:lumMod val="65000"/>
                      <a:lumOff val="35000"/>
                      <a:alpha val="40000"/>
                    </a:prstClr>
                  </a:glow>
                  <a:outerShdw blurRad="28575" dist="38100" dir="14040000" algn="tl" rotWithShape="0">
                    <a:srgbClr val="000000">
                      <a:alpha val="25000"/>
                    </a:srgbClr>
                  </a:outerShdw>
                </a:effectLst>
              </a:rPr>
            </a:br>
            <a:endParaRPr lang="fr-FR" u="sng" dirty="0"/>
          </a:p>
        </p:txBody>
      </p:sp>
      <p:sp>
        <p:nvSpPr>
          <p:cNvPr id="3" name="Espace réservé du contenu 2">
            <a:extLst>
              <a:ext uri="{FF2B5EF4-FFF2-40B4-BE49-F238E27FC236}">
                <a16:creationId xmlns:a16="http://schemas.microsoft.com/office/drawing/2014/main" id="{5F90D2CA-D1F5-B34C-6DFD-15F06C425699}"/>
              </a:ext>
            </a:extLst>
          </p:cNvPr>
          <p:cNvSpPr>
            <a:spLocks noGrp="1"/>
          </p:cNvSpPr>
          <p:nvPr>
            <p:ph idx="1"/>
          </p:nvPr>
        </p:nvSpPr>
        <p:spPr>
          <a:xfrm>
            <a:off x="6420465" y="2666999"/>
            <a:ext cx="5122606" cy="3216276"/>
          </a:xfrm>
        </p:spPr>
        <p:txBody>
          <a:bodyPr anchor="t">
            <a:normAutofit/>
          </a:bodyPr>
          <a:lstStyle/>
          <a:p>
            <a:pPr>
              <a:lnSpc>
                <a:spcPct val="90000"/>
              </a:lnSpc>
            </a:pP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Information and communications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technology</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(ICT)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extensional</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term</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for information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technology</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that</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stresses the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role</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unified</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communications and the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integration</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telecommunications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telephone</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lines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wireless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signals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computers, as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well</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as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necessary</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enterprise</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software, middleware,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storage</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audiovisual</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that</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enable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users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access</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store, transmit,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understand</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sz="190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manipulate</a:t>
            </a:r>
            <a:r>
              <a:rPr lang="fr-FR"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information. </a:t>
            </a:r>
            <a:endParaRPr lang="fr-FR" sz="1900"/>
          </a:p>
        </p:txBody>
      </p:sp>
      <p:pic>
        <p:nvPicPr>
          <p:cNvPr id="4" name="Image 3" descr="Une image contenant texte, ordinateur, ordinateur portable, personne&#10;&#10;Description générée automatiquement">
            <a:extLst>
              <a:ext uri="{FF2B5EF4-FFF2-40B4-BE49-F238E27FC236}">
                <a16:creationId xmlns:a16="http://schemas.microsoft.com/office/drawing/2014/main" id="{82DF402D-4BD2-3CA5-8635-751FC7433844}"/>
              </a:ext>
            </a:extLst>
          </p:cNvPr>
          <p:cNvPicPr>
            <a:picLocks noChangeAspect="1"/>
          </p:cNvPicPr>
          <p:nvPr/>
        </p:nvPicPr>
        <p:blipFill rotWithShape="1">
          <a:blip r:embed="rId3"/>
          <a:stretch/>
        </p:blipFill>
        <p:spPr>
          <a:xfrm>
            <a:off x="643192" y="1735709"/>
            <a:ext cx="5451627" cy="306654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9658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D96C1-EB67-0712-A870-A7117CFE6967}"/>
              </a:ext>
            </a:extLst>
          </p:cNvPr>
          <p:cNvSpPr>
            <a:spLocks noGrp="1"/>
          </p:cNvSpPr>
          <p:nvPr>
            <p:ph type="title"/>
          </p:nvPr>
        </p:nvSpPr>
        <p:spPr>
          <a:xfrm>
            <a:off x="669851" y="1430179"/>
            <a:ext cx="3029313" cy="3675908"/>
          </a:xfrm>
        </p:spPr>
        <p:txBody>
          <a:bodyPr anchor="ctr">
            <a:normAutofit/>
          </a:bodyPr>
          <a:lstStyle/>
          <a:p>
            <a:r>
              <a:rPr lang="fr-FR" sz="4000">
                <a:effectLst>
                  <a:glow rad="38100">
                    <a:prstClr val="black">
                      <a:lumMod val="65000"/>
                      <a:lumOff val="35000"/>
                      <a:alpha val="40000"/>
                    </a:prstClr>
                  </a:glow>
                  <a:outerShdw blurRad="28575" dist="38100" dir="14040000" algn="tl" rotWithShape="0">
                    <a:srgbClr val="000000">
                      <a:alpha val="25000"/>
                    </a:srgbClr>
                  </a:outerShdw>
                </a:effectLst>
              </a:rPr>
              <a:t>NEGATIVES &amp; POSITIVES OF ICT :</a:t>
            </a:r>
            <a:endParaRPr lang="fr-FR" sz="4000"/>
          </a:p>
        </p:txBody>
      </p:sp>
      <p:sp>
        <p:nvSpPr>
          <p:cNvPr id="10" name="Rectangle 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Espace réservé du contenu 3">
            <a:extLst>
              <a:ext uri="{FF2B5EF4-FFF2-40B4-BE49-F238E27FC236}">
                <a16:creationId xmlns:a16="http://schemas.microsoft.com/office/drawing/2014/main" id="{D247551A-4963-1B4C-812D-00C18AF1F1D7}"/>
              </a:ext>
            </a:extLst>
          </p:cNvPr>
          <p:cNvGraphicFramePr>
            <a:graphicFrameLocks/>
          </p:cNvGraphicFramePr>
          <p:nvPr>
            <p:extLst>
              <p:ext uri="{D42A27DB-BD31-4B8C-83A1-F6EECF244321}">
                <p14:modId xmlns:p14="http://schemas.microsoft.com/office/powerpoint/2010/main" val="2781682441"/>
              </p:ext>
            </p:extLst>
          </p:nvPr>
        </p:nvGraphicFramePr>
        <p:xfrm>
          <a:off x="4172262" y="1424065"/>
          <a:ext cx="8021706" cy="4309561"/>
        </p:xfrm>
        <a:graphic>
          <a:graphicData uri="http://schemas.openxmlformats.org/drawingml/2006/table">
            <a:tbl>
              <a:tblPr firstRow="1" bandRow="1">
                <a:tableStyleId>{5C22544A-7EE6-4342-B048-85BDC9FD1C3A}</a:tableStyleId>
              </a:tblPr>
              <a:tblGrid>
                <a:gridCol w="4071579">
                  <a:extLst>
                    <a:ext uri="{9D8B030D-6E8A-4147-A177-3AD203B41FA5}">
                      <a16:colId xmlns:a16="http://schemas.microsoft.com/office/drawing/2014/main" val="3363312973"/>
                    </a:ext>
                  </a:extLst>
                </a:gridCol>
                <a:gridCol w="3950127">
                  <a:extLst>
                    <a:ext uri="{9D8B030D-6E8A-4147-A177-3AD203B41FA5}">
                      <a16:colId xmlns:a16="http://schemas.microsoft.com/office/drawing/2014/main" val="852625234"/>
                    </a:ext>
                  </a:extLst>
                </a:gridCol>
              </a:tblGrid>
              <a:tr h="660799">
                <a:tc>
                  <a:txBody>
                    <a:bodyPr/>
                    <a:lstStyle/>
                    <a:p>
                      <a:r>
                        <a:rPr lang="fr-FR" sz="2800" dirty="0"/>
                        <a:t>           NEGATIVES</a:t>
                      </a:r>
                    </a:p>
                  </a:txBody>
                  <a:tcPr/>
                </a:tc>
                <a:tc>
                  <a:txBody>
                    <a:bodyPr/>
                    <a:lstStyle/>
                    <a:p>
                      <a:r>
                        <a:rPr lang="fr-FR" sz="2800" dirty="0"/>
                        <a:t>        POSITIVES</a:t>
                      </a:r>
                    </a:p>
                  </a:txBody>
                  <a:tcPr/>
                </a:tc>
                <a:extLst>
                  <a:ext uri="{0D108BD9-81ED-4DB2-BD59-A6C34878D82A}">
                    <a16:rowId xmlns:a16="http://schemas.microsoft.com/office/drawing/2014/main" val="431404613"/>
                  </a:ext>
                </a:extLst>
              </a:tr>
              <a:tr h="3648762">
                <a:tc>
                  <a:txBody>
                    <a:bodyPr/>
                    <a:lstStyle/>
                    <a:p>
                      <a:pPr lvl="0">
                        <a:buNone/>
                      </a:pPr>
                      <a:r>
                        <a:rPr lang="fr-FR" sz="1800" b="1" i="0" u="none" strike="noStrike" noProof="0" dirty="0">
                          <a:solidFill>
                            <a:schemeClr val="bg1"/>
                          </a:solidFill>
                          <a:latin typeface="Segoe UI"/>
                          <a:hlinkClick r:id="rId3">
                            <a:extLst>
                              <a:ext uri="{A12FA001-AC4F-418D-AE19-62706E023703}">
                                <ahyp:hlinkClr xmlns:ahyp="http://schemas.microsoft.com/office/drawing/2018/hyperlinkcolor" val="tx"/>
                              </a:ext>
                            </a:extLst>
                          </a:hlinkClick>
                        </a:rPr>
                        <a:t>1. Speed and easiness of traveling</a:t>
                      </a:r>
                    </a:p>
                    <a:p>
                      <a:pPr lvl="0">
                        <a:buNone/>
                      </a:pPr>
                      <a:endParaRPr lang="fr-FR" sz="1800" b="1" i="0" u="none" strike="noStrike" baseline="0" noProof="0" dirty="0">
                        <a:solidFill>
                          <a:schemeClr val="bg1"/>
                        </a:solidFill>
                        <a:latin typeface="Segoe UI"/>
                      </a:endParaRPr>
                    </a:p>
                    <a:p>
                      <a:pPr lvl="0">
                        <a:buNone/>
                      </a:pPr>
                      <a:r>
                        <a:rPr lang="fr-FR" sz="1800" b="1" i="0" u="none" strike="noStrike" baseline="0" noProof="0" dirty="0">
                          <a:solidFill>
                            <a:schemeClr val="bg1"/>
                          </a:solidFill>
                          <a:latin typeface="Segoe UI"/>
                          <a:hlinkClick r:id="rId4">
                            <a:extLst>
                              <a:ext uri="{A12FA001-AC4F-418D-AE19-62706E023703}">
                                <ahyp:hlinkClr xmlns:ahyp="http://schemas.microsoft.com/office/drawing/2018/hyperlinkcolor" val="tx"/>
                              </a:ext>
                            </a:extLst>
                          </a:hlinkClick>
                        </a:rPr>
                        <a:t>2. Education (EdTech)</a:t>
                      </a:r>
                      <a:endParaRPr lang="fr-FR" sz="1800" b="1" i="0" u="none" strike="noStrike" baseline="0" noProof="0">
                        <a:solidFill>
                          <a:schemeClr val="bg1"/>
                        </a:solidFill>
                        <a:latin typeface="Segoe UI"/>
                      </a:endParaRPr>
                    </a:p>
                    <a:p>
                      <a:pPr lvl="0">
                        <a:buNone/>
                      </a:pPr>
                      <a:endParaRPr lang="fr-FR" sz="1800" b="1" i="0" u="none" strike="noStrike" baseline="0" noProof="0" dirty="0">
                        <a:solidFill>
                          <a:schemeClr val="bg1"/>
                        </a:solidFill>
                        <a:latin typeface="Segoe UI"/>
                      </a:endParaRPr>
                    </a:p>
                    <a:p>
                      <a:pPr lvl="0" algn="l">
                        <a:lnSpc>
                          <a:spcPct val="100000"/>
                        </a:lnSpc>
                        <a:spcBef>
                          <a:spcPts val="0"/>
                        </a:spcBef>
                        <a:spcAft>
                          <a:spcPts val="0"/>
                        </a:spcAft>
                        <a:buNone/>
                      </a:pPr>
                      <a:r>
                        <a:rPr lang="fr-FR" sz="1800" b="1" i="0" u="none" strike="noStrike" baseline="0" noProof="0" dirty="0">
                          <a:solidFill>
                            <a:schemeClr val="bg1"/>
                          </a:solidFill>
                          <a:latin typeface="Segoe UI"/>
                          <a:hlinkClick r:id="rId5">
                            <a:extLst>
                              <a:ext uri="{A12FA001-AC4F-418D-AE19-62706E023703}">
                                <ahyp:hlinkClr xmlns:ahyp="http://schemas.microsoft.com/office/drawing/2018/hyperlinkcolor" val="tx"/>
                              </a:ext>
                            </a:extLst>
                          </a:hlinkClick>
                        </a:rPr>
                        <a:t>3. Makes shopping hassle-free, affordable, and quick</a:t>
                      </a:r>
                      <a:endParaRPr lang="fr-FR" sz="1800" b="1" i="0" u="none" strike="noStrike" baseline="0" noProof="0" dirty="0">
                        <a:solidFill>
                          <a:schemeClr val="bg1"/>
                        </a:solidFill>
                        <a:latin typeface="Segoe UI"/>
                      </a:endParaRPr>
                    </a:p>
                    <a:p>
                      <a:pPr lvl="0" algn="l">
                        <a:lnSpc>
                          <a:spcPct val="100000"/>
                        </a:lnSpc>
                        <a:spcBef>
                          <a:spcPts val="0"/>
                        </a:spcBef>
                        <a:spcAft>
                          <a:spcPts val="0"/>
                        </a:spcAft>
                        <a:buNone/>
                      </a:pPr>
                      <a:endParaRPr lang="fr-FR" sz="1800" b="1" i="0" u="none" strike="noStrike" baseline="0" noProof="0" dirty="0">
                        <a:solidFill>
                          <a:schemeClr val="bg1"/>
                        </a:solidFill>
                        <a:latin typeface="Segoe UI"/>
                      </a:endParaRPr>
                    </a:p>
                    <a:p>
                      <a:pPr lvl="0">
                        <a:buNone/>
                      </a:pPr>
                      <a:r>
                        <a:rPr lang="fr-FR" sz="1800" b="1" i="0" u="none" strike="noStrike" baseline="0" noProof="0" dirty="0">
                          <a:solidFill>
                            <a:schemeClr val="bg1"/>
                          </a:solidFill>
                          <a:latin typeface="Segoe UI"/>
                          <a:hlinkClick r:id="rId6">
                            <a:extLst>
                              <a:ext uri="{A12FA001-AC4F-418D-AE19-62706E023703}">
                                <ahyp:hlinkClr xmlns:ahyp="http://schemas.microsoft.com/office/drawing/2018/hyperlinkcolor" val="tx"/>
                              </a:ext>
                            </a:extLst>
                          </a:hlinkClick>
                        </a:rPr>
                        <a:t>4. Safer Management of Money</a:t>
                      </a:r>
                      <a:endParaRPr lang="fr-FR" sz="1800" b="1" i="0" u="none" strike="noStrike" baseline="0" noProof="0" dirty="0">
                        <a:solidFill>
                          <a:schemeClr val="bg1"/>
                        </a:solidFill>
                        <a:latin typeface="Segoe UI"/>
                      </a:endParaRPr>
                    </a:p>
                    <a:p>
                      <a:pPr lvl="0">
                        <a:buNone/>
                      </a:pPr>
                      <a:endParaRPr lang="fr-FR" sz="1800" b="1" i="0" u="none" strike="noStrike" baseline="0" noProof="0" dirty="0">
                        <a:solidFill>
                          <a:schemeClr val="bg1"/>
                        </a:solidFill>
                        <a:latin typeface="Segoe UI"/>
                      </a:endParaRPr>
                    </a:p>
                    <a:p>
                      <a:pPr lvl="0">
                        <a:buNone/>
                      </a:pPr>
                      <a:r>
                        <a:rPr lang="fr-FR" sz="1800" b="1" i="0" u="none" strike="noStrike" baseline="0" noProof="0" dirty="0">
                          <a:solidFill>
                            <a:schemeClr val="bg1"/>
                          </a:solidFill>
                          <a:latin typeface="Segoe UI"/>
                          <a:hlinkClick r:id="rId7">
                            <a:extLst>
                              <a:ext uri="{A12FA001-AC4F-418D-AE19-62706E023703}">
                                <ahyp:hlinkClr xmlns:ahyp="http://schemas.microsoft.com/office/drawing/2018/hyperlinkcolor" val="tx"/>
                              </a:ext>
                            </a:extLst>
                          </a:hlinkClick>
                        </a:rPr>
                        <a:t>5. Equal opportunities</a:t>
                      </a:r>
                      <a:endParaRPr lang="fr-FR" b="1">
                        <a:solidFill>
                          <a:schemeClr val="bg1"/>
                        </a:solidFill>
                      </a:endParaRPr>
                    </a:p>
                  </a:txBody>
                  <a:tcPr>
                    <a:lnL>
                      <a:noFill/>
                    </a:lnL>
                    <a:lnR>
                      <a:noFill/>
                    </a:lnR>
                    <a:lnB>
                      <a:noFill/>
                    </a:lnB>
                    <a:solidFill>
                      <a:schemeClr val="tx1">
                        <a:lumMod val="95000"/>
                      </a:schemeClr>
                    </a:solidFill>
                  </a:tcPr>
                </a:tc>
                <a:tc>
                  <a:txBody>
                    <a:bodyPr/>
                    <a:lstStyle/>
                    <a:p>
                      <a:pPr lvl="0" algn="l">
                        <a:lnSpc>
                          <a:spcPct val="100000"/>
                        </a:lnSpc>
                        <a:spcBef>
                          <a:spcPts val="0"/>
                        </a:spcBef>
                        <a:spcAft>
                          <a:spcPts val="0"/>
                        </a:spcAft>
                        <a:buNone/>
                      </a:pPr>
                      <a:r>
                        <a:rPr lang="fr-FR" sz="1800" b="1" i="0" u="none" strike="noStrike" noProof="0" dirty="0">
                          <a:solidFill>
                            <a:schemeClr val="bg1"/>
                          </a:solidFill>
                          <a:latin typeface="Segoe UI"/>
                          <a:hlinkClick r:id="rId8">
                            <a:extLst>
                              <a:ext uri="{A12FA001-AC4F-418D-AE19-62706E023703}">
                                <ahyp:hlinkClr xmlns:ahyp="http://schemas.microsoft.com/office/drawing/2018/hyperlinkcolor" val="tx"/>
                              </a:ext>
                            </a:extLst>
                          </a:hlinkClick>
                        </a:rPr>
                        <a:t>1. Depression and Other Mental Health Issues</a:t>
                      </a:r>
                      <a:endParaRPr lang="fr-FR" sz="1800" b="1" i="0" u="none" strike="noStrike" noProof="0">
                        <a:solidFill>
                          <a:schemeClr val="bg1"/>
                        </a:solidFill>
                        <a:latin typeface="Century Gothic"/>
                        <a:hlinkClick r:id="" action="ppaction://noaction">
                          <a:extLst>
                            <a:ext uri="{A12FA001-AC4F-418D-AE19-62706E023703}">
                              <ahyp:hlinkClr xmlns:ahyp="http://schemas.microsoft.com/office/drawing/2018/hyperlinkcolor" val="tx"/>
                            </a:ext>
                          </a:extLst>
                        </a:hlinkClick>
                      </a:endParaRPr>
                    </a:p>
                    <a:p>
                      <a:pPr lvl="0" algn="l">
                        <a:lnSpc>
                          <a:spcPct val="100000"/>
                        </a:lnSpc>
                        <a:spcBef>
                          <a:spcPts val="0"/>
                        </a:spcBef>
                        <a:spcAft>
                          <a:spcPts val="0"/>
                        </a:spcAft>
                        <a:buNone/>
                      </a:pPr>
                      <a:endParaRPr lang="fr-FR" sz="1800" b="1" i="0" u="none" strike="noStrike" noProof="0" dirty="0">
                        <a:solidFill>
                          <a:schemeClr val="bg1"/>
                        </a:solidFill>
                        <a:latin typeface="Segoe UI"/>
                      </a:endParaRPr>
                    </a:p>
                    <a:p>
                      <a:pPr lvl="0">
                        <a:buNone/>
                      </a:pPr>
                      <a:r>
                        <a:rPr lang="fr-FR" sz="1800" b="1" i="0" u="none" strike="noStrike" noProof="0" dirty="0">
                          <a:solidFill>
                            <a:schemeClr val="bg1"/>
                          </a:solidFill>
                          <a:latin typeface="Segoe UI"/>
                          <a:hlinkClick r:id="rId9">
                            <a:extLst>
                              <a:ext uri="{A12FA001-AC4F-418D-AE19-62706E023703}">
                                <ahyp:hlinkClr xmlns:ahyp="http://schemas.microsoft.com/office/drawing/2018/hyperlinkcolor" val="tx"/>
                              </a:ext>
                            </a:extLst>
                          </a:hlinkClick>
                        </a:rPr>
                        <a:t>2. Technology leaves us feeling isolated</a:t>
                      </a:r>
                      <a:endParaRPr lang="fr-FR" sz="1800" b="1" i="0" u="none" strike="noStrike" noProof="0">
                        <a:solidFill>
                          <a:schemeClr val="bg1"/>
                        </a:solidFill>
                        <a:latin typeface="Segoe UI"/>
                      </a:endParaRPr>
                    </a:p>
                    <a:p>
                      <a:pPr lvl="0">
                        <a:buNone/>
                      </a:pPr>
                      <a:endParaRPr lang="fr-FR" sz="1800" b="1" i="0" u="none" strike="noStrike" noProof="0" dirty="0">
                        <a:solidFill>
                          <a:schemeClr val="bg1"/>
                        </a:solidFill>
                        <a:latin typeface="Segoe UI"/>
                      </a:endParaRPr>
                    </a:p>
                    <a:p>
                      <a:pPr lvl="0">
                        <a:buNone/>
                      </a:pPr>
                      <a:r>
                        <a:rPr lang="fr-FR" sz="1800" b="1" i="0" u="none" strike="noStrike" noProof="0" dirty="0">
                          <a:solidFill>
                            <a:schemeClr val="bg1"/>
                          </a:solidFill>
                          <a:latin typeface="Segoe UI"/>
                          <a:hlinkClick r:id="rId10">
                            <a:extLst>
                              <a:ext uri="{A12FA001-AC4F-418D-AE19-62706E023703}">
                                <ahyp:hlinkClr xmlns:ahyp="http://schemas.microsoft.com/office/drawing/2018/hyperlinkcolor" val="tx"/>
                              </a:ext>
                            </a:extLst>
                          </a:hlinkClick>
                        </a:rPr>
                        <a:t>3. Technology is addictive</a:t>
                      </a:r>
                      <a:endParaRPr lang="fr-FR" sz="1800" b="1" i="0" u="none" strike="noStrike" noProof="0">
                        <a:solidFill>
                          <a:schemeClr val="bg1"/>
                        </a:solidFill>
                        <a:latin typeface="Segoe UI"/>
                      </a:endParaRPr>
                    </a:p>
                    <a:p>
                      <a:pPr lvl="0">
                        <a:buNone/>
                      </a:pPr>
                      <a:endParaRPr lang="fr-FR" sz="1800" b="1" i="0" u="none" strike="noStrike" noProof="0" dirty="0">
                        <a:solidFill>
                          <a:schemeClr val="bg1"/>
                        </a:solidFill>
                        <a:latin typeface="Segoe UI"/>
                      </a:endParaRPr>
                    </a:p>
                    <a:p>
                      <a:pPr lvl="0">
                        <a:buNone/>
                      </a:pPr>
                      <a:r>
                        <a:rPr lang="fr-FR" sz="1800" b="1" i="0" u="none" strike="noStrike" noProof="0" dirty="0">
                          <a:solidFill>
                            <a:schemeClr val="bg1"/>
                          </a:solidFill>
                          <a:latin typeface="Segoe UI"/>
                          <a:hlinkClick r:id="rId11">
                            <a:extLst>
                              <a:ext uri="{A12FA001-AC4F-418D-AE19-62706E023703}">
                                <ahyp:hlinkClr xmlns:ahyp="http://schemas.microsoft.com/office/drawing/2018/hyperlinkcolor" val="tx"/>
                              </a:ext>
                            </a:extLst>
                          </a:hlinkClick>
                        </a:rPr>
                        <a:t>4. Privacy and security</a:t>
                      </a:r>
                      <a:r>
                        <a:rPr lang="fr-FR" sz="1800" b="1" i="0" u="none" strike="noStrike" noProof="0" dirty="0">
                          <a:solidFill>
                            <a:schemeClr val="bg1"/>
                          </a:solidFill>
                          <a:latin typeface="Segoe UI"/>
                          <a:hlinkClick r:id="rId12">
                            <a:extLst>
                              <a:ext uri="{A12FA001-AC4F-418D-AE19-62706E023703}">
                                <ahyp:hlinkClr xmlns:ahyp="http://schemas.microsoft.com/office/drawing/2018/hyperlinkcolor" val="tx"/>
                              </a:ext>
                            </a:extLst>
                          </a:hlinkClick>
                        </a:rPr>
                        <a:t>Technology promotes a shorter attention sp</a:t>
                      </a:r>
                      <a:r>
                        <a:rPr lang="fr-FR" sz="1800" b="1" i="0" u="sng" strike="noStrike" noProof="0" dirty="0">
                          <a:solidFill>
                            <a:schemeClr val="bg1"/>
                          </a:solidFill>
                          <a:latin typeface="Segoe UI"/>
                        </a:rPr>
                        <a:t>an</a:t>
                      </a:r>
                    </a:p>
                    <a:p>
                      <a:pPr lvl="0">
                        <a:buNone/>
                      </a:pPr>
                      <a:endParaRPr lang="fr-FR" sz="1800" b="1" i="0" u="none" strike="noStrike" noProof="0" dirty="0">
                        <a:latin typeface="Segoe UI"/>
                      </a:endParaRPr>
                    </a:p>
                    <a:p>
                      <a:pPr lvl="0">
                        <a:buNone/>
                      </a:pPr>
                      <a:endParaRPr lang="fr-FR" sz="1800" b="0" i="0" u="none" strike="noStrike" noProof="0" dirty="0">
                        <a:latin typeface="Segoe UI"/>
                      </a:endParaRPr>
                    </a:p>
                  </a:txBody>
                  <a:tcPr>
                    <a:lnL>
                      <a:noFill/>
                    </a:lnL>
                    <a:solidFill>
                      <a:schemeClr val="tx1">
                        <a:lumMod val="95000"/>
                      </a:schemeClr>
                    </a:solidFill>
                  </a:tcPr>
                </a:tc>
                <a:extLst>
                  <a:ext uri="{0D108BD9-81ED-4DB2-BD59-A6C34878D82A}">
                    <a16:rowId xmlns:a16="http://schemas.microsoft.com/office/drawing/2014/main" val="1780349534"/>
                  </a:ext>
                </a:extLst>
              </a:tr>
            </a:tbl>
          </a:graphicData>
        </a:graphic>
      </p:graphicFrame>
      <p:pic>
        <p:nvPicPr>
          <p:cNvPr id="5" name="Image 4" descr="Une image contenant Appareils électroniques, Appareil électronique, multimédia, ordinateur&#10;&#10;Description générée automatiquement">
            <a:extLst>
              <a:ext uri="{FF2B5EF4-FFF2-40B4-BE49-F238E27FC236}">
                <a16:creationId xmlns:a16="http://schemas.microsoft.com/office/drawing/2014/main" id="{B4DDFAC8-1087-B8CF-638B-52BDA8FB56B0}"/>
              </a:ext>
            </a:extLst>
          </p:cNvPr>
          <p:cNvPicPr>
            <a:picLocks noChangeAspect="1"/>
          </p:cNvPicPr>
          <p:nvPr/>
        </p:nvPicPr>
        <p:blipFill>
          <a:blip r:embed="rId13"/>
          <a:stretch>
            <a:fillRect/>
          </a:stretch>
        </p:blipFill>
        <p:spPr>
          <a:xfrm>
            <a:off x="897774" y="210188"/>
            <a:ext cx="2377676" cy="1907659"/>
          </a:xfrm>
          <a:prstGeom prst="rect">
            <a:avLst/>
          </a:prstGeom>
        </p:spPr>
      </p:pic>
    </p:spTree>
    <p:extLst>
      <p:ext uri="{BB962C8B-B14F-4D97-AF65-F5344CB8AC3E}">
        <p14:creationId xmlns:p14="http://schemas.microsoft.com/office/powerpoint/2010/main" val="242959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B295-E1B7-4130-08AA-DFAB9FA33FF7}"/>
              </a:ext>
            </a:extLst>
          </p:cNvPr>
          <p:cNvSpPr>
            <a:spLocks noGrp="1"/>
          </p:cNvSpPr>
          <p:nvPr>
            <p:ph type="title"/>
          </p:nvPr>
        </p:nvSpPr>
        <p:spPr>
          <a:xfrm>
            <a:off x="5039137" y="609600"/>
            <a:ext cx="6132446" cy="1905000"/>
          </a:xfrm>
        </p:spPr>
        <p:txBody>
          <a:bodyPr>
            <a:normAutofit/>
          </a:bodyPr>
          <a:lstStyle/>
          <a:p>
            <a:r>
              <a:rPr lang="fr-FR" dirty="0">
                <a:effectLst>
                  <a:glow rad="38100">
                    <a:prstClr val="black">
                      <a:lumMod val="65000"/>
                      <a:lumOff val="35000"/>
                      <a:alpha val="40000"/>
                    </a:prstClr>
                  </a:glow>
                  <a:outerShdw blurRad="28575" dist="38100" dir="14040000" algn="tl" rotWithShape="0">
                    <a:srgbClr val="000000">
                      <a:alpha val="25000"/>
                    </a:srgbClr>
                  </a:outerShdw>
                </a:effectLst>
              </a:rPr>
              <a:t>types of </a:t>
            </a:r>
            <a:r>
              <a:rPr lang="fr-FR" dirty="0" err="1">
                <a:effectLst>
                  <a:glow rad="38100">
                    <a:prstClr val="black">
                      <a:lumMod val="65000"/>
                      <a:lumOff val="35000"/>
                      <a:alpha val="40000"/>
                    </a:prstClr>
                  </a:glow>
                  <a:outerShdw blurRad="28575" dist="38100" dir="14040000" algn="tl" rotWithShape="0">
                    <a:srgbClr val="000000">
                      <a:alpha val="25000"/>
                    </a:srgbClr>
                  </a:outerShdw>
                </a:effectLst>
              </a:rPr>
              <a:t>ict</a:t>
            </a:r>
            <a:r>
              <a:rPr lang="fr-FR" dirty="0">
                <a:effectLst>
                  <a:glow rad="38100">
                    <a:prstClr val="black">
                      <a:lumMod val="65000"/>
                      <a:lumOff val="35000"/>
                      <a:alpha val="40000"/>
                    </a:prstClr>
                  </a:glow>
                  <a:outerShdw blurRad="28575" dist="38100" dir="14040000" algn="tl" rotWithShape="0">
                    <a:srgbClr val="000000">
                      <a:alpha val="25000"/>
                    </a:srgbClr>
                  </a:outerShdw>
                </a:effectLst>
              </a:rPr>
              <a:t> :</a:t>
            </a:r>
            <a:endParaRPr lang="fr-FR" dirty="0"/>
          </a:p>
        </p:txBody>
      </p:sp>
      <p:pic>
        <p:nvPicPr>
          <p:cNvPr id="4" name="Espace réservé du contenu 3" descr="Une image contenant texte, capture d’écran, cercle, diagramme&#10;&#10;Description générée automatiquement">
            <a:extLst>
              <a:ext uri="{FF2B5EF4-FFF2-40B4-BE49-F238E27FC236}">
                <a16:creationId xmlns:a16="http://schemas.microsoft.com/office/drawing/2014/main" id="{D682CFD5-9E74-A35D-EEF8-DCA7AF65FC2E}"/>
              </a:ext>
            </a:extLst>
          </p:cNvPr>
          <p:cNvPicPr>
            <a:picLocks noChangeAspect="1"/>
          </p:cNvPicPr>
          <p:nvPr/>
        </p:nvPicPr>
        <p:blipFill>
          <a:blip r:embed="rId3"/>
          <a:stretch>
            <a:fillRect/>
          </a:stretch>
        </p:blipFill>
        <p:spPr>
          <a:xfrm>
            <a:off x="1180740" y="1467672"/>
            <a:ext cx="3416888" cy="372412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graphicFrame>
        <p:nvGraphicFramePr>
          <p:cNvPr id="158" name="Espace réservé du contenu 157">
            <a:extLst>
              <a:ext uri="{FF2B5EF4-FFF2-40B4-BE49-F238E27FC236}">
                <a16:creationId xmlns:a16="http://schemas.microsoft.com/office/drawing/2014/main" id="{D1D42C5B-D067-0562-9117-D4CBFEC09EBB}"/>
              </a:ext>
            </a:extLst>
          </p:cNvPr>
          <p:cNvGraphicFramePr>
            <a:graphicFrameLocks noGrp="1"/>
          </p:cNvGraphicFramePr>
          <p:nvPr>
            <p:ph idx="1"/>
            <p:extLst>
              <p:ext uri="{D42A27DB-BD31-4B8C-83A1-F6EECF244321}">
                <p14:modId xmlns:p14="http://schemas.microsoft.com/office/powerpoint/2010/main" val="3742623013"/>
              </p:ext>
            </p:extLst>
          </p:nvPr>
        </p:nvGraphicFramePr>
        <p:xfrm>
          <a:off x="5109751" y="1825831"/>
          <a:ext cx="5997039" cy="4489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9913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8FE3-4F43-2163-1819-F72C4328FD0F}"/>
              </a:ext>
            </a:extLst>
          </p:cNvPr>
          <p:cNvSpPr>
            <a:spLocks noGrp="1"/>
          </p:cNvSpPr>
          <p:nvPr>
            <p:ph type="title"/>
          </p:nvPr>
        </p:nvSpPr>
        <p:spPr>
          <a:xfrm>
            <a:off x="472698" y="-448265"/>
            <a:ext cx="9905998" cy="1905000"/>
          </a:xfrm>
        </p:spPr>
        <p:txBody>
          <a:bodyPr/>
          <a:lstStyle/>
          <a:p>
            <a:r>
              <a:rPr lang="fr-FR" dirty="0">
                <a:effectLst>
                  <a:glow rad="38100">
                    <a:prstClr val="black">
                      <a:lumMod val="65000"/>
                      <a:lumOff val="35000"/>
                      <a:alpha val="40000"/>
                    </a:prstClr>
                  </a:glow>
                  <a:outerShdw blurRad="28575" dist="38100" dir="14040000" algn="tl" rotWithShape="0">
                    <a:srgbClr val="000000">
                      <a:alpha val="25000"/>
                    </a:srgbClr>
                  </a:outerShdw>
                </a:effectLst>
              </a:rPr>
              <a:t>Microsoft </a:t>
            </a:r>
            <a:r>
              <a:rPr lang="fr-FR" dirty="0" err="1">
                <a:effectLst>
                  <a:glow rad="38100">
                    <a:prstClr val="black">
                      <a:lumMod val="65000"/>
                      <a:lumOff val="35000"/>
                      <a:alpha val="40000"/>
                    </a:prstClr>
                  </a:glow>
                  <a:outerShdw blurRad="28575" dist="38100" dir="14040000" algn="tl" rotWithShape="0">
                    <a:srgbClr val="000000">
                      <a:alpha val="25000"/>
                    </a:srgbClr>
                  </a:outerShdw>
                </a:effectLst>
              </a:rPr>
              <a:t>tools</a:t>
            </a:r>
            <a:endParaRPr lang="fr-FR" dirty="0" err="1"/>
          </a:p>
        </p:txBody>
      </p:sp>
      <p:sp>
        <p:nvSpPr>
          <p:cNvPr id="3" name="Espace réservé du contenu 2">
            <a:extLst>
              <a:ext uri="{FF2B5EF4-FFF2-40B4-BE49-F238E27FC236}">
                <a16:creationId xmlns:a16="http://schemas.microsoft.com/office/drawing/2014/main" id="{763F91AB-AE82-C757-9A99-4E76FC153F61}"/>
              </a:ext>
            </a:extLst>
          </p:cNvPr>
          <p:cNvSpPr>
            <a:spLocks noGrp="1"/>
          </p:cNvSpPr>
          <p:nvPr>
            <p:ph idx="1"/>
          </p:nvPr>
        </p:nvSpPr>
        <p:spPr>
          <a:xfrm>
            <a:off x="220785" y="-103619"/>
            <a:ext cx="9905998" cy="3124201"/>
          </a:xfrm>
        </p:spPr>
        <p:txBody>
          <a:bodyPr/>
          <a:lstStyle/>
          <a:p>
            <a:pPr marL="0" indent="0">
              <a:buNone/>
            </a:pP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Microsoft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provides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 diverse range of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tools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that</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cater</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different</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aspects </a:t>
            </a:r>
            <a:endParaRPr lang="fr-FR"/>
          </a:p>
          <a:p>
            <a:pPr marL="0" indent="0">
              <a:buNone/>
            </a:pP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of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computing</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productivity</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Here</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are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some</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key Microsoft </a:t>
            </a:r>
            <a:r>
              <a:rPr lang="fr-FR"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tools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 </a:t>
            </a:r>
            <a:endParaRPr lang="fr-FR"/>
          </a:p>
          <a:p>
            <a:pPr marL="0" indent="0">
              <a:buNone/>
            </a:pPr>
            <a:endParaRPr lang="fr-FR" dirty="0">
              <a:effectLst>
                <a:glow rad="38100">
                  <a:prstClr val="black">
                    <a:lumMod val="50000"/>
                    <a:lumOff val="50000"/>
                    <a:alpha val="20000"/>
                  </a:prstClr>
                </a:glow>
                <a:outerShdw blurRad="44450" dist="12700" dir="13860000" algn="tl" rotWithShape="0">
                  <a:srgbClr val="000000">
                    <a:alpha val="20000"/>
                  </a:srgbClr>
                </a:outerShdw>
              </a:effectLst>
            </a:endParaRPr>
          </a:p>
        </p:txBody>
      </p:sp>
      <p:graphicFrame>
        <p:nvGraphicFramePr>
          <p:cNvPr id="4" name="Tableau 3">
            <a:extLst>
              <a:ext uri="{FF2B5EF4-FFF2-40B4-BE49-F238E27FC236}">
                <a16:creationId xmlns:a16="http://schemas.microsoft.com/office/drawing/2014/main" id="{951B8F0A-09EA-0CD5-93B2-DD94031B03F3}"/>
              </a:ext>
            </a:extLst>
          </p:cNvPr>
          <p:cNvGraphicFramePr>
            <a:graphicFrameLocks noGrp="1"/>
          </p:cNvGraphicFramePr>
          <p:nvPr>
            <p:extLst>
              <p:ext uri="{D42A27DB-BD31-4B8C-83A1-F6EECF244321}">
                <p14:modId xmlns:p14="http://schemas.microsoft.com/office/powerpoint/2010/main" val="4112655899"/>
              </p:ext>
            </p:extLst>
          </p:nvPr>
        </p:nvGraphicFramePr>
        <p:xfrm>
          <a:off x="475012" y="2008909"/>
          <a:ext cx="11471511" cy="4474966"/>
        </p:xfrm>
        <a:graphic>
          <a:graphicData uri="http://schemas.openxmlformats.org/drawingml/2006/table">
            <a:tbl>
              <a:tblPr firstRow="1" bandRow="1">
                <a:tableStyleId>{5C22544A-7EE6-4342-B048-85BDC9FD1C3A}</a:tableStyleId>
              </a:tblPr>
              <a:tblGrid>
                <a:gridCol w="3265899">
                  <a:extLst>
                    <a:ext uri="{9D8B030D-6E8A-4147-A177-3AD203B41FA5}">
                      <a16:colId xmlns:a16="http://schemas.microsoft.com/office/drawing/2014/main" val="3576492205"/>
                    </a:ext>
                  </a:extLst>
                </a:gridCol>
                <a:gridCol w="8205612">
                  <a:extLst>
                    <a:ext uri="{9D8B030D-6E8A-4147-A177-3AD203B41FA5}">
                      <a16:colId xmlns:a16="http://schemas.microsoft.com/office/drawing/2014/main" val="634606495"/>
                    </a:ext>
                  </a:extLst>
                </a:gridCol>
              </a:tblGrid>
              <a:tr h="637283">
                <a:tc>
                  <a:txBody>
                    <a:bodyPr/>
                    <a:lstStyle/>
                    <a:p>
                      <a:r>
                        <a:rPr lang="fr-FR" err="1"/>
                        <a:t>tool</a:t>
                      </a:r>
                    </a:p>
                  </a:txBody>
                  <a:tcPr/>
                </a:tc>
                <a:tc>
                  <a:txBody>
                    <a:bodyPr/>
                    <a:lstStyle/>
                    <a:p>
                      <a:r>
                        <a:rPr lang="fr-FR" dirty="0" err="1"/>
                        <a:t>explanation</a:t>
                      </a:r>
                    </a:p>
                  </a:txBody>
                  <a:tcPr/>
                </a:tc>
                <a:extLst>
                  <a:ext uri="{0D108BD9-81ED-4DB2-BD59-A6C34878D82A}">
                    <a16:rowId xmlns:a16="http://schemas.microsoft.com/office/drawing/2014/main" val="3965112775"/>
                  </a:ext>
                </a:extLst>
              </a:tr>
              <a:tr h="637283">
                <a:tc>
                  <a:txBody>
                    <a:bodyPr/>
                    <a:lstStyle/>
                    <a:p>
                      <a:pPr lvl="0">
                        <a:buNone/>
                      </a:pPr>
                      <a:r>
                        <a:rPr lang="fr-FR" sz="1800" b="0" i="0" u="none" strike="noStrike" noProof="0" dirty="0">
                          <a:latin typeface="Century Gothic"/>
                        </a:rPr>
                        <a:t>. Microsoft Office Suite</a:t>
                      </a:r>
                      <a:endParaRPr lang="fr-FR" dirty="0"/>
                    </a:p>
                  </a:txBody>
                  <a:tcPr/>
                </a:tc>
                <a:tc>
                  <a:txBody>
                    <a:bodyPr/>
                    <a:lstStyle/>
                    <a:p>
                      <a:pPr lvl="0">
                        <a:buNone/>
                      </a:pPr>
                      <a:r>
                        <a:rPr lang="fr-FR" sz="1800" b="0" i="0" u="none" strike="noStrike" noProof="0" dirty="0">
                          <a:latin typeface="Century Gothic"/>
                        </a:rPr>
                        <a:t>A cloud </a:t>
                      </a:r>
                      <a:r>
                        <a:rPr lang="fr-FR" sz="1800" b="0" i="0" u="none" strike="noStrike" noProof="0" err="1">
                          <a:latin typeface="Century Gothic"/>
                        </a:rPr>
                        <a:t>computing</a:t>
                      </a:r>
                      <a:r>
                        <a:rPr lang="fr-FR" sz="1800" b="0" i="0" u="none" strike="noStrike" noProof="0" dirty="0">
                          <a:latin typeface="Century Gothic"/>
                        </a:rPr>
                        <a:t> platform </a:t>
                      </a:r>
                      <a:r>
                        <a:rPr lang="fr-FR" sz="1800" b="0" i="0" u="none" strike="noStrike" noProof="0" err="1">
                          <a:latin typeface="Century Gothic"/>
                        </a:rPr>
                        <a:t>offering</a:t>
                      </a:r>
                      <a:r>
                        <a:rPr lang="fr-FR" sz="1800" b="0" i="0" u="none" strike="noStrike" noProof="0" dirty="0">
                          <a:latin typeface="Century Gothic"/>
                        </a:rPr>
                        <a:t> services </a:t>
                      </a:r>
                      <a:r>
                        <a:rPr lang="fr-FR" sz="1800" b="0" i="0" u="none" strike="noStrike" noProof="0" err="1">
                          <a:latin typeface="Century Gothic"/>
                        </a:rPr>
                        <a:t>such</a:t>
                      </a:r>
                      <a:r>
                        <a:rPr lang="fr-FR" sz="1800" b="0" i="0" u="none" strike="noStrike" noProof="0" dirty="0">
                          <a:latin typeface="Century Gothic"/>
                        </a:rPr>
                        <a:t> as </a:t>
                      </a:r>
                      <a:r>
                        <a:rPr lang="fr-FR" sz="1800" b="0" i="0" u="none" strike="noStrike" noProof="0" err="1">
                          <a:latin typeface="Century Gothic"/>
                        </a:rPr>
                        <a:t>virtual</a:t>
                      </a:r>
                      <a:r>
                        <a:rPr lang="fr-FR" sz="1800" b="0" i="0" u="none" strike="noStrike" noProof="0" dirty="0">
                          <a:latin typeface="Century Gothic"/>
                        </a:rPr>
                        <a:t> machines, </a:t>
                      </a:r>
                      <a:r>
                        <a:rPr lang="fr-FR" sz="1800" b="0" i="0" u="none" strike="noStrike" noProof="0" err="1">
                          <a:latin typeface="Century Gothic"/>
                        </a:rPr>
                        <a:t>databases</a:t>
                      </a:r>
                      <a:r>
                        <a:rPr lang="fr-FR" sz="1800" b="0" i="0" u="none" strike="noStrike" noProof="0" dirty="0">
                          <a:latin typeface="Century Gothic"/>
                        </a:rPr>
                        <a:t>, and AI, </a:t>
                      </a:r>
                      <a:r>
                        <a:rPr lang="fr-FR" sz="1800" b="0" i="0" u="none" strike="noStrike" noProof="0" err="1">
                          <a:latin typeface="Century Gothic"/>
                        </a:rPr>
                        <a:t>enabling</a:t>
                      </a:r>
                      <a:r>
                        <a:rPr lang="fr-FR" sz="1800" b="0" i="0" u="none" strike="noStrike" noProof="0" dirty="0">
                          <a:latin typeface="Century Gothic"/>
                        </a:rPr>
                        <a:t> businesses to </a:t>
                      </a:r>
                      <a:r>
                        <a:rPr lang="fr-FR" sz="1800" b="0" i="0" u="none" strike="noStrike" noProof="0" err="1">
                          <a:latin typeface="Century Gothic"/>
                        </a:rPr>
                        <a:t>build</a:t>
                      </a:r>
                      <a:endParaRPr lang="fr-FR" err="1"/>
                    </a:p>
                  </a:txBody>
                  <a:tcPr/>
                </a:tc>
                <a:extLst>
                  <a:ext uri="{0D108BD9-81ED-4DB2-BD59-A6C34878D82A}">
                    <a16:rowId xmlns:a16="http://schemas.microsoft.com/office/drawing/2014/main" val="372152082"/>
                  </a:ext>
                </a:extLst>
              </a:tr>
              <a:tr h="637283">
                <a:tc>
                  <a:txBody>
                    <a:bodyPr/>
                    <a:lstStyle/>
                    <a:p>
                      <a:pPr lvl="0">
                        <a:buNone/>
                      </a:pPr>
                      <a:r>
                        <a:rPr lang="fr-FR" sz="1800" b="0" i="0" u="none" strike="noStrike" noProof="0" dirty="0"/>
                        <a:t>. Microsoft Edge</a:t>
                      </a:r>
                      <a:endParaRPr lang="fr-FR" dirty="0"/>
                    </a:p>
                  </a:txBody>
                  <a:tcPr/>
                </a:tc>
                <a:tc>
                  <a:txBody>
                    <a:bodyPr/>
                    <a:lstStyle/>
                    <a:p>
                      <a:pPr lvl="0">
                        <a:buNone/>
                      </a:pPr>
                      <a:r>
                        <a:rPr lang="fr-FR" sz="1800" b="0" i="0" u="none" strike="noStrike" noProof="0" dirty="0"/>
                        <a:t>A web browser </a:t>
                      </a:r>
                      <a:r>
                        <a:rPr lang="fr-FR" sz="1800" b="0" i="0" u="none" strike="noStrike" noProof="0" err="1"/>
                        <a:t>developed</a:t>
                      </a:r>
                      <a:r>
                        <a:rPr lang="fr-FR" sz="1800" b="0" i="0" u="none" strike="noStrike" noProof="0" dirty="0"/>
                        <a:t> by Microsoft, </a:t>
                      </a:r>
                      <a:r>
                        <a:rPr lang="fr-FR" sz="1800" b="0" i="0" u="none" strike="noStrike" noProof="0" err="1"/>
                        <a:t>known</a:t>
                      </a:r>
                      <a:r>
                        <a:rPr lang="fr-FR" sz="1800" b="0" i="0" u="none" strike="noStrike" noProof="0" dirty="0"/>
                        <a:t> for </a:t>
                      </a:r>
                      <a:r>
                        <a:rPr lang="fr-FR" sz="1800" b="0" i="0" u="none" strike="noStrike" noProof="0" err="1"/>
                        <a:t>its</a:t>
                      </a:r>
                      <a:r>
                        <a:rPr lang="fr-FR" sz="1800" b="0" i="0" u="none" strike="noStrike" noProof="0" dirty="0"/>
                        <a:t> </a:t>
                      </a:r>
                      <a:r>
                        <a:rPr lang="fr-FR" sz="1800" b="0" i="0" u="none" strike="noStrike" noProof="0" err="1"/>
                        <a:t>integration</a:t>
                      </a:r>
                      <a:r>
                        <a:rPr lang="fr-FR" sz="1800" b="0" i="0" u="none" strike="noStrike" noProof="0" dirty="0"/>
                        <a:t> </a:t>
                      </a:r>
                      <a:r>
                        <a:rPr lang="fr-FR" sz="1800" b="0" i="0" u="none" strike="noStrike" noProof="0" err="1"/>
                        <a:t>with</a:t>
                      </a:r>
                      <a:r>
                        <a:rPr lang="fr-FR" sz="1800" b="0" i="0" u="none" strike="noStrike" noProof="0" dirty="0"/>
                        <a:t> Windows and compatibility </a:t>
                      </a:r>
                      <a:r>
                        <a:rPr lang="fr-FR" sz="1800" b="0" i="0" u="none" strike="noStrike" noProof="0" err="1"/>
                        <a:t>with</a:t>
                      </a:r>
                      <a:r>
                        <a:rPr lang="fr-FR" sz="1800" b="0" i="0" u="none" strike="noStrike" noProof="0" dirty="0"/>
                        <a:t> web standards</a:t>
                      </a:r>
                      <a:endParaRPr lang="fr-FR" dirty="0"/>
                    </a:p>
                  </a:txBody>
                  <a:tcPr/>
                </a:tc>
                <a:extLst>
                  <a:ext uri="{0D108BD9-81ED-4DB2-BD59-A6C34878D82A}">
                    <a16:rowId xmlns:a16="http://schemas.microsoft.com/office/drawing/2014/main" val="2364377315"/>
                  </a:ext>
                </a:extLst>
              </a:tr>
              <a:tr h="637283">
                <a:tc>
                  <a:txBody>
                    <a:bodyPr/>
                    <a:lstStyle/>
                    <a:p>
                      <a:pPr lvl="0">
                        <a:buNone/>
                      </a:pPr>
                      <a:r>
                        <a:rPr lang="fr-FR" sz="1800" b="0" i="0" u="none" strike="noStrike" noProof="0" dirty="0">
                          <a:latin typeface="Century Gothic"/>
                        </a:rPr>
                        <a:t>Windows Operating System</a:t>
                      </a:r>
                      <a:endParaRPr lang="fr-FR" dirty="0"/>
                    </a:p>
                  </a:txBody>
                  <a:tcPr/>
                </a:tc>
                <a:tc>
                  <a:txBody>
                    <a:bodyPr/>
                    <a:lstStyle/>
                    <a:p>
                      <a:pPr lvl="0">
                        <a:buNone/>
                      </a:pPr>
                      <a:r>
                        <a:rPr lang="fr-FR" sz="1800" b="0" i="0" u="none" strike="noStrike" noProof="0" err="1">
                          <a:latin typeface="Century Gothic"/>
                        </a:rPr>
                        <a:t>Microsoft’s</a:t>
                      </a:r>
                      <a:r>
                        <a:rPr lang="fr-FR" sz="1800" b="0" i="0" u="none" strike="noStrike" noProof="0" dirty="0">
                          <a:latin typeface="Century Gothic"/>
                        </a:rPr>
                        <a:t> flagship operating system </a:t>
                      </a:r>
                      <a:r>
                        <a:rPr lang="fr-FR" sz="1800" b="0" i="0" u="none" strike="noStrike" noProof="0" err="1">
                          <a:latin typeface="Century Gothic"/>
                        </a:rPr>
                        <a:t>used</a:t>
                      </a:r>
                      <a:r>
                        <a:rPr lang="fr-FR" sz="1800" b="0" i="0" u="none" strike="noStrike" noProof="0" dirty="0">
                          <a:latin typeface="Century Gothic"/>
                        </a:rPr>
                        <a:t> on </a:t>
                      </a:r>
                      <a:r>
                        <a:rPr lang="fr-FR" sz="1800" b="0" i="0" u="none" strike="noStrike" noProof="0" err="1">
                          <a:latin typeface="Century Gothic"/>
                        </a:rPr>
                        <a:t>personal</a:t>
                      </a:r>
                      <a:r>
                        <a:rPr lang="fr-FR" sz="1800" b="0" i="0" u="none" strike="noStrike" noProof="0" dirty="0">
                          <a:latin typeface="Century Gothic"/>
                        </a:rPr>
                        <a:t> computers, laptops, and servers</a:t>
                      </a:r>
                      <a:endParaRPr lang="fr-FR" dirty="0"/>
                    </a:p>
                  </a:txBody>
                  <a:tcPr/>
                </a:tc>
                <a:extLst>
                  <a:ext uri="{0D108BD9-81ED-4DB2-BD59-A6C34878D82A}">
                    <a16:rowId xmlns:a16="http://schemas.microsoft.com/office/drawing/2014/main" val="3687878075"/>
                  </a:ext>
                </a:extLst>
              </a:tr>
              <a:tr h="637283">
                <a:tc>
                  <a:txBody>
                    <a:bodyPr/>
                    <a:lstStyle/>
                    <a:p>
                      <a:pPr lvl="0">
                        <a:buNone/>
                      </a:pPr>
                      <a:r>
                        <a:rPr lang="fr-FR" sz="1800" b="0" i="0" u="none" strike="noStrike" noProof="0" dirty="0">
                          <a:latin typeface="Century Gothic"/>
                        </a:rPr>
                        <a:t>Visual Studio:</a:t>
                      </a:r>
                      <a:endParaRPr lang="fr-FR" dirty="0"/>
                    </a:p>
                  </a:txBody>
                  <a:tcPr/>
                </a:tc>
                <a:tc>
                  <a:txBody>
                    <a:bodyPr/>
                    <a:lstStyle/>
                    <a:p>
                      <a:pPr lvl="0">
                        <a:buNone/>
                      </a:pPr>
                      <a:r>
                        <a:rPr lang="fr-FR" sz="1800" b="0" i="0" u="none" strike="noStrike" noProof="0" dirty="0">
                          <a:latin typeface="Century Gothic"/>
                        </a:rPr>
                        <a:t>An </a:t>
                      </a:r>
                      <a:r>
                        <a:rPr lang="fr-FR" sz="1800" b="0" i="0" u="none" strike="noStrike" noProof="0" dirty="0" err="1">
                          <a:latin typeface="Century Gothic"/>
                        </a:rPr>
                        <a:t>integrated</a:t>
                      </a:r>
                      <a:r>
                        <a:rPr lang="fr-FR" sz="1800" b="0" i="0" u="none" strike="noStrike" noProof="0" dirty="0">
                          <a:latin typeface="Century Gothic"/>
                        </a:rPr>
                        <a:t> </a:t>
                      </a:r>
                      <a:r>
                        <a:rPr lang="fr-FR" sz="1800" b="0" i="0" u="none" strike="noStrike" noProof="0" dirty="0" err="1">
                          <a:latin typeface="Century Gothic"/>
                        </a:rPr>
                        <a:t>development</a:t>
                      </a:r>
                      <a:r>
                        <a:rPr lang="fr-FR" sz="1800" b="0" i="0" u="none" strike="noStrike" noProof="0" dirty="0">
                          <a:latin typeface="Century Gothic"/>
                        </a:rPr>
                        <a:t> </a:t>
                      </a:r>
                      <a:r>
                        <a:rPr lang="fr-FR" sz="1800" b="0" i="0" u="none" strike="noStrike" noProof="0" dirty="0" err="1">
                          <a:latin typeface="Century Gothic"/>
                        </a:rPr>
                        <a:t>environment</a:t>
                      </a:r>
                      <a:r>
                        <a:rPr lang="fr-FR" sz="1800" b="0" i="0" u="none" strike="noStrike" noProof="0" dirty="0">
                          <a:latin typeface="Century Gothic"/>
                        </a:rPr>
                        <a:t> (IDE) for software </a:t>
                      </a:r>
                      <a:r>
                        <a:rPr lang="fr-FR" sz="1800" b="0" i="0" u="none" strike="noStrike" noProof="0" dirty="0" err="1">
                          <a:latin typeface="Century Gothic"/>
                        </a:rPr>
                        <a:t>development</a:t>
                      </a:r>
                      <a:r>
                        <a:rPr lang="fr-FR" sz="1800" b="0" i="0" u="none" strike="noStrike" noProof="0" dirty="0">
                          <a:latin typeface="Century Gothic"/>
                        </a:rPr>
                        <a:t>, </a:t>
                      </a:r>
                      <a:r>
                        <a:rPr lang="fr-FR" sz="1800" b="0" i="0" u="none" strike="noStrike" noProof="0" dirty="0" err="1">
                          <a:latin typeface="Century Gothic"/>
                        </a:rPr>
                        <a:t>supporting</a:t>
                      </a:r>
                      <a:r>
                        <a:rPr lang="fr-FR" sz="1800" b="0" i="0" u="none" strike="noStrike" noProof="0" dirty="0">
                          <a:latin typeface="Century Gothic"/>
                        </a:rPr>
                        <a:t> a </a:t>
                      </a:r>
                      <a:r>
                        <a:rPr lang="fr-FR" sz="1800" b="0" i="0" u="none" strike="noStrike" noProof="0" dirty="0" err="1">
                          <a:latin typeface="Century Gothic"/>
                        </a:rPr>
                        <a:t>variety</a:t>
                      </a:r>
                      <a:r>
                        <a:rPr lang="fr-FR" sz="1800" b="0" i="0" u="none" strike="noStrike" noProof="0" dirty="0">
                          <a:latin typeface="Century Gothic"/>
                        </a:rPr>
                        <a:t> of </a:t>
                      </a:r>
                      <a:r>
                        <a:rPr lang="fr-FR" sz="1800" b="0" i="0" u="none" strike="noStrike" noProof="0" dirty="0" err="1">
                          <a:latin typeface="Century Gothic"/>
                        </a:rPr>
                        <a:t>programming</a:t>
                      </a:r>
                      <a:r>
                        <a:rPr lang="fr-FR" sz="1800" b="0" i="0" u="none" strike="noStrike" noProof="0" dirty="0">
                          <a:latin typeface="Century Gothic"/>
                        </a:rPr>
                        <a:t> </a:t>
                      </a:r>
                      <a:r>
                        <a:rPr lang="fr-FR" sz="1800" b="0" i="0" u="none" strike="noStrike" noProof="0" dirty="0" err="1">
                          <a:latin typeface="Century Gothic"/>
                        </a:rPr>
                        <a:t>languages</a:t>
                      </a:r>
                      <a:endParaRPr lang="fr-FR" dirty="0" err="1"/>
                    </a:p>
                  </a:txBody>
                  <a:tcPr/>
                </a:tc>
                <a:extLst>
                  <a:ext uri="{0D108BD9-81ED-4DB2-BD59-A6C34878D82A}">
                    <a16:rowId xmlns:a16="http://schemas.microsoft.com/office/drawing/2014/main" val="1251172701"/>
                  </a:ext>
                </a:extLst>
              </a:tr>
              <a:tr h="637283">
                <a:tc>
                  <a:txBody>
                    <a:bodyPr/>
                    <a:lstStyle/>
                    <a:p>
                      <a:pPr lvl="0">
                        <a:buNone/>
                      </a:pPr>
                      <a:r>
                        <a:rPr lang="fr-FR" sz="1800" b="0" i="0" u="none" strike="noStrike" noProof="0" dirty="0">
                          <a:latin typeface="Century Gothic"/>
                        </a:rPr>
                        <a:t>Microsoft Teams</a:t>
                      </a:r>
                      <a:endParaRPr lang="fr-FR" dirty="0"/>
                    </a:p>
                  </a:txBody>
                  <a:tcPr/>
                </a:tc>
                <a:tc>
                  <a:txBody>
                    <a:bodyPr/>
                    <a:lstStyle/>
                    <a:p>
                      <a:pPr lvl="0">
                        <a:buNone/>
                      </a:pPr>
                      <a:r>
                        <a:rPr lang="fr-FR" sz="1800" b="0" i="0" u="none" strike="noStrike" noProof="0" dirty="0">
                          <a:latin typeface="Century Gothic"/>
                        </a:rPr>
                        <a:t>- A collaboration platform </a:t>
                      </a:r>
                      <a:r>
                        <a:rPr lang="fr-FR" sz="1800" b="0" i="0" u="none" strike="noStrike" noProof="0" err="1">
                          <a:latin typeface="Century Gothic"/>
                        </a:rPr>
                        <a:t>that</a:t>
                      </a:r>
                      <a:r>
                        <a:rPr lang="fr-FR" sz="1800" b="0" i="0" u="none" strike="noStrike" noProof="0" dirty="0">
                          <a:latin typeface="Century Gothic"/>
                        </a:rPr>
                        <a:t> </a:t>
                      </a:r>
                      <a:r>
                        <a:rPr lang="fr-FR" sz="1800" b="0" i="0" u="none" strike="noStrike" noProof="0" err="1">
                          <a:latin typeface="Century Gothic"/>
                        </a:rPr>
                        <a:t>integrates</a:t>
                      </a:r>
                      <a:r>
                        <a:rPr lang="fr-FR" sz="1800" b="0" i="0" u="none" strike="noStrike" noProof="0" dirty="0">
                          <a:latin typeface="Century Gothic"/>
                        </a:rPr>
                        <a:t> chat, </a:t>
                      </a:r>
                      <a:r>
                        <a:rPr lang="fr-FR" sz="1800" b="0" i="0" u="none" strike="noStrike" noProof="0" err="1">
                          <a:latin typeface="Century Gothic"/>
                        </a:rPr>
                        <a:t>video</a:t>
                      </a:r>
                      <a:r>
                        <a:rPr lang="fr-FR" sz="1800" b="0" i="0" u="none" strike="noStrike" noProof="0" dirty="0">
                          <a:latin typeface="Century Gothic"/>
                        </a:rPr>
                        <a:t> </a:t>
                      </a:r>
                      <a:r>
                        <a:rPr lang="fr-FR" sz="1800" b="0" i="0" u="none" strike="noStrike" noProof="0" err="1">
                          <a:latin typeface="Century Gothic"/>
                        </a:rPr>
                        <a:t>conferencing</a:t>
                      </a:r>
                      <a:r>
                        <a:rPr lang="fr-FR" sz="1800" b="0" i="0" u="none" strike="noStrike" noProof="0" dirty="0">
                          <a:latin typeface="Century Gothic"/>
                        </a:rPr>
                        <a:t>, file </a:t>
                      </a:r>
                      <a:r>
                        <a:rPr lang="fr-FR" sz="1800" b="0" i="0" u="none" strike="noStrike" noProof="0" err="1">
                          <a:latin typeface="Century Gothic"/>
                        </a:rPr>
                        <a:t>storage</a:t>
                      </a:r>
                      <a:r>
                        <a:rPr lang="fr-FR" sz="1800" b="0" i="0" u="none" strike="noStrike" noProof="0" dirty="0">
                          <a:latin typeface="Century Gothic"/>
                        </a:rPr>
                        <a:t>, and application </a:t>
                      </a:r>
                      <a:r>
                        <a:rPr lang="fr-FR" sz="1800" b="0" i="0" u="none" strike="noStrike" noProof="0" err="1">
                          <a:latin typeface="Century Gothic"/>
                        </a:rPr>
                        <a:t>integration</a:t>
                      </a:r>
                      <a:r>
                        <a:rPr lang="fr-FR" sz="1800" b="0" i="0" u="none" strike="noStrike" noProof="0" dirty="0">
                          <a:latin typeface="Century Gothic"/>
                        </a:rPr>
                        <a:t> to </a:t>
                      </a:r>
                      <a:r>
                        <a:rPr lang="fr-FR" sz="1800" b="0" i="0" u="none" strike="noStrike" noProof="0" err="1">
                          <a:latin typeface="Century Gothic"/>
                        </a:rPr>
                        <a:t>facilitate</a:t>
                      </a:r>
                      <a:r>
                        <a:rPr lang="fr-FR" sz="1800" b="0" i="0" u="none" strike="noStrike" noProof="0" dirty="0">
                          <a:latin typeface="Century Gothic"/>
                        </a:rPr>
                        <a:t> </a:t>
                      </a:r>
                      <a:r>
                        <a:rPr lang="fr-FR" sz="1800" b="0" i="0" u="none" strike="noStrike" noProof="0" err="1">
                          <a:latin typeface="Century Gothic"/>
                        </a:rPr>
                        <a:t>teamwork</a:t>
                      </a:r>
                      <a:endParaRPr lang="fr-FR" err="1"/>
                    </a:p>
                  </a:txBody>
                  <a:tcPr/>
                </a:tc>
                <a:extLst>
                  <a:ext uri="{0D108BD9-81ED-4DB2-BD59-A6C34878D82A}">
                    <a16:rowId xmlns:a16="http://schemas.microsoft.com/office/drawing/2014/main" val="3029129293"/>
                  </a:ext>
                </a:extLst>
              </a:tr>
              <a:tr h="637283">
                <a:tc>
                  <a:txBody>
                    <a:bodyPr/>
                    <a:lstStyle/>
                    <a:p>
                      <a:pPr lvl="0">
                        <a:buNone/>
                      </a:pPr>
                      <a:r>
                        <a:rPr lang="fr-FR" sz="1800" b="0" i="0" u="none" strike="noStrike" noProof="0" dirty="0"/>
                        <a:t>OneDrive</a:t>
                      </a:r>
                      <a:endParaRPr lang="fr-FR" dirty="0"/>
                    </a:p>
                  </a:txBody>
                  <a:tcPr/>
                </a:tc>
                <a:tc>
                  <a:txBody>
                    <a:bodyPr/>
                    <a:lstStyle/>
                    <a:p>
                      <a:pPr lvl="0">
                        <a:buNone/>
                      </a:pPr>
                      <a:r>
                        <a:rPr lang="fr-FR" sz="1800" b="0" i="0" u="none" strike="noStrike" noProof="0" dirty="0"/>
                        <a:t>A cloud </a:t>
                      </a:r>
                      <a:r>
                        <a:rPr lang="fr-FR" sz="1800" b="0" i="0" u="none" strike="noStrike" noProof="0" dirty="0" err="1"/>
                        <a:t>storage</a:t>
                      </a:r>
                      <a:r>
                        <a:rPr lang="fr-FR" sz="1800" b="0" i="0" u="none" strike="noStrike" noProof="0" dirty="0"/>
                        <a:t> service </a:t>
                      </a:r>
                      <a:r>
                        <a:rPr lang="fr-FR" sz="1800" b="0" i="0" u="none" strike="noStrike" noProof="0" dirty="0" err="1"/>
                        <a:t>that</a:t>
                      </a:r>
                      <a:r>
                        <a:rPr lang="fr-FR" sz="1800" b="0" i="0" u="none" strike="noStrike" noProof="0" dirty="0"/>
                        <a:t> </a:t>
                      </a:r>
                      <a:r>
                        <a:rPr lang="fr-FR" sz="1800" b="0" i="0" u="none" strike="noStrike" noProof="0" dirty="0" err="1"/>
                        <a:t>allows</a:t>
                      </a:r>
                      <a:r>
                        <a:rPr lang="fr-FR" sz="1800" b="0" i="0" u="none" strike="noStrike" noProof="0" dirty="0"/>
                        <a:t> </a:t>
                      </a:r>
                      <a:r>
                        <a:rPr lang="fr-FR" sz="1800" b="0" i="0" u="none" strike="noStrike" noProof="0" dirty="0" err="1"/>
                        <a:t>users</a:t>
                      </a:r>
                      <a:r>
                        <a:rPr lang="fr-FR" sz="1800" b="0" i="0" u="none" strike="noStrike" noProof="0" dirty="0"/>
                        <a:t> to store and </a:t>
                      </a:r>
                      <a:r>
                        <a:rPr lang="fr-FR" sz="1800" b="0" i="0" u="none" strike="noStrike" noProof="0" dirty="0" err="1"/>
                        <a:t>share</a:t>
                      </a:r>
                      <a:r>
                        <a:rPr lang="fr-FR" sz="1800" b="0" i="0" u="none" strike="noStrike" noProof="0" dirty="0"/>
                        <a:t> files </a:t>
                      </a:r>
                      <a:r>
                        <a:rPr lang="fr-FR" sz="1800" b="0" i="0" u="none" strike="noStrike" noProof="0" dirty="0" err="1"/>
                        <a:t>securely</a:t>
                      </a:r>
                      <a:endParaRPr lang="fr-FR" dirty="0" err="1"/>
                    </a:p>
                  </a:txBody>
                  <a:tcPr/>
                </a:tc>
                <a:extLst>
                  <a:ext uri="{0D108BD9-81ED-4DB2-BD59-A6C34878D82A}">
                    <a16:rowId xmlns:a16="http://schemas.microsoft.com/office/drawing/2014/main" val="2958317383"/>
                  </a:ext>
                </a:extLst>
              </a:tr>
            </a:tbl>
          </a:graphicData>
        </a:graphic>
      </p:graphicFrame>
      <p:pic>
        <p:nvPicPr>
          <p:cNvPr id="5" name="Image 4" descr="Une image contenant texte, capture d’écran, logiciel, Système d’exploitation&#10;&#10;Description générée automatiquement">
            <a:extLst>
              <a:ext uri="{FF2B5EF4-FFF2-40B4-BE49-F238E27FC236}">
                <a16:creationId xmlns:a16="http://schemas.microsoft.com/office/drawing/2014/main" id="{0A586BA3-36D2-1BA5-CDFE-0F6631A24216}"/>
              </a:ext>
            </a:extLst>
          </p:cNvPr>
          <p:cNvPicPr>
            <a:picLocks noChangeAspect="1"/>
          </p:cNvPicPr>
          <p:nvPr/>
        </p:nvPicPr>
        <p:blipFill>
          <a:blip r:embed="rId2"/>
          <a:stretch>
            <a:fillRect/>
          </a:stretch>
        </p:blipFill>
        <p:spPr>
          <a:xfrm>
            <a:off x="9538065" y="183631"/>
            <a:ext cx="2547439" cy="1526242"/>
          </a:xfrm>
          <a:prstGeom prst="rect">
            <a:avLst/>
          </a:prstGeom>
        </p:spPr>
      </p:pic>
      <p:sp>
        <p:nvSpPr>
          <p:cNvPr id="7" name="Flèche : gauche 6">
            <a:extLst>
              <a:ext uri="{FF2B5EF4-FFF2-40B4-BE49-F238E27FC236}">
                <a16:creationId xmlns:a16="http://schemas.microsoft.com/office/drawing/2014/main" id="{E0F91B54-16AA-B3A1-1A0A-5C23FBD492F0}"/>
              </a:ext>
            </a:extLst>
          </p:cNvPr>
          <p:cNvSpPr/>
          <p:nvPr/>
        </p:nvSpPr>
        <p:spPr>
          <a:xfrm>
            <a:off x="5056654" y="89647"/>
            <a:ext cx="2084294" cy="728382"/>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descr="Une image contenant capture d’écran, Graphique, Caractère coloré, conception&#10;&#10;mn">
            <a:extLst>
              <a:ext uri="{FF2B5EF4-FFF2-40B4-BE49-F238E27FC236}">
                <a16:creationId xmlns:a16="http://schemas.microsoft.com/office/drawing/2014/main" id="{875BB58F-BC0D-0097-EC68-0EA0DDC91AEA}"/>
              </a:ext>
            </a:extLst>
          </p:cNvPr>
          <p:cNvPicPr>
            <a:picLocks noChangeAspect="1"/>
          </p:cNvPicPr>
          <p:nvPr/>
        </p:nvPicPr>
        <p:blipFill>
          <a:blip r:embed="rId3"/>
          <a:stretch>
            <a:fillRect/>
          </a:stretch>
        </p:blipFill>
        <p:spPr>
          <a:xfrm>
            <a:off x="5225986" y="3464"/>
            <a:ext cx="1638300" cy="898714"/>
          </a:xfrm>
          <a:prstGeom prst="rect">
            <a:avLst/>
          </a:prstGeom>
        </p:spPr>
      </p:pic>
    </p:spTree>
    <p:extLst>
      <p:ext uri="{BB962C8B-B14F-4D97-AF65-F5344CB8AC3E}">
        <p14:creationId xmlns:p14="http://schemas.microsoft.com/office/powerpoint/2010/main" val="191848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9D513-70CD-7EBA-E1B2-E2240178E18D}"/>
              </a:ext>
            </a:extLst>
          </p:cNvPr>
          <p:cNvSpPr>
            <a:spLocks noGrp="1"/>
          </p:cNvSpPr>
          <p:nvPr>
            <p:ph type="title"/>
          </p:nvPr>
        </p:nvSpPr>
        <p:spPr>
          <a:xfrm>
            <a:off x="631469" y="35169"/>
            <a:ext cx="6000011" cy="1905000"/>
          </a:xfrm>
        </p:spPr>
        <p:txBody>
          <a:bodyPr>
            <a:normAutofit/>
          </a:bodyPr>
          <a:lstStyle/>
          <a:p>
            <a:r>
              <a:rPr lang="fr-FR" dirty="0">
                <a:effectLst>
                  <a:glow rad="38100">
                    <a:prstClr val="black">
                      <a:lumMod val="65000"/>
                      <a:lumOff val="35000"/>
                      <a:alpha val="40000"/>
                    </a:prstClr>
                  </a:glow>
                  <a:outerShdw blurRad="28575" dist="38100" dir="14040000" algn="tl" rotWithShape="0">
                    <a:srgbClr val="000000">
                      <a:alpha val="25000"/>
                    </a:srgbClr>
                  </a:outerShdw>
                </a:effectLst>
              </a:rPr>
              <a:t>MICROSOFT OFFICE  PLAN</a:t>
            </a:r>
            <a:r>
              <a:rPr lang="fr-FR" sz="2800" dirty="0">
                <a:effectLst>
                  <a:glow rad="38100">
                    <a:prstClr val="black">
                      <a:lumMod val="65000"/>
                      <a:lumOff val="35000"/>
                      <a:alpha val="40000"/>
                    </a:prstClr>
                  </a:glow>
                  <a:outerShdw blurRad="28575" dist="38100" dir="14040000" algn="tl" rotWithShape="0">
                    <a:srgbClr val="000000">
                      <a:alpha val="25000"/>
                    </a:srgbClr>
                  </a:outerShdw>
                </a:effectLst>
              </a:rPr>
              <a:t> :</a:t>
            </a:r>
            <a:br>
              <a:rPr lang="fr-FR" sz="2800" dirty="0">
                <a:effectLst>
                  <a:glow rad="38100">
                    <a:prstClr val="black">
                      <a:lumMod val="65000"/>
                      <a:lumOff val="35000"/>
                      <a:alpha val="40000"/>
                    </a:prstClr>
                  </a:glow>
                  <a:outerShdw blurRad="28575" dist="38100" dir="14040000" algn="tl" rotWithShape="0">
                    <a:srgbClr val="000000">
                      <a:alpha val="25000"/>
                    </a:srgbClr>
                  </a:outerShdw>
                </a:effectLst>
              </a:rPr>
            </a:br>
            <a:endParaRPr lang="fr-FR" sz="2800" dirty="0"/>
          </a:p>
        </p:txBody>
      </p:sp>
      <p:pic>
        <p:nvPicPr>
          <p:cNvPr id="5" name="Image 4" descr="Une image contenant capture d’écran, Graphique, Bleu électrique, cercle&#10;&#10;Description générée automatiquement">
            <a:extLst>
              <a:ext uri="{FF2B5EF4-FFF2-40B4-BE49-F238E27FC236}">
                <a16:creationId xmlns:a16="http://schemas.microsoft.com/office/drawing/2014/main" id="{189737B7-5FC0-019E-5C0F-2D0F8F93E4C7}"/>
              </a:ext>
            </a:extLst>
          </p:cNvPr>
          <p:cNvPicPr>
            <a:picLocks noChangeAspect="1"/>
          </p:cNvPicPr>
          <p:nvPr/>
        </p:nvPicPr>
        <p:blipFill>
          <a:blip r:embed="rId3"/>
          <a:stretch>
            <a:fillRect/>
          </a:stretch>
        </p:blipFill>
        <p:spPr>
          <a:xfrm>
            <a:off x="8377023" y="4392967"/>
            <a:ext cx="1122830" cy="1109732"/>
          </a:xfrm>
          <a:prstGeom prst="rect">
            <a:avLst/>
          </a:prstGeom>
        </p:spPr>
      </p:pic>
      <p:pic>
        <p:nvPicPr>
          <p:cNvPr id="6" name="Image 5" descr="Une image contenant capture d’écran, Bleu électrique, Graphique, Police&#10;&#10;Description générée automatiquement">
            <a:extLst>
              <a:ext uri="{FF2B5EF4-FFF2-40B4-BE49-F238E27FC236}">
                <a16:creationId xmlns:a16="http://schemas.microsoft.com/office/drawing/2014/main" id="{529D02EA-EE49-94A0-9E99-4E082069BD6B}"/>
              </a:ext>
            </a:extLst>
          </p:cNvPr>
          <p:cNvPicPr>
            <a:picLocks noChangeAspect="1"/>
          </p:cNvPicPr>
          <p:nvPr/>
        </p:nvPicPr>
        <p:blipFill>
          <a:blip r:embed="rId4"/>
          <a:stretch>
            <a:fillRect/>
          </a:stretch>
        </p:blipFill>
        <p:spPr>
          <a:xfrm>
            <a:off x="7596104" y="450244"/>
            <a:ext cx="995781" cy="1031290"/>
          </a:xfrm>
          <a:prstGeom prst="rect">
            <a:avLst/>
          </a:prstGeom>
        </p:spPr>
      </p:pic>
      <p:pic>
        <p:nvPicPr>
          <p:cNvPr id="7" name="Image 6" descr="Une image contenant capture d’écran, Graphique, cercle, Caractère coloré&#10;&#10;Description générée automatiquement">
            <a:extLst>
              <a:ext uri="{FF2B5EF4-FFF2-40B4-BE49-F238E27FC236}">
                <a16:creationId xmlns:a16="http://schemas.microsoft.com/office/drawing/2014/main" id="{6F4F99A9-9A40-14DC-0995-96E9B7E0E4EC}"/>
              </a:ext>
            </a:extLst>
          </p:cNvPr>
          <p:cNvPicPr>
            <a:picLocks noChangeAspect="1"/>
          </p:cNvPicPr>
          <p:nvPr/>
        </p:nvPicPr>
        <p:blipFill>
          <a:blip r:embed="rId5"/>
          <a:stretch>
            <a:fillRect/>
          </a:stretch>
        </p:blipFill>
        <p:spPr>
          <a:xfrm>
            <a:off x="5778421" y="3594002"/>
            <a:ext cx="1032891" cy="871644"/>
          </a:xfrm>
          <a:prstGeom prst="rect">
            <a:avLst/>
          </a:prstGeom>
        </p:spPr>
      </p:pic>
      <p:pic>
        <p:nvPicPr>
          <p:cNvPr id="8" name="Image 7" descr="Une image contenant violet, Graphique, capture d’écran, violette&#10;&#10;Description générée automatiquement">
            <a:extLst>
              <a:ext uri="{FF2B5EF4-FFF2-40B4-BE49-F238E27FC236}">
                <a16:creationId xmlns:a16="http://schemas.microsoft.com/office/drawing/2014/main" id="{CF86A9A0-CF1A-93C7-3BC7-9862B535D7C0}"/>
              </a:ext>
            </a:extLst>
          </p:cNvPr>
          <p:cNvPicPr>
            <a:picLocks noChangeAspect="1"/>
          </p:cNvPicPr>
          <p:nvPr/>
        </p:nvPicPr>
        <p:blipFill>
          <a:blip r:embed="rId6"/>
          <a:stretch>
            <a:fillRect/>
          </a:stretch>
        </p:blipFill>
        <p:spPr>
          <a:xfrm>
            <a:off x="9392101" y="3582360"/>
            <a:ext cx="1078007" cy="988359"/>
          </a:xfrm>
          <a:prstGeom prst="rect">
            <a:avLst/>
          </a:prstGeom>
        </p:spPr>
      </p:pic>
      <p:pic>
        <p:nvPicPr>
          <p:cNvPr id="9" name="Image 8" descr="Une image contenant Graphique, capture d’écran, Police, graphisme&#10;&#10;Description générée automatiquement">
            <a:extLst>
              <a:ext uri="{FF2B5EF4-FFF2-40B4-BE49-F238E27FC236}">
                <a16:creationId xmlns:a16="http://schemas.microsoft.com/office/drawing/2014/main" id="{3CFD1DDE-A909-37CA-7B01-BBABA4632B72}"/>
              </a:ext>
            </a:extLst>
          </p:cNvPr>
          <p:cNvPicPr>
            <a:picLocks noChangeAspect="1"/>
          </p:cNvPicPr>
          <p:nvPr/>
        </p:nvPicPr>
        <p:blipFill>
          <a:blip r:embed="rId7"/>
          <a:stretch>
            <a:fillRect/>
          </a:stretch>
        </p:blipFill>
        <p:spPr>
          <a:xfrm>
            <a:off x="6141522" y="899060"/>
            <a:ext cx="1335742" cy="1185991"/>
          </a:xfrm>
          <a:prstGeom prst="rect">
            <a:avLst/>
          </a:prstGeom>
        </p:spPr>
      </p:pic>
      <p:pic>
        <p:nvPicPr>
          <p:cNvPr id="10" name="Image 9" descr="Une image contenant capture d’écran, conception, Graphique, rouge&#10;&#10;Description générée automatiquement">
            <a:extLst>
              <a:ext uri="{FF2B5EF4-FFF2-40B4-BE49-F238E27FC236}">
                <a16:creationId xmlns:a16="http://schemas.microsoft.com/office/drawing/2014/main" id="{2B940F3C-8393-DE8C-187D-5ABEA9CB8359}"/>
              </a:ext>
            </a:extLst>
          </p:cNvPr>
          <p:cNvPicPr>
            <a:picLocks noChangeAspect="1"/>
          </p:cNvPicPr>
          <p:nvPr/>
        </p:nvPicPr>
        <p:blipFill>
          <a:blip r:embed="rId8"/>
          <a:stretch>
            <a:fillRect/>
          </a:stretch>
        </p:blipFill>
        <p:spPr>
          <a:xfrm>
            <a:off x="9127381" y="753969"/>
            <a:ext cx="1178713" cy="1060397"/>
          </a:xfrm>
          <a:prstGeom prst="rect">
            <a:avLst/>
          </a:prstGeom>
        </p:spPr>
      </p:pic>
      <p:pic>
        <p:nvPicPr>
          <p:cNvPr id="11" name="Image 10" descr="Une image contenant logo, Graphique, symbole, Bleu électrique&#10;&#10;Description générée automatiquement">
            <a:extLst>
              <a:ext uri="{FF2B5EF4-FFF2-40B4-BE49-F238E27FC236}">
                <a16:creationId xmlns:a16="http://schemas.microsoft.com/office/drawing/2014/main" id="{6EC10298-C853-8ED7-4650-650F6D21BA57}"/>
              </a:ext>
            </a:extLst>
          </p:cNvPr>
          <p:cNvPicPr>
            <a:picLocks noChangeAspect="1"/>
          </p:cNvPicPr>
          <p:nvPr/>
        </p:nvPicPr>
        <p:blipFill>
          <a:blip r:embed="rId9"/>
          <a:stretch>
            <a:fillRect/>
          </a:stretch>
        </p:blipFill>
        <p:spPr>
          <a:xfrm>
            <a:off x="9812506" y="2138640"/>
            <a:ext cx="1321916" cy="1181042"/>
          </a:xfrm>
          <a:prstGeom prst="rect">
            <a:avLst/>
          </a:prstGeom>
        </p:spPr>
      </p:pic>
      <p:pic>
        <p:nvPicPr>
          <p:cNvPr id="12" name="Image 11" descr="Une image contenant symbole, capture d’écran, vert, Graphique&#10;&#10;Description générée automatiquement">
            <a:extLst>
              <a:ext uri="{FF2B5EF4-FFF2-40B4-BE49-F238E27FC236}">
                <a16:creationId xmlns:a16="http://schemas.microsoft.com/office/drawing/2014/main" id="{45352D6B-86C3-6FEB-B554-CECAF5B20EF9}"/>
              </a:ext>
            </a:extLst>
          </p:cNvPr>
          <p:cNvPicPr>
            <a:picLocks noChangeAspect="1"/>
          </p:cNvPicPr>
          <p:nvPr/>
        </p:nvPicPr>
        <p:blipFill>
          <a:blip r:embed="rId10"/>
          <a:stretch>
            <a:fillRect/>
          </a:stretch>
        </p:blipFill>
        <p:spPr>
          <a:xfrm>
            <a:off x="6882299" y="4460505"/>
            <a:ext cx="1007569" cy="1004805"/>
          </a:xfrm>
          <a:prstGeom prst="rect">
            <a:avLst/>
          </a:prstGeom>
        </p:spPr>
      </p:pic>
      <p:pic>
        <p:nvPicPr>
          <p:cNvPr id="13" name="Image 12" descr="Une image contenant Graphique, logo, Police, capture d’écran&#10;&#10;Description générée automatiquement">
            <a:extLst>
              <a:ext uri="{FF2B5EF4-FFF2-40B4-BE49-F238E27FC236}">
                <a16:creationId xmlns:a16="http://schemas.microsoft.com/office/drawing/2014/main" id="{CF95DCDA-C2D4-AABA-2506-E9104E0C9F02}"/>
              </a:ext>
            </a:extLst>
          </p:cNvPr>
          <p:cNvPicPr>
            <a:picLocks noChangeAspect="1"/>
          </p:cNvPicPr>
          <p:nvPr/>
        </p:nvPicPr>
        <p:blipFill>
          <a:blip r:embed="rId11"/>
          <a:stretch>
            <a:fillRect/>
          </a:stretch>
        </p:blipFill>
        <p:spPr>
          <a:xfrm>
            <a:off x="5548495" y="2140063"/>
            <a:ext cx="1089212" cy="1178860"/>
          </a:xfrm>
          <a:prstGeom prst="rect">
            <a:avLst/>
          </a:prstGeom>
        </p:spPr>
      </p:pic>
      <p:sp>
        <p:nvSpPr>
          <p:cNvPr id="232" name="Organigramme : Connecteur 231">
            <a:extLst>
              <a:ext uri="{FF2B5EF4-FFF2-40B4-BE49-F238E27FC236}">
                <a16:creationId xmlns:a16="http://schemas.microsoft.com/office/drawing/2014/main" id="{C0469CC0-4E23-D405-D267-2B5C2E15B1CA}"/>
              </a:ext>
            </a:extLst>
          </p:cNvPr>
          <p:cNvSpPr/>
          <p:nvPr/>
        </p:nvSpPr>
        <p:spPr>
          <a:xfrm>
            <a:off x="7140040" y="2038598"/>
            <a:ext cx="2137556" cy="1890153"/>
          </a:xfrm>
          <a:prstGeom prst="flowChartConnector">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0070C0"/>
                </a:solidFill>
              </a:rPr>
              <a:t>MICROSOFT</a:t>
            </a:r>
          </a:p>
          <a:p>
            <a:pPr algn="ctr"/>
            <a:r>
              <a:rPr lang="fr-FR" dirty="0">
                <a:solidFill>
                  <a:srgbClr val="0070C0"/>
                </a:solidFill>
              </a:rPr>
              <a:t>TOOLS</a:t>
            </a:r>
          </a:p>
        </p:txBody>
      </p:sp>
      <p:sp>
        <p:nvSpPr>
          <p:cNvPr id="233" name="Flèche : droite 232">
            <a:extLst>
              <a:ext uri="{FF2B5EF4-FFF2-40B4-BE49-F238E27FC236}">
                <a16:creationId xmlns:a16="http://schemas.microsoft.com/office/drawing/2014/main" id="{7441E72B-3820-1FF3-D2D5-0C74736C9CE3}"/>
              </a:ext>
            </a:extLst>
          </p:cNvPr>
          <p:cNvSpPr/>
          <p:nvPr/>
        </p:nvSpPr>
        <p:spPr>
          <a:xfrm>
            <a:off x="9341921" y="2711532"/>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Flèche : droite 233">
            <a:extLst>
              <a:ext uri="{FF2B5EF4-FFF2-40B4-BE49-F238E27FC236}">
                <a16:creationId xmlns:a16="http://schemas.microsoft.com/office/drawing/2014/main" id="{4156F04A-8758-AF13-266C-37606A18C420}"/>
              </a:ext>
            </a:extLst>
          </p:cNvPr>
          <p:cNvSpPr/>
          <p:nvPr/>
        </p:nvSpPr>
        <p:spPr>
          <a:xfrm rot="14040000">
            <a:off x="7144986" y="1949532"/>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Flèche : droite 236">
            <a:extLst>
              <a:ext uri="{FF2B5EF4-FFF2-40B4-BE49-F238E27FC236}">
                <a16:creationId xmlns:a16="http://schemas.microsoft.com/office/drawing/2014/main" id="{B99A0993-DA24-2E1C-4771-641546EC1483}"/>
              </a:ext>
            </a:extLst>
          </p:cNvPr>
          <p:cNvSpPr/>
          <p:nvPr/>
        </p:nvSpPr>
        <p:spPr>
          <a:xfrm rot="-2700000">
            <a:off x="8985662" y="1949531"/>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Flèche : droite 237">
            <a:extLst>
              <a:ext uri="{FF2B5EF4-FFF2-40B4-BE49-F238E27FC236}">
                <a16:creationId xmlns:a16="http://schemas.microsoft.com/office/drawing/2014/main" id="{5254C40F-F7C0-5006-3024-AB5DBC624A8F}"/>
              </a:ext>
            </a:extLst>
          </p:cNvPr>
          <p:cNvSpPr/>
          <p:nvPr/>
        </p:nvSpPr>
        <p:spPr>
          <a:xfrm rot="10800000">
            <a:off x="6689766" y="2790701"/>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Flèche : droite 238">
            <a:extLst>
              <a:ext uri="{FF2B5EF4-FFF2-40B4-BE49-F238E27FC236}">
                <a16:creationId xmlns:a16="http://schemas.microsoft.com/office/drawing/2014/main" id="{048B0F10-1819-6E95-7E5E-2B95B65823FF}"/>
              </a:ext>
            </a:extLst>
          </p:cNvPr>
          <p:cNvSpPr/>
          <p:nvPr/>
        </p:nvSpPr>
        <p:spPr>
          <a:xfrm rot="2700000">
            <a:off x="8985662" y="3671454"/>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Flèche : droite 239">
            <a:extLst>
              <a:ext uri="{FF2B5EF4-FFF2-40B4-BE49-F238E27FC236}">
                <a16:creationId xmlns:a16="http://schemas.microsoft.com/office/drawing/2014/main" id="{94C32954-555A-6EB5-F4E9-CE1BF37147E9}"/>
              </a:ext>
            </a:extLst>
          </p:cNvPr>
          <p:cNvSpPr/>
          <p:nvPr/>
        </p:nvSpPr>
        <p:spPr>
          <a:xfrm rot="6600000">
            <a:off x="7481454" y="4017816"/>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Flèche : droite 240">
            <a:extLst>
              <a:ext uri="{FF2B5EF4-FFF2-40B4-BE49-F238E27FC236}">
                <a16:creationId xmlns:a16="http://schemas.microsoft.com/office/drawing/2014/main" id="{EB66648C-5F86-50E1-448A-38988912937B}"/>
              </a:ext>
            </a:extLst>
          </p:cNvPr>
          <p:cNvSpPr/>
          <p:nvPr/>
        </p:nvSpPr>
        <p:spPr>
          <a:xfrm rot="16080000">
            <a:off x="8085116" y="1613064"/>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Flèche : droite 241">
            <a:extLst>
              <a:ext uri="{FF2B5EF4-FFF2-40B4-BE49-F238E27FC236}">
                <a16:creationId xmlns:a16="http://schemas.microsoft.com/office/drawing/2014/main" id="{EBEEF11C-7CC2-C8CC-2DF8-C2E1EF39072A}"/>
              </a:ext>
            </a:extLst>
          </p:cNvPr>
          <p:cNvSpPr/>
          <p:nvPr/>
        </p:nvSpPr>
        <p:spPr>
          <a:xfrm rot="4320000">
            <a:off x="8421584" y="4017818"/>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Flèche : droite 242">
            <a:extLst>
              <a:ext uri="{FF2B5EF4-FFF2-40B4-BE49-F238E27FC236}">
                <a16:creationId xmlns:a16="http://schemas.microsoft.com/office/drawing/2014/main" id="{585F2A2D-C55D-D3B2-D1B1-CFD5FCDEE72B}"/>
              </a:ext>
            </a:extLst>
          </p:cNvPr>
          <p:cNvSpPr/>
          <p:nvPr/>
        </p:nvSpPr>
        <p:spPr>
          <a:xfrm rot="8280000">
            <a:off x="6857999" y="3443843"/>
            <a:ext cx="376051" cy="2770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Légende : flèche vers la droite 243">
            <a:extLst>
              <a:ext uri="{FF2B5EF4-FFF2-40B4-BE49-F238E27FC236}">
                <a16:creationId xmlns:a16="http://schemas.microsoft.com/office/drawing/2014/main" id="{8161F440-97A4-0E92-84DB-1EBD8A994A7B}"/>
              </a:ext>
            </a:extLst>
          </p:cNvPr>
          <p:cNvSpPr/>
          <p:nvPr/>
        </p:nvSpPr>
        <p:spPr>
          <a:xfrm>
            <a:off x="375090" y="1281416"/>
            <a:ext cx="4911967" cy="4841630"/>
          </a:xfrm>
          <a:prstGeom prst="rightArrowCallout">
            <a:avLst/>
          </a:prstGeom>
          <a:solidFill>
            <a:schemeClr val="tx1">
              <a:lumMod val="95000"/>
            </a:schemeClr>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space réservé du contenu 230">
            <a:extLst>
              <a:ext uri="{FF2B5EF4-FFF2-40B4-BE49-F238E27FC236}">
                <a16:creationId xmlns:a16="http://schemas.microsoft.com/office/drawing/2014/main" id="{195EAA60-3930-EB44-B0AB-3C65AA21681E}"/>
              </a:ext>
            </a:extLst>
          </p:cNvPr>
          <p:cNvSpPr>
            <a:spLocks noGrp="1"/>
          </p:cNvSpPr>
          <p:nvPr>
            <p:ph idx="1"/>
          </p:nvPr>
        </p:nvSpPr>
        <p:spPr>
          <a:xfrm>
            <a:off x="374021" y="658017"/>
            <a:ext cx="3297257" cy="6197587"/>
          </a:xfrm>
        </p:spPr>
        <p:txBody>
          <a:bodyPr>
            <a:normAutofit/>
          </a:bodyPr>
          <a:lstStyle/>
          <a:p>
            <a:pPr marL="0" indent="0">
              <a:buNone/>
            </a:pP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These</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tools</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collectively</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contribute</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to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various</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aspects of computing, from software development and collaboration to data analysis and cloud computing. They play a crucial role in enhancing productivity, communication, and overall efficiency in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both</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personal</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and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professional</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computing</a:t>
            </a:r>
            <a:r>
              <a:rPr lang="fr-FR" dirty="0">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fr-FR" err="1">
                <a:solidFill>
                  <a:srgbClr val="0070C0"/>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environments</a:t>
            </a:r>
            <a:r>
              <a:rPr lang="fr-FR"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endParaRPr lang="fr-FR"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33082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Graphique, cercle, Caractère coloré, graphisme&#10;&#10;Description générée automatiquement">
            <a:extLst>
              <a:ext uri="{FF2B5EF4-FFF2-40B4-BE49-F238E27FC236}">
                <a16:creationId xmlns:a16="http://schemas.microsoft.com/office/drawing/2014/main" id="{82CE608B-F38C-0D84-530A-A0E7356A020C}"/>
              </a:ext>
            </a:extLst>
          </p:cNvPr>
          <p:cNvPicPr>
            <a:picLocks noGrp="1" noChangeAspect="1"/>
          </p:cNvPicPr>
          <p:nvPr>
            <p:ph idx="1"/>
          </p:nvPr>
        </p:nvPicPr>
        <p:blipFill>
          <a:blip r:embed="rId3"/>
          <a:stretch>
            <a:fillRect/>
          </a:stretch>
        </p:blipFill>
        <p:spPr>
          <a:xfrm>
            <a:off x="9069190" y="916378"/>
            <a:ext cx="1066801" cy="809502"/>
          </a:xfrm>
        </p:spPr>
      </p:pic>
      <p:sp>
        <p:nvSpPr>
          <p:cNvPr id="4" name="Cercle : creux 3">
            <a:extLst>
              <a:ext uri="{FF2B5EF4-FFF2-40B4-BE49-F238E27FC236}">
                <a16:creationId xmlns:a16="http://schemas.microsoft.com/office/drawing/2014/main" id="{2302565D-A165-35D9-F053-CF621F6407F5}"/>
              </a:ext>
            </a:extLst>
          </p:cNvPr>
          <p:cNvSpPr/>
          <p:nvPr/>
        </p:nvSpPr>
        <p:spPr>
          <a:xfrm>
            <a:off x="6709558" y="779319"/>
            <a:ext cx="5056907" cy="5056906"/>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400" dirty="0">
                <a:solidFill>
                  <a:srgbClr val="FF0000"/>
                </a:solidFill>
              </a:rPr>
              <a:t>G</a:t>
            </a:r>
            <a:r>
              <a:rPr lang="fr-FR" sz="2400" dirty="0">
                <a:solidFill>
                  <a:srgbClr val="00B0F0"/>
                </a:solidFill>
              </a:rPr>
              <a:t>OO</a:t>
            </a:r>
            <a:r>
              <a:rPr lang="fr-FR" sz="2400" dirty="0">
                <a:solidFill>
                  <a:srgbClr val="FF0000"/>
                </a:solidFill>
              </a:rPr>
              <a:t>GLE </a:t>
            </a:r>
            <a:r>
              <a:rPr lang="fr-FR" sz="2400" dirty="0">
                <a:solidFill>
                  <a:srgbClr val="92D050"/>
                </a:solidFill>
              </a:rPr>
              <a:t>AP</a:t>
            </a:r>
            <a:r>
              <a:rPr lang="fr-FR" sz="2400" dirty="0">
                <a:solidFill>
                  <a:srgbClr val="FFFF00"/>
                </a:solidFill>
              </a:rPr>
              <a:t>PS</a:t>
            </a:r>
          </a:p>
        </p:txBody>
      </p:sp>
      <p:pic>
        <p:nvPicPr>
          <p:cNvPr id="7" name="Image 6" descr="Une image contenant Graphique, graphisme, clipart, Caractère coloré&#10;&#10;Description générée automatiquement">
            <a:extLst>
              <a:ext uri="{FF2B5EF4-FFF2-40B4-BE49-F238E27FC236}">
                <a16:creationId xmlns:a16="http://schemas.microsoft.com/office/drawing/2014/main" id="{6FF6F6BD-FE18-BE32-7E10-ECE198B7FC71}"/>
              </a:ext>
            </a:extLst>
          </p:cNvPr>
          <p:cNvPicPr>
            <a:picLocks noChangeAspect="1"/>
          </p:cNvPicPr>
          <p:nvPr/>
        </p:nvPicPr>
        <p:blipFill>
          <a:blip r:embed="rId4"/>
          <a:stretch>
            <a:fillRect/>
          </a:stretch>
        </p:blipFill>
        <p:spPr>
          <a:xfrm>
            <a:off x="6464310" y="2024743"/>
            <a:ext cx="1827636" cy="1876535"/>
          </a:xfrm>
          <a:prstGeom prst="rect">
            <a:avLst/>
          </a:prstGeom>
        </p:spPr>
      </p:pic>
      <p:pic>
        <p:nvPicPr>
          <p:cNvPr id="8" name="Image 7" descr="Une image contenant Caractère coloré, Graphique, ligne, capture d’écran&#10;&#10;Description générée automatiquement">
            <a:extLst>
              <a:ext uri="{FF2B5EF4-FFF2-40B4-BE49-F238E27FC236}">
                <a16:creationId xmlns:a16="http://schemas.microsoft.com/office/drawing/2014/main" id="{93B59A7F-97F9-EC08-3F00-F6487A255AA0}"/>
              </a:ext>
            </a:extLst>
          </p:cNvPr>
          <p:cNvPicPr>
            <a:picLocks noChangeAspect="1"/>
          </p:cNvPicPr>
          <p:nvPr/>
        </p:nvPicPr>
        <p:blipFill>
          <a:blip r:embed="rId5"/>
          <a:stretch>
            <a:fillRect/>
          </a:stretch>
        </p:blipFill>
        <p:spPr>
          <a:xfrm>
            <a:off x="7393379" y="1312223"/>
            <a:ext cx="1106387" cy="1037113"/>
          </a:xfrm>
          <a:prstGeom prst="rect">
            <a:avLst/>
          </a:prstGeom>
        </p:spPr>
      </p:pic>
      <p:pic>
        <p:nvPicPr>
          <p:cNvPr id="11" name="Image 10" descr="Une image contenant cercle, Caractère coloré, Graphique, graphisme&#10;&#10;Description générée automatiquement">
            <a:extLst>
              <a:ext uri="{FF2B5EF4-FFF2-40B4-BE49-F238E27FC236}">
                <a16:creationId xmlns:a16="http://schemas.microsoft.com/office/drawing/2014/main" id="{37A867F6-9099-A70A-40A7-3AF020FC6C12}"/>
              </a:ext>
            </a:extLst>
          </p:cNvPr>
          <p:cNvPicPr>
            <a:picLocks noChangeAspect="1"/>
          </p:cNvPicPr>
          <p:nvPr/>
        </p:nvPicPr>
        <p:blipFill>
          <a:blip r:embed="rId6"/>
          <a:stretch>
            <a:fillRect/>
          </a:stretch>
        </p:blipFill>
        <p:spPr>
          <a:xfrm>
            <a:off x="8497232" y="979394"/>
            <a:ext cx="856653" cy="839191"/>
          </a:xfrm>
          <a:prstGeom prst="rect">
            <a:avLst/>
          </a:prstGeom>
        </p:spPr>
      </p:pic>
      <p:pic>
        <p:nvPicPr>
          <p:cNvPr id="15" name="Image 14" descr="Une image contenant Graphique, capture d’écran, graphisme, Police&#10;&#10;Description générée automatiquement">
            <a:extLst>
              <a:ext uri="{FF2B5EF4-FFF2-40B4-BE49-F238E27FC236}">
                <a16:creationId xmlns:a16="http://schemas.microsoft.com/office/drawing/2014/main" id="{0297437D-632C-B1B7-2A20-C0BA852D9EB0}"/>
              </a:ext>
            </a:extLst>
          </p:cNvPr>
          <p:cNvPicPr>
            <a:picLocks noChangeAspect="1"/>
          </p:cNvPicPr>
          <p:nvPr/>
        </p:nvPicPr>
        <p:blipFill>
          <a:blip r:embed="rId7"/>
          <a:stretch>
            <a:fillRect/>
          </a:stretch>
        </p:blipFill>
        <p:spPr>
          <a:xfrm>
            <a:off x="7019364" y="3691216"/>
            <a:ext cx="1111624" cy="943538"/>
          </a:xfrm>
          <a:prstGeom prst="rect">
            <a:avLst/>
          </a:prstGeom>
        </p:spPr>
      </p:pic>
      <p:pic>
        <p:nvPicPr>
          <p:cNvPr id="16" name="Image 15" descr="Une image contenant capture d’écran, Graphique, symbole, logo&#10;&#10;Description générée automatiquement">
            <a:extLst>
              <a:ext uri="{FF2B5EF4-FFF2-40B4-BE49-F238E27FC236}">
                <a16:creationId xmlns:a16="http://schemas.microsoft.com/office/drawing/2014/main" id="{75312077-6D27-386B-0EE9-2BFAF3B4DE32}"/>
              </a:ext>
            </a:extLst>
          </p:cNvPr>
          <p:cNvPicPr>
            <a:picLocks noChangeAspect="1"/>
          </p:cNvPicPr>
          <p:nvPr/>
        </p:nvPicPr>
        <p:blipFill>
          <a:blip r:embed="rId8"/>
          <a:stretch>
            <a:fillRect/>
          </a:stretch>
        </p:blipFill>
        <p:spPr>
          <a:xfrm>
            <a:off x="7891386" y="4576482"/>
            <a:ext cx="910792" cy="909921"/>
          </a:xfrm>
          <a:prstGeom prst="rect">
            <a:avLst/>
          </a:prstGeom>
        </p:spPr>
      </p:pic>
      <p:pic>
        <p:nvPicPr>
          <p:cNvPr id="18" name="Image 17" descr="Une image contenant cercle, Caractère coloré&#10;&#10;Description générée automatiquement">
            <a:extLst>
              <a:ext uri="{FF2B5EF4-FFF2-40B4-BE49-F238E27FC236}">
                <a16:creationId xmlns:a16="http://schemas.microsoft.com/office/drawing/2014/main" id="{095AD51A-512E-B967-0BF5-29E9C6453AD0}"/>
              </a:ext>
            </a:extLst>
          </p:cNvPr>
          <p:cNvPicPr>
            <a:picLocks noChangeAspect="1"/>
          </p:cNvPicPr>
          <p:nvPr/>
        </p:nvPicPr>
        <p:blipFill>
          <a:blip r:embed="rId9"/>
          <a:stretch>
            <a:fillRect/>
          </a:stretch>
        </p:blipFill>
        <p:spPr>
          <a:xfrm>
            <a:off x="9298961" y="826294"/>
            <a:ext cx="1257301" cy="1141459"/>
          </a:xfrm>
          <a:prstGeom prst="rect">
            <a:avLst/>
          </a:prstGeom>
        </p:spPr>
      </p:pic>
      <p:pic>
        <p:nvPicPr>
          <p:cNvPr id="19" name="Image 18" descr="Une image contenant Graphique, cercle, Caractère coloré, graphisme&#10;&#10;Description générée automatiquement">
            <a:extLst>
              <a:ext uri="{FF2B5EF4-FFF2-40B4-BE49-F238E27FC236}">
                <a16:creationId xmlns:a16="http://schemas.microsoft.com/office/drawing/2014/main" id="{1302A72C-0AF6-FE82-36E3-5B2F82A8216D}"/>
              </a:ext>
            </a:extLst>
          </p:cNvPr>
          <p:cNvPicPr>
            <a:picLocks noChangeAspect="1"/>
          </p:cNvPicPr>
          <p:nvPr/>
        </p:nvPicPr>
        <p:blipFill>
          <a:blip r:embed="rId3"/>
          <a:stretch>
            <a:fillRect/>
          </a:stretch>
        </p:blipFill>
        <p:spPr>
          <a:xfrm>
            <a:off x="8992474" y="4722158"/>
            <a:ext cx="921125" cy="853889"/>
          </a:xfrm>
          <a:prstGeom prst="rect">
            <a:avLst/>
          </a:prstGeom>
        </p:spPr>
      </p:pic>
      <p:pic>
        <p:nvPicPr>
          <p:cNvPr id="20" name="Image 19" descr="Une image contenant capture d’écran, Graphique, graphisme, Caractère coloré&#10;&#10;Description générée automatiquement">
            <a:extLst>
              <a:ext uri="{FF2B5EF4-FFF2-40B4-BE49-F238E27FC236}">
                <a16:creationId xmlns:a16="http://schemas.microsoft.com/office/drawing/2014/main" id="{748F3C13-350B-9612-FE90-0E920C7C35C8}"/>
              </a:ext>
            </a:extLst>
          </p:cNvPr>
          <p:cNvPicPr>
            <a:picLocks noChangeAspect="1"/>
          </p:cNvPicPr>
          <p:nvPr/>
        </p:nvPicPr>
        <p:blipFill>
          <a:blip r:embed="rId10"/>
          <a:stretch>
            <a:fillRect/>
          </a:stretch>
        </p:blipFill>
        <p:spPr>
          <a:xfrm>
            <a:off x="10426098" y="1725966"/>
            <a:ext cx="854472" cy="669648"/>
          </a:xfrm>
          <a:prstGeom prst="rect">
            <a:avLst/>
          </a:prstGeom>
        </p:spPr>
      </p:pic>
      <p:pic>
        <p:nvPicPr>
          <p:cNvPr id="21" name="Image 20" descr="Une image contenant Rectangle, symbole, carré, capture d’écran&#10;&#10;Description générée automatiquement">
            <a:extLst>
              <a:ext uri="{FF2B5EF4-FFF2-40B4-BE49-F238E27FC236}">
                <a16:creationId xmlns:a16="http://schemas.microsoft.com/office/drawing/2014/main" id="{A1A026B2-A967-0586-A9AA-DED2497FA290}"/>
              </a:ext>
            </a:extLst>
          </p:cNvPr>
          <p:cNvPicPr>
            <a:picLocks noChangeAspect="1"/>
          </p:cNvPicPr>
          <p:nvPr/>
        </p:nvPicPr>
        <p:blipFill>
          <a:blip r:embed="rId11"/>
          <a:stretch>
            <a:fillRect/>
          </a:stretch>
        </p:blipFill>
        <p:spPr>
          <a:xfrm>
            <a:off x="10798221" y="2574413"/>
            <a:ext cx="839191" cy="849087"/>
          </a:xfrm>
          <a:prstGeom prst="rect">
            <a:avLst/>
          </a:prstGeom>
        </p:spPr>
      </p:pic>
      <p:pic>
        <p:nvPicPr>
          <p:cNvPr id="22" name="Image 21" descr="Une image contenant capture d’écran, Graphique, rouge, symbole&#10;&#10;Description générée automatiquement">
            <a:extLst>
              <a:ext uri="{FF2B5EF4-FFF2-40B4-BE49-F238E27FC236}">
                <a16:creationId xmlns:a16="http://schemas.microsoft.com/office/drawing/2014/main" id="{AB89234A-D4F1-E4FA-B5DC-D6B183682816}"/>
              </a:ext>
            </a:extLst>
          </p:cNvPr>
          <p:cNvPicPr>
            <a:picLocks noChangeAspect="1"/>
          </p:cNvPicPr>
          <p:nvPr/>
        </p:nvPicPr>
        <p:blipFill>
          <a:blip r:embed="rId12"/>
          <a:stretch>
            <a:fillRect/>
          </a:stretch>
        </p:blipFill>
        <p:spPr>
          <a:xfrm>
            <a:off x="10066199" y="4305067"/>
            <a:ext cx="967840" cy="979192"/>
          </a:xfrm>
          <a:prstGeom prst="rect">
            <a:avLst/>
          </a:prstGeom>
        </p:spPr>
      </p:pic>
      <p:sp>
        <p:nvSpPr>
          <p:cNvPr id="25" name="ZoneTexte 24">
            <a:extLst>
              <a:ext uri="{FF2B5EF4-FFF2-40B4-BE49-F238E27FC236}">
                <a16:creationId xmlns:a16="http://schemas.microsoft.com/office/drawing/2014/main" id="{7D437D14-6884-EE2C-524D-F040C1D48D5D}"/>
              </a:ext>
            </a:extLst>
          </p:cNvPr>
          <p:cNvSpPr txBox="1"/>
          <p:nvPr/>
        </p:nvSpPr>
        <p:spPr>
          <a:xfrm>
            <a:off x="425533" y="-7423"/>
            <a:ext cx="5160815"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600" cap="small">
                <a:solidFill>
                  <a:srgbClr val="0070C0"/>
                </a:solidFill>
                <a:ea typeface="+mn-lt"/>
                <a:cs typeface="+mn-lt"/>
              </a:rPr>
              <a:t>GOOGLE SERVICES :</a:t>
            </a:r>
            <a:endParaRPr lang="fr-FR">
              <a:ea typeface="+mn-lt"/>
              <a:cs typeface="+mn-lt"/>
            </a:endParaRPr>
          </a:p>
          <a:p>
            <a:r>
              <a:rPr lang="fr-FR" sz="2000" cap="small" dirty="0">
                <a:ea typeface="+mn-lt"/>
                <a:cs typeface="+mn-lt"/>
              </a:rPr>
              <a:t>            Google services </a:t>
            </a:r>
            <a:r>
              <a:rPr lang="fr-FR" sz="2000" cap="small" dirty="0" err="1">
                <a:ea typeface="+mn-lt"/>
                <a:cs typeface="+mn-lt"/>
              </a:rPr>
              <a:t>encompass</a:t>
            </a:r>
            <a:r>
              <a:rPr lang="fr-FR" sz="2000" cap="small" dirty="0">
                <a:ea typeface="+mn-lt"/>
                <a:cs typeface="+mn-lt"/>
              </a:rPr>
              <a:t> a suite of applications and </a:t>
            </a:r>
            <a:r>
              <a:rPr lang="fr-FR" sz="2000" cap="small" dirty="0" err="1">
                <a:ea typeface="+mn-lt"/>
                <a:cs typeface="+mn-lt"/>
              </a:rPr>
              <a:t>tools</a:t>
            </a:r>
            <a:r>
              <a:rPr lang="fr-FR" sz="2000" cap="small" dirty="0">
                <a:ea typeface="+mn-lt"/>
                <a:cs typeface="+mn-lt"/>
              </a:rPr>
              <a:t> </a:t>
            </a:r>
            <a:r>
              <a:rPr lang="fr-FR" sz="2000" cap="small" dirty="0" err="1">
                <a:ea typeface="+mn-lt"/>
                <a:cs typeface="+mn-lt"/>
              </a:rPr>
              <a:t>provided</a:t>
            </a:r>
            <a:r>
              <a:rPr lang="fr-FR" sz="2000" cap="small" dirty="0">
                <a:ea typeface="+mn-lt"/>
                <a:cs typeface="+mn-lt"/>
              </a:rPr>
              <a:t> by Google, </a:t>
            </a:r>
            <a:r>
              <a:rPr lang="fr-FR" sz="2000" cap="small" dirty="0" err="1">
                <a:ea typeface="+mn-lt"/>
                <a:cs typeface="+mn-lt"/>
              </a:rPr>
              <a:t>playing</a:t>
            </a:r>
            <a:r>
              <a:rPr lang="fr-FR" sz="2000" cap="small" dirty="0">
                <a:ea typeface="+mn-lt"/>
                <a:cs typeface="+mn-lt"/>
              </a:rPr>
              <a:t> </a:t>
            </a:r>
            <a:r>
              <a:rPr lang="fr-FR" sz="2000" cap="small" dirty="0" err="1">
                <a:ea typeface="+mn-lt"/>
                <a:cs typeface="+mn-lt"/>
              </a:rPr>
              <a:t>realm</a:t>
            </a:r>
            <a:r>
              <a:rPr lang="fr-FR" sz="2000" cap="small" dirty="0">
                <a:ea typeface="+mn-lt"/>
                <a:cs typeface="+mn-lt"/>
              </a:rPr>
              <a:t> of Information  and Communications </a:t>
            </a:r>
            <a:r>
              <a:rPr lang="fr-FR" sz="2000" cap="small" dirty="0" err="1">
                <a:ea typeface="+mn-lt"/>
                <a:cs typeface="+mn-lt"/>
              </a:rPr>
              <a:t>Technology</a:t>
            </a:r>
            <a:r>
              <a:rPr lang="fr-FR" sz="2000" cap="small" dirty="0">
                <a:ea typeface="+mn-lt"/>
                <a:cs typeface="+mn-lt"/>
              </a:rPr>
              <a:t> (ICT). </a:t>
            </a:r>
            <a:r>
              <a:rPr lang="fr-FR" sz="2000" cap="small" dirty="0" err="1">
                <a:ea typeface="+mn-lt"/>
                <a:cs typeface="+mn-lt"/>
              </a:rPr>
              <a:t>Here’s</a:t>
            </a:r>
            <a:r>
              <a:rPr lang="fr-FR" sz="2000" cap="small" dirty="0">
                <a:ea typeface="+mn-lt"/>
                <a:cs typeface="+mn-lt"/>
              </a:rPr>
              <a:t> an </a:t>
            </a:r>
            <a:r>
              <a:rPr lang="fr-FR" sz="2000" cap="small" dirty="0" err="1">
                <a:ea typeface="+mn-lt"/>
                <a:cs typeface="+mn-lt"/>
              </a:rPr>
              <a:t>overview</a:t>
            </a:r>
            <a:r>
              <a:rPr lang="fr-FR" sz="2000" cap="small" dirty="0">
                <a:ea typeface="+mn-lt"/>
                <a:cs typeface="+mn-lt"/>
              </a:rPr>
              <a:t> of </a:t>
            </a:r>
            <a:r>
              <a:rPr lang="fr-FR" sz="2000" cap="small" dirty="0" err="1">
                <a:ea typeface="+mn-lt"/>
                <a:cs typeface="+mn-lt"/>
              </a:rPr>
              <a:t>some</a:t>
            </a:r>
            <a:r>
              <a:rPr lang="fr-FR" sz="2000" cap="small" dirty="0">
                <a:ea typeface="+mn-lt"/>
                <a:cs typeface="+mn-lt"/>
              </a:rPr>
              <a:t> key Google services and </a:t>
            </a:r>
            <a:r>
              <a:rPr lang="fr-FR" sz="2000" cap="small" dirty="0" err="1">
                <a:ea typeface="+mn-lt"/>
                <a:cs typeface="+mn-lt"/>
              </a:rPr>
              <a:t>their</a:t>
            </a:r>
            <a:r>
              <a:rPr lang="fr-FR" sz="2000" cap="small" dirty="0">
                <a:ea typeface="+mn-lt"/>
                <a:cs typeface="+mn-lt"/>
              </a:rPr>
              <a:t> </a:t>
            </a:r>
            <a:r>
              <a:rPr lang="fr-FR" sz="2000" cap="small" dirty="0" err="1">
                <a:ea typeface="+mn-lt"/>
                <a:cs typeface="+mn-lt"/>
              </a:rPr>
              <a:t>connection</a:t>
            </a:r>
            <a:r>
              <a:rPr lang="fr-FR" sz="2000" cap="small" dirty="0">
                <a:ea typeface="+mn-lt"/>
                <a:cs typeface="+mn-lt"/>
              </a:rPr>
              <a:t> to ICT :</a:t>
            </a:r>
            <a:endParaRPr lang="fr-FR"/>
          </a:p>
          <a:p>
            <a:endParaRPr lang="fr-FR" sz="2000" cap="small" dirty="0"/>
          </a:p>
          <a:p>
            <a:pPr marL="342900" indent="-342900">
              <a:buFont typeface="Wingdings"/>
              <a:buChar char="Ø"/>
            </a:pPr>
            <a:r>
              <a:rPr lang="fr-FR" sz="2400" dirty="0"/>
              <a:t> Google </a:t>
            </a:r>
            <a:r>
              <a:rPr lang="fr-FR" sz="2400" err="1"/>
              <a:t>Search</a:t>
            </a:r>
            <a:r>
              <a:rPr lang="fr-FR" sz="2400" dirty="0"/>
              <a:t> </a:t>
            </a:r>
            <a:endParaRPr lang="fr-FR"/>
          </a:p>
          <a:p>
            <a:pPr marL="342900" indent="-342900">
              <a:buFont typeface="Wingdings"/>
              <a:buChar char="Ø"/>
            </a:pPr>
            <a:r>
              <a:rPr lang="fr-FR" sz="2400" dirty="0"/>
              <a:t> Gmail</a:t>
            </a:r>
          </a:p>
          <a:p>
            <a:pPr marL="342900" indent="-342900">
              <a:buFont typeface="Wingdings"/>
              <a:buChar char="Ø"/>
            </a:pPr>
            <a:r>
              <a:rPr lang="fr-FR" sz="2400" dirty="0"/>
              <a:t>Google </a:t>
            </a:r>
            <a:r>
              <a:rPr lang="fr-FR" sz="2400" dirty="0" err="1"/>
              <a:t>Maps</a:t>
            </a:r>
            <a:endParaRPr lang="fr-FR" sz="2400" dirty="0"/>
          </a:p>
          <a:p>
            <a:pPr marL="342900" indent="-342900">
              <a:buFont typeface="Wingdings"/>
              <a:buChar char="Ø"/>
            </a:pPr>
            <a:r>
              <a:rPr lang="fr-FR" sz="2400" dirty="0"/>
              <a:t>Google Drive</a:t>
            </a:r>
          </a:p>
          <a:p>
            <a:pPr marL="342900" indent="-342900">
              <a:buFont typeface="Wingdings"/>
              <a:buChar char="Ø"/>
            </a:pPr>
            <a:r>
              <a:rPr lang="fr-FR" sz="2400" dirty="0"/>
              <a:t> YouTube </a:t>
            </a:r>
          </a:p>
          <a:p>
            <a:pPr marL="342900" indent="-342900">
              <a:buFont typeface="Wingdings"/>
              <a:buChar char="Ø"/>
            </a:pPr>
            <a:r>
              <a:rPr lang="fr-FR" sz="2400" dirty="0"/>
              <a:t> Google </a:t>
            </a:r>
            <a:r>
              <a:rPr lang="fr-FR" sz="2400" err="1"/>
              <a:t>Calendar</a:t>
            </a:r>
            <a:endParaRPr lang="fr-FR" sz="2400"/>
          </a:p>
          <a:p>
            <a:pPr marL="342900" indent="-342900">
              <a:buFont typeface="Wingdings"/>
              <a:buChar char="Ø"/>
            </a:pPr>
            <a:r>
              <a:rPr lang="fr-FR" sz="2400" dirty="0"/>
              <a:t> Google Photos:  </a:t>
            </a:r>
          </a:p>
          <a:p>
            <a:pPr marL="342900" indent="-342900">
              <a:buFont typeface="Wingdings"/>
              <a:buChar char="Ø"/>
            </a:pPr>
            <a:r>
              <a:rPr lang="fr-FR" sz="2400" dirty="0"/>
              <a:t> Google Translate</a:t>
            </a:r>
          </a:p>
          <a:p>
            <a:pPr marL="342900" indent="-342900">
              <a:buFont typeface="Wingdings"/>
              <a:buChar char="Ø"/>
            </a:pPr>
            <a:r>
              <a:rPr lang="fr-FR" sz="2400" dirty="0"/>
              <a:t>  Google Chrome</a:t>
            </a:r>
          </a:p>
          <a:p>
            <a:pPr marL="342900" indent="-342900">
              <a:buFont typeface="Wingdings"/>
              <a:buChar char="Ø"/>
            </a:pPr>
            <a:r>
              <a:rPr lang="fr-FR" sz="2400" dirty="0"/>
              <a:t>Google Play Store</a:t>
            </a:r>
          </a:p>
          <a:p>
            <a:pPr marL="342900" indent="-342900">
              <a:buFont typeface="Wingdings"/>
              <a:buChar char="Ø"/>
            </a:pPr>
            <a:r>
              <a:rPr lang="fr-FR" sz="2400" dirty="0"/>
              <a:t>  Google Assistant</a:t>
            </a:r>
          </a:p>
        </p:txBody>
      </p:sp>
      <p:pic>
        <p:nvPicPr>
          <p:cNvPr id="2" name="Image 1" descr="Une image contenant Graphique, symbole, Police, logo&#10;&#10;Description générée automatiquement">
            <a:extLst>
              <a:ext uri="{FF2B5EF4-FFF2-40B4-BE49-F238E27FC236}">
                <a16:creationId xmlns:a16="http://schemas.microsoft.com/office/drawing/2014/main" id="{125DDB6A-B452-B12D-054E-96A3BBBA182A}"/>
              </a:ext>
            </a:extLst>
          </p:cNvPr>
          <p:cNvPicPr>
            <a:picLocks noChangeAspect="1"/>
          </p:cNvPicPr>
          <p:nvPr/>
        </p:nvPicPr>
        <p:blipFill>
          <a:blip r:embed="rId13"/>
          <a:stretch>
            <a:fillRect/>
          </a:stretch>
        </p:blipFill>
        <p:spPr>
          <a:xfrm>
            <a:off x="10552019" y="3492314"/>
            <a:ext cx="809066" cy="820273"/>
          </a:xfrm>
          <a:prstGeom prst="rect">
            <a:avLst/>
          </a:prstGeom>
        </p:spPr>
      </p:pic>
    </p:spTree>
    <p:extLst>
      <p:ext uri="{BB962C8B-B14F-4D97-AF65-F5344CB8AC3E}">
        <p14:creationId xmlns:p14="http://schemas.microsoft.com/office/powerpoint/2010/main" val="2304261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Grand écran</PresentationFormat>
  <Slides>11</Slides>
  <Notes>1</Notes>
  <HiddenSlides>1</HiddenSlide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Mesh</vt:lpstr>
      <vt:lpstr>Présentation PowerPoint</vt:lpstr>
      <vt:lpstr>INFORMATIQUE &amp; COMMUNICATION TECHNOLOGIES PRESENTATION</vt:lpstr>
      <vt:lpstr>Content table :</vt:lpstr>
      <vt:lpstr>Introduction in ict : </vt:lpstr>
      <vt:lpstr>NEGATIVES &amp; POSITIVES OF ICT :</vt:lpstr>
      <vt:lpstr>types of ict :</vt:lpstr>
      <vt:lpstr>Microsoft tools</vt:lpstr>
      <vt:lpstr>MICROSOFT OFFICE  PLAN : </vt:lpstr>
      <vt:lpstr>Présentation PowerPoint</vt:lpstr>
      <vt:lpstr>LATEX :</vt:lpstr>
      <vt:lpstr>Git &amp;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1229</cp:revision>
  <dcterms:created xsi:type="dcterms:W3CDTF">2023-12-31T08:05:26Z</dcterms:created>
  <dcterms:modified xsi:type="dcterms:W3CDTF">2024-01-01T17:22:52Z</dcterms:modified>
</cp:coreProperties>
</file>