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7" r:id="rId5"/>
    <p:sldId id="270" r:id="rId6"/>
    <p:sldId id="269" r:id="rId7"/>
    <p:sldId id="271" r:id="rId8"/>
    <p:sldId id="272" r:id="rId9"/>
    <p:sldId id="273" r:id="rId10"/>
    <p:sldId id="274" r:id="rId11"/>
    <p:sldId id="27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6" r:id="rId22"/>
    <p:sldId id="262" r:id="rId23"/>
    <p:sldId id="263" r:id="rId24"/>
    <p:sldId id="264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8677-3124-4816-8E11-0AE0FC82546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Pictures\Screenshots\Screenshot 2023-10-08 0924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41" y="304801"/>
            <a:ext cx="2165060" cy="21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30480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Elephant" pitchFamily="18" charset="0"/>
              </a:rPr>
              <a:t>Group leader</a:t>
            </a:r>
            <a:r>
              <a:rPr lang="en-US" sz="2400" u="sng" dirty="0" smtClean="0">
                <a:latin typeface="Elephant" pitchFamily="18" charset="0"/>
              </a:rPr>
              <a:t>:</a:t>
            </a:r>
            <a:br>
              <a:rPr lang="en-US" sz="2400" u="sng" dirty="0" smtClean="0">
                <a:latin typeface="Elephant" pitchFamily="18" charset="0"/>
              </a:rPr>
            </a:br>
            <a:r>
              <a:rPr lang="en-US" sz="2400" dirty="0" err="1">
                <a:latin typeface="Arial" pitchFamily="34" charset="0"/>
                <a:cs typeface="Arial" pitchFamily="34" charset="0"/>
              </a:rPr>
              <a:t>Hiba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Zehra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(BSE-23F-155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u="sng" dirty="0" smtClean="0">
                <a:latin typeface="Elephant" pitchFamily="18" charset="0"/>
              </a:rPr>
              <a:t> </a:t>
            </a:r>
            <a:endParaRPr lang="en-US" sz="2400" u="sng" dirty="0" smtClean="0">
              <a:latin typeface="Elephant" pitchFamily="18" charset="0"/>
            </a:endParaRPr>
          </a:p>
          <a:p>
            <a:r>
              <a:rPr lang="en-US" sz="2400" u="sng" dirty="0" smtClean="0">
                <a:latin typeface="Elephant" pitchFamily="18" charset="0"/>
              </a:rPr>
              <a:t>Group </a:t>
            </a:r>
            <a:r>
              <a:rPr lang="en-US" sz="2400" u="sng" dirty="0" smtClean="0">
                <a:latin typeface="Elephant" pitchFamily="18" charset="0"/>
              </a:rPr>
              <a:t>members:</a:t>
            </a:r>
            <a:r>
              <a:rPr lang="en-US" sz="2400" dirty="0" smtClean="0">
                <a:latin typeface="Algerian" pitchFamily="82" charset="0"/>
              </a:rPr>
              <a:t> 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Zainab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Anwar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(BSE-23F-106)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Kumkum(BSE-23F-162)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48768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Elephant" panose="02020904090505020303" pitchFamily="18" charset="0"/>
                <a:cs typeface="Arial" pitchFamily="34" charset="0"/>
              </a:rPr>
              <a:t>Submitted To:</a:t>
            </a:r>
            <a:r>
              <a:rPr lang="en-US" sz="2400" u="sng" smtClean="0">
                <a:latin typeface="Elephant" panose="02020904090505020303" pitchFamily="18" charset="0"/>
                <a:cs typeface="Arial" pitchFamily="34" charset="0"/>
              </a:rPr>
              <a:t/>
            </a:r>
            <a:br>
              <a:rPr lang="en-US" sz="2400" u="sng" smtClean="0">
                <a:latin typeface="Elephant" panose="02020904090505020303" pitchFamily="18" charset="0"/>
                <a:cs typeface="Arial" pitchFamily="34" charset="0"/>
              </a:rPr>
            </a:b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Miss Aqsa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039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23" y="152400"/>
            <a:ext cx="4037156" cy="31893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68" y="3505200"/>
            <a:ext cx="4079466" cy="30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788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2: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74" y="685800"/>
            <a:ext cx="5211651" cy="2535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15838"/>
            <a:ext cx="3598430" cy="35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5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3: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14" y="558475"/>
            <a:ext cx="3880371" cy="3238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14" y="3276600"/>
            <a:ext cx="3919745" cy="30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52400"/>
            <a:ext cx="5486400" cy="566738"/>
          </a:xfrm>
        </p:spPr>
        <p:txBody>
          <a:bodyPr>
            <a:normAutofit/>
          </a:bodyPr>
          <a:lstStyle/>
          <a:p>
            <a:r>
              <a:rPr lang="en-US" sz="2400" u="sng" dirty="0" err="1" smtClean="0">
                <a:latin typeface="+mn-lt"/>
              </a:rPr>
              <a:t>Kumkum</a:t>
            </a:r>
            <a:r>
              <a:rPr lang="en-US" sz="2400" u="sng" dirty="0" smtClean="0">
                <a:latin typeface="+mn-lt"/>
              </a:rPr>
              <a:t>:</a:t>
            </a:r>
            <a:endParaRPr lang="en-US" sz="2400" u="sn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52600" y="754313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1. Queries:</a:t>
            </a:r>
            <a:r>
              <a:rPr lang="en-US" sz="1800" b="1" u="sng" dirty="0" smtClean="0">
                <a:latin typeface="+mj-lt"/>
              </a:rPr>
              <a:t/>
            </a:r>
            <a:br>
              <a:rPr lang="en-US" sz="1800" b="1" u="sng" dirty="0" smtClean="0">
                <a:latin typeface="+mj-lt"/>
              </a:rPr>
            </a:br>
            <a:r>
              <a:rPr lang="en-US" sz="1800" b="1" u="sng" dirty="0" smtClean="0">
                <a:latin typeface="+mj-lt"/>
              </a:rPr>
              <a:t>Table 4</a:t>
            </a:r>
            <a:r>
              <a:rPr lang="en-US" sz="1800" b="1" u="sng" dirty="0" smtClean="0"/>
              <a:t>:</a:t>
            </a:r>
            <a:endParaRPr lang="en-US" sz="1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6106641" cy="22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28" y="4191000"/>
            <a:ext cx="6023473" cy="23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55" y="935248"/>
            <a:ext cx="6426182" cy="240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84" y="3657600"/>
            <a:ext cx="6331324" cy="23980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5: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24590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6: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19138"/>
            <a:ext cx="4567410" cy="352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95800"/>
            <a:ext cx="5594733" cy="19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5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77" y="152400"/>
            <a:ext cx="5486400" cy="566738"/>
          </a:xfrm>
        </p:spPr>
        <p:txBody>
          <a:bodyPr>
            <a:normAutofit/>
          </a:bodyPr>
          <a:lstStyle/>
          <a:p>
            <a:r>
              <a:rPr lang="en-US" sz="2400" u="sng" dirty="0" err="1" smtClean="0"/>
              <a:t>Hiba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Zehra</a:t>
            </a:r>
            <a:r>
              <a:rPr lang="en-US" sz="2400" u="sng" dirty="0" smtClean="0"/>
              <a:t>:</a:t>
            </a:r>
            <a:endParaRPr lang="en-US" sz="2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1877" y="719138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1. ER Model:</a:t>
            </a:r>
            <a:endParaRPr lang="en-US" sz="18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90600"/>
            <a:ext cx="4244124" cy="54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9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2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2. Queries:</a:t>
            </a:r>
            <a:endParaRPr lang="en-US" sz="1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664972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Table 7:</a:t>
            </a:r>
            <a:endParaRPr lang="en-US" sz="18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60" y="990600"/>
            <a:ext cx="4288743" cy="2781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35" y="3872336"/>
            <a:ext cx="4167591" cy="2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8: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14" y="566738"/>
            <a:ext cx="4023151" cy="301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41" y="3733800"/>
            <a:ext cx="3940238" cy="29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9: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31921"/>
            <a:ext cx="3642890" cy="2964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3" y="3733800"/>
            <a:ext cx="3636637" cy="28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2664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10: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31" y="642938"/>
            <a:ext cx="3813672" cy="2903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69" y="3657600"/>
            <a:ext cx="3969995" cy="31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3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1850" y="5334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Purpose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1905000"/>
            <a:ext cx="5276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To make the existing system more efficient.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To provide a user friendly environment.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Make functionalities of library faster.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Provide a system where the library staff can catch defaulters and not let them escape.</a:t>
            </a: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58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334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Advantages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22860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It keeps the record.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Improves method of handling books.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Reduction of errors.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94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687" y="6858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Application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0" y="27432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Highly </a:t>
            </a:r>
            <a:r>
              <a:rPr lang="en-US" sz="2400" b="1" dirty="0"/>
              <a:t>S</a:t>
            </a:r>
            <a:r>
              <a:rPr lang="en-US" sz="2400" b="1" dirty="0" smtClean="0"/>
              <a:t>ecure, Scalable and Reliable.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Can be used in any library.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7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6100" y="918119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Conclusion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4612" y="26670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dirty="0" smtClean="0"/>
              <a:t>Library Management System is valuable tool for educational institutions, enabling efficient management of library resources and operations.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09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590800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Thank </a:t>
            </a:r>
            <a:r>
              <a:rPr lang="en-US" sz="4400" dirty="0">
                <a:latin typeface="Algerian" pitchFamily="82" charset="0"/>
              </a:rPr>
              <a:t>y</a:t>
            </a:r>
            <a:r>
              <a:rPr lang="en-US" sz="4400" dirty="0" smtClean="0">
                <a:latin typeface="Algerian" pitchFamily="82" charset="0"/>
              </a:rPr>
              <a:t>ou</a:t>
            </a:r>
            <a:endParaRPr lang="en-US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869004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Introduction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0300" y="25908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library management system, also known as an automated library system is software that has been develop to handle basic housekeeping function of a library.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291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Entity-Relationship Diagram (ERD)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2209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 Entity-Relationship Diagram (ERD) is data modeling technique.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 ERD is an conceptual representational model of data.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 Entity-Relationship Diagram (ERD) is a snapshot of data structures.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 ERD shows entities tables in a database and relationships between tables within that database.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43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rial Black" panose="020B0A04020102020204" pitchFamily="34" charset="0"/>
              </a:rPr>
              <a:t>ER Model</a:t>
            </a:r>
            <a:endParaRPr lang="en-US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4213034" cy="5445366"/>
          </a:xfrm>
        </p:spPr>
      </p:pic>
    </p:spTree>
    <p:extLst>
      <p:ext uri="{BB962C8B-B14F-4D97-AF65-F5344CB8AC3E}">
        <p14:creationId xmlns:p14="http://schemas.microsoft.com/office/powerpoint/2010/main" val="40700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rial Black" panose="020B0A04020102020204" pitchFamily="34" charset="0"/>
              </a:rPr>
              <a:t>Contributions</a:t>
            </a:r>
            <a:endParaRPr lang="en-US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         </a:t>
            </a:r>
            <a:r>
              <a:rPr lang="en-US" sz="2400" b="1" u="sng" dirty="0" err="1" smtClean="0"/>
              <a:t>Zainab</a:t>
            </a:r>
            <a:r>
              <a:rPr lang="en-US" sz="2400" b="1" u="sng" dirty="0" smtClean="0"/>
              <a:t> Anwar:</a:t>
            </a:r>
            <a:br>
              <a:rPr lang="en-US" sz="2400" b="1" u="sng" dirty="0" smtClean="0"/>
            </a:br>
            <a:r>
              <a:rPr lang="en-US" sz="2400" b="1" dirty="0" smtClean="0"/>
              <a:t>           </a:t>
            </a:r>
            <a:r>
              <a:rPr lang="en-US" sz="1800" b="1" u="sng" dirty="0" smtClean="0"/>
              <a:t>1. SQL Main File:</a:t>
            </a:r>
            <a:br>
              <a:rPr lang="en-US" sz="18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5175382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110648"/>
            <a:ext cx="3985351" cy="3250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74" y="3505200"/>
            <a:ext cx="3908234" cy="31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02" y="228600"/>
            <a:ext cx="3908265" cy="3179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17" y="3581400"/>
            <a:ext cx="3771234" cy="31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4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"/>
            <a:ext cx="5372850" cy="11622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467012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2. </a:t>
            </a:r>
            <a:r>
              <a:rPr lang="en-US" u="sng" dirty="0" smtClean="0">
                <a:latin typeface="+mn-lt"/>
              </a:rPr>
              <a:t>Queries</a:t>
            </a:r>
            <a:r>
              <a:rPr lang="en-US" u="sng" dirty="0" smtClean="0"/>
              <a:t>:</a:t>
            </a:r>
            <a:br>
              <a:rPr lang="en-US" u="sng" dirty="0" smtClean="0"/>
            </a:br>
            <a:r>
              <a:rPr lang="en-US" u="sng" dirty="0" smtClean="0"/>
              <a:t>Table 1: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18" y="2209800"/>
            <a:ext cx="5912099" cy="39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234</Words>
  <Application>Microsoft Office PowerPoint</Application>
  <PresentationFormat>On-screen Show (4:3)</PresentationFormat>
  <Paragraphs>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Arial Black</vt:lpstr>
      <vt:lpstr>Calibri</vt:lpstr>
      <vt:lpstr>Elephant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ER Model</vt:lpstr>
      <vt:lpstr>Contributions</vt:lpstr>
      <vt:lpstr>PowerPoint Presentation</vt:lpstr>
      <vt:lpstr>PowerPoint Presentation</vt:lpstr>
      <vt:lpstr>2. Queries: Table 1:</vt:lpstr>
      <vt:lpstr>PowerPoint Presentation</vt:lpstr>
      <vt:lpstr>Table 2:</vt:lpstr>
      <vt:lpstr>Table 3:</vt:lpstr>
      <vt:lpstr>Kumkum:</vt:lpstr>
      <vt:lpstr>Table 5:</vt:lpstr>
      <vt:lpstr>Table 6:</vt:lpstr>
      <vt:lpstr>Hiba Zehra:</vt:lpstr>
      <vt:lpstr>2. Queries:</vt:lpstr>
      <vt:lpstr>Table 8:</vt:lpstr>
      <vt:lpstr>Table 9:</vt:lpstr>
      <vt:lpstr>Table 10: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DeLL</cp:lastModifiedBy>
  <cp:revision>25</cp:revision>
  <dcterms:created xsi:type="dcterms:W3CDTF">2024-05-25T13:31:35Z</dcterms:created>
  <dcterms:modified xsi:type="dcterms:W3CDTF">2024-06-07T06:27:43Z</dcterms:modified>
</cp:coreProperties>
</file>