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28"/>
  </p:notesMasterIdLst>
  <p:sldIdLst>
    <p:sldId id="304" r:id="rId3"/>
    <p:sldId id="305" r:id="rId4"/>
    <p:sldId id="269" r:id="rId5"/>
    <p:sldId id="294" r:id="rId6"/>
    <p:sldId id="295" r:id="rId7"/>
    <p:sldId id="286" r:id="rId8"/>
    <p:sldId id="296" r:id="rId9"/>
    <p:sldId id="274" r:id="rId10"/>
    <p:sldId id="297" r:id="rId11"/>
    <p:sldId id="276" r:id="rId12"/>
    <p:sldId id="298" r:id="rId13"/>
    <p:sldId id="278" r:id="rId14"/>
    <p:sldId id="299" r:id="rId15"/>
    <p:sldId id="280" r:id="rId16"/>
    <p:sldId id="300" r:id="rId17"/>
    <p:sldId id="301" r:id="rId18"/>
    <p:sldId id="284" r:id="rId19"/>
    <p:sldId id="315" r:id="rId20"/>
    <p:sldId id="313" r:id="rId21"/>
    <p:sldId id="306" r:id="rId22"/>
    <p:sldId id="307" r:id="rId23"/>
    <p:sldId id="317" r:id="rId24"/>
    <p:sldId id="318" r:id="rId25"/>
    <p:sldId id="316" r:id="rId26"/>
    <p:sldId id="308" r:id="rId27"/>
  </p:sldIdLst>
  <p:sldSz cx="12192000" cy="6858000"/>
  <p:notesSz cx="6888163" cy="100203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3F4"/>
    <a:srgbClr val="093D6A"/>
    <a:srgbClr val="FFC000"/>
    <a:srgbClr val="969696"/>
    <a:srgbClr val="F7F7F7"/>
    <a:srgbClr val="F5F5F5"/>
    <a:srgbClr val="E2E2E2"/>
    <a:srgbClr val="EEEEEE"/>
    <a:srgbClr val="FFFFFF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41" autoAdjust="0"/>
    <p:restoredTop sz="96437" autoAdjust="0"/>
  </p:normalViewPr>
  <p:slideViewPr>
    <p:cSldViewPr snapToGrid="0">
      <p:cViewPr varScale="1">
        <p:scale>
          <a:sx n="112" d="100"/>
          <a:sy n="112" d="100"/>
        </p:scale>
        <p:origin x="11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6B384-0191-4BCC-BE39-6C26CE9597B0}" type="datetimeFigureOut">
              <a:rPr lang="th-TH" smtClean="0"/>
              <a:t>21/07/59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0213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5CA98-F38E-40F4-8DDF-14CE4DA8BC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9627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6983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3575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61750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80835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10211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9816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baseline="0" dirty="0"/>
              <a:t>1.เพิ่ม ข้อความ “กรุณาคลิกที่ ปุ่ม “เพิ่ม” (ท่านสามารถเพิ่มข้อมูลได้มากกว่า 1 ครั้ง)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1147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17206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371551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0696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0355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88905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47750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9111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543278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27669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1.แก้ไข 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 </a:t>
            </a:r>
            <a:r>
              <a:rPr lang="en-US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cid_type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ใน 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member </a:t>
            </a:r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เป็น 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income (</a:t>
            </a:r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ไว้เก็บข้อมูลรายได้ต่อเดือน)</a:t>
            </a:r>
          </a:p>
          <a:p>
            <a:pPr defTabSz="457200"/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= </a:t>
            </a:r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น้อยกว่า 10,000 บาท ,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= 10,000 </a:t>
            </a:r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ถึง 20,000 บาท ,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= 20,000 </a:t>
            </a:r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ถึง 30,000 บาท ,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= </a:t>
            </a:r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มากกว่า 30,000 บาท</a:t>
            </a:r>
          </a:p>
          <a:p>
            <a:endParaRPr lang="th-TH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2.เพิ่ม 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 "</a:t>
            </a:r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รายได้ต่อเดือน" โดยมีข้อมูลให้เลือกดังนี้</a:t>
            </a:r>
          </a:p>
          <a:p>
            <a:pPr lvl="1"/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(ถ้ายังไม่เลือกให้กำหนดเป็นค่าว่างไว้)</a:t>
            </a:r>
          </a:p>
          <a:p>
            <a:pPr lvl="1"/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น้อยกว่า 10,000 บาท</a:t>
            </a:r>
          </a:p>
          <a:p>
            <a:pPr lvl="1"/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- 10,000 ถึง 20,000 บาท</a:t>
            </a:r>
          </a:p>
          <a:p>
            <a:pPr lvl="1"/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- 20,000 ถึง 30,000 บาท</a:t>
            </a:r>
          </a:p>
          <a:p>
            <a:pPr lvl="1"/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มากกว่า 30,000 บาท</a:t>
            </a:r>
          </a:p>
          <a:p>
            <a:endParaRPr lang="th-TH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3.ปรับค่าเริ่มต้นในแต่ละ 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 </a:t>
            </a:r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ที่เป็น 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box </a:t>
            </a:r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ให้เป็นค่าว่าง</a:t>
            </a:r>
          </a:p>
          <a:p>
            <a:pPr lvl="1"/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ประเภทสมาชิก</a:t>
            </a:r>
          </a:p>
          <a:p>
            <a:pPr lvl="1"/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ระดับสมาชิก</a:t>
            </a:r>
          </a:p>
          <a:p>
            <a:pPr lvl="1"/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คำนำหน้า</a:t>
            </a:r>
          </a:p>
          <a:p>
            <a:pPr lvl="1"/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สถานภาพ</a:t>
            </a:r>
          </a:p>
          <a:p>
            <a:pPr lvl="1"/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สถานะสมาชิก</a:t>
            </a:r>
          </a:p>
          <a:p>
            <a:pPr lvl="1"/>
            <a:r>
              <a:rPr lang="th-TH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จังหวัด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8495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39180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 smtClean="0"/>
              <a:t>1. ยกเลิก </a:t>
            </a:r>
            <a:r>
              <a:rPr lang="en-US" dirty="0" smtClean="0"/>
              <a:t>Field </a:t>
            </a:r>
            <a:r>
              <a:rPr lang="th-TH" dirty="0" smtClean="0"/>
              <a:t>ระดับเกรด ในหน้าจอ </a:t>
            </a:r>
            <a:r>
              <a:rPr lang="en-US" dirty="0" smtClean="0"/>
              <a:t>Tab </a:t>
            </a:r>
            <a:r>
              <a:rPr lang="th-TH" dirty="0" smtClean="0"/>
              <a:t>ประวัติการฝึกอบรมนอกเหนือหลักสูตรผู้นำพลังปัญญา</a:t>
            </a:r>
          </a:p>
          <a:p>
            <a:endParaRPr lang="th-TH" dirty="0" smtClean="0"/>
          </a:p>
          <a:p>
            <a:r>
              <a:rPr lang="th-TH" dirty="0" smtClean="0"/>
              <a:t>2.จากเดิมที่จะต้องสร้าง </a:t>
            </a:r>
            <a:r>
              <a:rPr lang="en-US" dirty="0" smtClean="0"/>
              <a:t>Table </a:t>
            </a:r>
            <a:r>
              <a:rPr lang="th-TH" dirty="0" smtClean="0"/>
              <a:t>ใหม่ เพื่อเก็บข้อมูลใน </a:t>
            </a:r>
            <a:r>
              <a:rPr lang="en-US" dirty="0" smtClean="0"/>
              <a:t>Tab </a:t>
            </a:r>
            <a:r>
              <a:rPr lang="th-TH" dirty="0" smtClean="0"/>
              <a:t>ประวัติการฝึกอบรมนอกเหนือหลักสูตรผู้นำพลังปัญญา สรุปว่าจะใช้ </a:t>
            </a:r>
            <a:r>
              <a:rPr lang="en-US" dirty="0" smtClean="0"/>
              <a:t>Table </a:t>
            </a:r>
            <a:r>
              <a:rPr lang="th-TH" dirty="0" smtClean="0"/>
              <a:t>เดิม </a:t>
            </a:r>
          </a:p>
          <a:p>
            <a:endParaRPr lang="th-TH" dirty="0" smtClean="0"/>
          </a:p>
          <a:p>
            <a:r>
              <a:rPr lang="th-TH" dirty="0" smtClean="0"/>
              <a:t>3.เมื่อเพิ่มข้อมูล ให้บันทึกบันสถานะ </a:t>
            </a:r>
            <a:r>
              <a:rPr lang="en-US" dirty="0" smtClean="0"/>
              <a:t>N = </a:t>
            </a:r>
            <a:r>
              <a:rPr lang="th-TH" dirty="0" smtClean="0"/>
              <a:t>ประวัติการฝึกอบรมนอกเหนือหลักสูตรผู้นำพลังปัญญา (</a:t>
            </a:r>
            <a:r>
              <a:rPr lang="en-US" dirty="0" err="1" smtClean="0"/>
              <a:t>x_status</a:t>
            </a:r>
            <a:r>
              <a:rPr lang="en-US" dirty="0" smtClean="0"/>
              <a:t> = N)</a:t>
            </a:r>
          </a:p>
          <a:p>
            <a:endParaRPr lang="th-TH" dirty="0" smtClean="0"/>
          </a:p>
          <a:p>
            <a:r>
              <a:rPr lang="th-TH" dirty="0" smtClean="0"/>
              <a:t>4.ในหน้าจอ </a:t>
            </a:r>
            <a:r>
              <a:rPr lang="en-US" dirty="0" smtClean="0"/>
              <a:t>Tab</a:t>
            </a:r>
            <a:r>
              <a:rPr lang="en-US" baseline="0" dirty="0" smtClean="0"/>
              <a:t> </a:t>
            </a:r>
            <a:r>
              <a:rPr lang="th-TH" baseline="0" dirty="0" smtClean="0"/>
              <a:t>ประวัติการฝึกอบรม</a:t>
            </a:r>
            <a:r>
              <a:rPr lang="th-TH" dirty="0" smtClean="0"/>
              <a:t>แสดงประวัติการฝึกอบรมที่มีสถานะ = </a:t>
            </a:r>
            <a:r>
              <a:rPr lang="en-US" dirty="0" smtClean="0"/>
              <a:t>N </a:t>
            </a:r>
            <a:r>
              <a:rPr lang="th-TH" dirty="0" smtClean="0"/>
              <a:t>เท่านั้น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04239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h-TH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68256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0471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1515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4521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0412" y="756771"/>
            <a:ext cx="8310188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5397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คอลัมภ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1904" y="756771"/>
            <a:ext cx="5646060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6351113" y="756771"/>
            <a:ext cx="5646060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8273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439315" y="756771"/>
            <a:ext cx="8310188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0650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67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95300" y="598487"/>
            <a:ext cx="11106150" cy="6132513"/>
            <a:chOff x="495300" y="801687"/>
            <a:chExt cx="11106150" cy="6132513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495300" y="801687"/>
              <a:ext cx="11106150" cy="6132513"/>
              <a:chOff x="495300" y="801687"/>
              <a:chExt cx="11106150" cy="613251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5300" y="801687"/>
                <a:ext cx="11106150" cy="442913"/>
                <a:chOff x="495300" y="1004887"/>
                <a:chExt cx="11106150" cy="442913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495300" y="1004887"/>
                  <a:ext cx="11106150" cy="4429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93D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2324100" y="1026287"/>
                  <a:ext cx="89479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rgbClr val="174898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>
                      <a:solidFill>
                        <a:srgbClr val="174898"/>
                      </a:solidFill>
                    </a:rPr>
                    <a:t>สมาชิก</a:t>
                  </a:r>
                </a:p>
              </p:txBody>
            </p:sp>
            <p:sp>
              <p:nvSpPr>
                <p:cNvPr id="12" name="TextBox 11"/>
                <p:cNvSpPr txBox="1"/>
                <p:nvPr userDrawn="1"/>
              </p:nvSpPr>
              <p:spPr>
                <a:xfrm>
                  <a:off x="10262622" y="1072453"/>
                  <a:ext cx="1271502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chemeClr val="bg1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en-US" sz="1400" b="0" dirty="0">
                      <a:solidFill>
                        <a:schemeClr val="bg1"/>
                      </a:solidFill>
                    </a:rPr>
                    <a:t>User : admin</a:t>
                  </a:r>
                  <a:endParaRPr lang="th-TH" sz="2000" b="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 userDrawn="1"/>
              </p:nvSpPr>
              <p:spPr>
                <a:xfrm>
                  <a:off x="3332630" y="1026287"/>
                  <a:ext cx="1334020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rgbClr val="174898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>
                      <a:solidFill>
                        <a:srgbClr val="174898"/>
                      </a:solidFill>
                    </a:rPr>
                    <a:t>ภาพกิจกรรม</a:t>
                  </a:r>
                </a:p>
              </p:txBody>
            </p:sp>
            <p:sp>
              <p:nvSpPr>
                <p:cNvPr id="15" name="TextBox 14"/>
                <p:cNvSpPr txBox="1"/>
                <p:nvPr userDrawn="1"/>
              </p:nvSpPr>
              <p:spPr>
                <a:xfrm>
                  <a:off x="4714355" y="1026287"/>
                  <a:ext cx="134203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rgbClr val="174898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>
                      <a:solidFill>
                        <a:srgbClr val="174898"/>
                      </a:solidFill>
                    </a:rPr>
                    <a:t>คลิปกิจกรรม</a:t>
                  </a:r>
                </a:p>
              </p:txBody>
            </p:sp>
            <p:sp>
              <p:nvSpPr>
                <p:cNvPr id="17" name="TextBox 16"/>
                <p:cNvSpPr txBox="1"/>
                <p:nvPr userDrawn="1"/>
              </p:nvSpPr>
              <p:spPr>
                <a:xfrm>
                  <a:off x="6120999" y="1026287"/>
                  <a:ext cx="1460656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rgbClr val="174898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>
                      <a:solidFill>
                        <a:srgbClr val="174898"/>
                      </a:solidFill>
                    </a:rPr>
                    <a:t>โครงการอบรม</a:t>
                  </a:r>
                </a:p>
              </p:txBody>
            </p:sp>
            <p:sp>
              <p:nvSpPr>
                <p:cNvPr id="18" name="TextBox 17"/>
                <p:cNvSpPr txBox="1"/>
                <p:nvPr userDrawn="1"/>
              </p:nvSpPr>
              <p:spPr>
                <a:xfrm>
                  <a:off x="7581655" y="1026287"/>
                  <a:ext cx="1463862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rgbClr val="174898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>
                      <a:solidFill>
                        <a:srgbClr val="174898"/>
                      </a:solidFill>
                    </a:rPr>
                    <a:t>ผลิตผลสมาชิก</a:t>
                  </a: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495300" y="1242805"/>
                <a:ext cx="11106150" cy="5691395"/>
              </a:xfrm>
              <a:prstGeom prst="rect">
                <a:avLst/>
              </a:prstGeom>
              <a:solidFill>
                <a:srgbClr val="EEEEE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95300" y="1229360"/>
                <a:ext cx="11106150" cy="0"/>
              </a:xfrm>
              <a:prstGeom prst="lin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994" y="834150"/>
              <a:ext cx="404603" cy="377985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99" y="618071"/>
            <a:ext cx="1076325" cy="38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4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reen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95300" y="598487"/>
            <a:ext cx="11106150" cy="6132513"/>
            <a:chOff x="495300" y="801687"/>
            <a:chExt cx="11106150" cy="6132513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495300" y="801687"/>
              <a:ext cx="11106150" cy="6132513"/>
              <a:chOff x="495300" y="801687"/>
              <a:chExt cx="11106150" cy="613251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5300" y="801687"/>
                <a:ext cx="11106150" cy="442913"/>
                <a:chOff x="495300" y="1004887"/>
                <a:chExt cx="11106150" cy="442913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95300" y="1004887"/>
                  <a:ext cx="11106150" cy="442913"/>
                  <a:chOff x="495300" y="1004887"/>
                  <a:chExt cx="11106150" cy="442913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495300" y="1004887"/>
                    <a:ext cx="11106150" cy="442913"/>
                  </a:xfrm>
                  <a:prstGeom prst="rect">
                    <a:avLst/>
                  </a:prstGeom>
                  <a:solidFill>
                    <a:srgbClr val="ADE4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 dirty="0"/>
                  </a:p>
                </p:txBody>
              </p:sp>
              <p:pic>
                <p:nvPicPr>
                  <p:cNvPr id="10" name="Picture 9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2300" y="1064887"/>
                    <a:ext cx="1054100" cy="32291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" name="TextBox 7"/>
                <p:cNvSpPr txBox="1"/>
                <p:nvPr/>
              </p:nvSpPr>
              <p:spPr>
                <a:xfrm>
                  <a:off x="2324100" y="1026287"/>
                  <a:ext cx="1338828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/>
                    <a:t>สมัครสมาชิก</a:t>
                  </a:r>
                </a:p>
              </p:txBody>
            </p:sp>
            <p:sp>
              <p:nvSpPr>
                <p:cNvPr id="12" name="TextBox 11"/>
                <p:cNvSpPr txBox="1"/>
                <p:nvPr userDrawn="1"/>
              </p:nvSpPr>
              <p:spPr>
                <a:xfrm>
                  <a:off x="10262622" y="1072453"/>
                  <a:ext cx="1271502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en-US" sz="1400" b="0" dirty="0"/>
                    <a:t>User : admin</a:t>
                  </a:r>
                  <a:endParaRPr lang="th-TH" sz="2000" b="0" dirty="0"/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495300" y="1223197"/>
                <a:ext cx="11106150" cy="5711003"/>
              </a:xfrm>
              <a:prstGeom prst="rect">
                <a:avLst/>
              </a:prstGeom>
              <a:solidFill>
                <a:srgbClr val="D9E0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95300" y="1229360"/>
                <a:ext cx="11106150" cy="0"/>
              </a:xfrm>
              <a:prstGeom prst="lin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586" y="834150"/>
              <a:ext cx="405419" cy="377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26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164A8-C199-4FF6-8040-D52BFD3BDF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529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71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2" r:id="rId3"/>
    <p:sldLayoutId id="2147483655" r:id="rId4"/>
    <p:sldLayoutId id="2147483656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11" Type="http://schemas.openxmlformats.org/officeDocument/2006/relationships/image" Target="../media/image28.png"/><Relationship Id="rId5" Type="http://schemas.openxmlformats.org/officeDocument/2006/relationships/image" Target="../media/image11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12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6901" y="498046"/>
            <a:ext cx="11106150" cy="5954713"/>
          </a:xfrm>
          <a:prstGeom prst="rect">
            <a:avLst/>
          </a:prstGeom>
          <a:solidFill>
            <a:schemeClr val="bg1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5" name="Rounded Rectangle 24"/>
          <p:cNvSpPr/>
          <p:nvPr/>
        </p:nvSpPr>
        <p:spPr>
          <a:xfrm>
            <a:off x="4384431" y="2237380"/>
            <a:ext cx="3247656" cy="2248895"/>
          </a:xfrm>
          <a:prstGeom prst="roundRect">
            <a:avLst>
              <a:gd name="adj" fmla="val 3407"/>
            </a:avLst>
          </a:prstGeom>
          <a:solidFill>
            <a:srgbClr val="093D6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Rounded Rectangle 13"/>
          <p:cNvSpPr/>
          <p:nvPr/>
        </p:nvSpPr>
        <p:spPr>
          <a:xfrm>
            <a:off x="5051177" y="2861468"/>
            <a:ext cx="1949698" cy="257603"/>
          </a:xfrm>
          <a:prstGeom prst="roundRect">
            <a:avLst>
              <a:gd name="adj" fmla="val 38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93D6A"/>
                </a:solidFill>
              </a:rPr>
              <a:t>ผู้ใช้งาน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051177" y="3216257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93D6A"/>
                </a:solidFill>
              </a:rPr>
              <a:t>รหัสผ่าน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082077" y="3569187"/>
            <a:ext cx="918798" cy="268068"/>
          </a:xfrm>
          <a:prstGeom prst="roundRect">
            <a:avLst>
              <a:gd name="adj" fmla="val 519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</a:rPr>
              <a:t>เข้าสู่ระบบ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051178" y="3569187"/>
            <a:ext cx="918798" cy="268068"/>
          </a:xfrm>
          <a:prstGeom prst="roundRect">
            <a:avLst>
              <a:gd name="adj" fmla="val 519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</a:rPr>
              <a:t>สมัครสมาชิก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01269" y="3923976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>
                <a:solidFill>
                  <a:schemeClr val="bg1"/>
                </a:solidFill>
              </a:rPr>
              <a:t>ลืมรหัสผ่าน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50066" y="2456505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>
                <a:solidFill>
                  <a:schemeClr val="bg1"/>
                </a:solidFill>
              </a:rPr>
              <a:t>ล็อกอินเข้าสู่ระบบ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6901" y="0"/>
            <a:ext cx="3862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cs typeface="+mj-cs"/>
              </a:rPr>
              <a:t>หน้าจอ </a:t>
            </a:r>
            <a:r>
              <a:rPr lang="en-US" b="1" dirty="0">
                <a:cs typeface="+mj-cs"/>
              </a:rPr>
              <a:t>Login </a:t>
            </a:r>
            <a:r>
              <a:rPr lang="th-TH" b="1" dirty="0">
                <a:cs typeface="+mj-cs"/>
              </a:rPr>
              <a:t>เข้าสู่ระบบ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232" y="931409"/>
            <a:ext cx="2978164" cy="107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89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596" y="1439142"/>
            <a:ext cx="9258300" cy="513300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6324" y="146480"/>
            <a:ext cx="118514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แก้ไขข้อมูลประสบการณ์ในการช่วยเหลือสังคม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 “</a:t>
            </a:r>
            <a:r>
              <a:rPr lang="th-TH" sz="2400" u="sng" dirty="0"/>
              <a:t>ดูข้อมูล</a:t>
            </a:r>
            <a:r>
              <a:rPr lang="th-TH" sz="24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584763" y="2576990"/>
            <a:ext cx="1987988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8" name="Elbow Connector 27"/>
          <p:cNvCxnSpPr>
            <a:stCxn id="23" idx="1"/>
            <a:endCxn id="34" idx="0"/>
          </p:cNvCxnSpPr>
          <p:nvPr/>
        </p:nvCxnSpPr>
        <p:spPr>
          <a:xfrm rot="10800000" flipV="1">
            <a:off x="5753285" y="2731804"/>
            <a:ext cx="2831478" cy="354202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031835" y="3086006"/>
            <a:ext cx="3442899" cy="2868903"/>
            <a:chOff x="8528548" y="2209800"/>
            <a:chExt cx="3442899" cy="2868903"/>
          </a:xfrm>
        </p:grpSpPr>
        <p:sp>
          <p:nvSpPr>
            <p:cNvPr id="34" name="Rectangle 33"/>
            <p:cNvSpPr/>
            <p:nvPr/>
          </p:nvSpPr>
          <p:spPr>
            <a:xfrm>
              <a:off x="8528548" y="2209800"/>
              <a:ext cx="3442899" cy="2868903"/>
            </a:xfrm>
            <a:prstGeom prst="rect">
              <a:avLst/>
            </a:prstGeom>
            <a:solidFill>
              <a:srgbClr val="00B0F0">
                <a:alpha val="49000"/>
              </a:srgb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Popup</a:t>
              </a:r>
              <a:endParaRPr lang="th-TH" dirty="0"/>
            </a:p>
            <a:p>
              <a:pPr algn="ctr"/>
              <a:endParaRPr lang="th-TH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724359" y="2718390"/>
              <a:ext cx="3051276" cy="2184400"/>
            </a:xfrm>
            <a:prstGeom prst="roundRect">
              <a:avLst>
                <a:gd name="adj" fmla="val 2132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8811724" y="3061875"/>
              <a:ext cx="2722284" cy="748715"/>
              <a:chOff x="-32443" y="641914"/>
              <a:chExt cx="2722284" cy="748715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1072446" y="683029"/>
                <a:ext cx="1617395" cy="707600"/>
              </a:xfrm>
              <a:prstGeom prst="roundRect">
                <a:avLst>
                  <a:gd name="adj" fmla="val 4748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social_desc</a:t>
                </a:r>
                <a:endPara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-32443" y="641914"/>
                <a:ext cx="11048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ชื่อ / คำอธิบาย</a:t>
                </a:r>
                <a:endParaRPr lang="en-US" sz="1200" dirty="0"/>
              </a:p>
            </p:txBody>
          </p:sp>
        </p:grp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112" y="4891251"/>
            <a:ext cx="148521" cy="148521"/>
          </a:xfrm>
          <a:prstGeom prst="rect">
            <a:avLst/>
          </a:prstGeom>
        </p:spPr>
      </p:pic>
      <p:sp>
        <p:nvSpPr>
          <p:cNvPr id="19" name="Rounded Rectangle 25"/>
          <p:cNvSpPr/>
          <p:nvPr/>
        </p:nvSpPr>
        <p:spPr>
          <a:xfrm>
            <a:off x="5419900" y="4774126"/>
            <a:ext cx="587638" cy="2656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บันทึก</a:t>
            </a:r>
          </a:p>
        </p:txBody>
      </p:sp>
    </p:spTree>
    <p:extLst>
      <p:ext uri="{BB962C8B-B14F-4D97-AF65-F5344CB8AC3E}">
        <p14:creationId xmlns:p14="http://schemas.microsoft.com/office/powerpoint/2010/main" val="816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Round Same Side Corner Rectangle 226"/>
          <p:cNvSpPr/>
          <p:nvPr/>
        </p:nvSpPr>
        <p:spPr>
          <a:xfrm rot="10800000">
            <a:off x="734938" y="2367818"/>
            <a:ext cx="10622423" cy="412698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30035" y="72974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ข้อมูลรางวัลเชิดชูเกียรติที่เคยได้รับ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480594" y="2502560"/>
            <a:ext cx="2099644" cy="276999"/>
            <a:chOff x="157873" y="641914"/>
            <a:chExt cx="2099644" cy="276999"/>
          </a:xfrm>
        </p:grpSpPr>
        <p:sp>
          <p:nvSpPr>
            <p:cNvPr id="196" name="Rounded Rectangle 19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8566374" y="2502560"/>
            <a:ext cx="2667642" cy="276999"/>
            <a:chOff x="-1149900" y="641914"/>
            <a:chExt cx="2667642" cy="276999"/>
          </a:xfrm>
        </p:grpSpPr>
        <p:sp>
          <p:nvSpPr>
            <p:cNvPr id="200" name="Rounded Rectangle 19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877512" y="4957694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9682030" y="4998809"/>
            <a:ext cx="1566092" cy="197674"/>
            <a:chOff x="9900195" y="5517896"/>
            <a:chExt cx="1566092" cy="197674"/>
          </a:xfrm>
        </p:grpSpPr>
        <p:sp>
          <p:nvSpPr>
            <p:cNvPr id="205" name="Rounded Rectangle 204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25470" y="1923282"/>
            <a:ext cx="10631891" cy="449943"/>
            <a:chOff x="810588" y="2441592"/>
            <a:chExt cx="10442861" cy="449943"/>
          </a:xfrm>
        </p:grpSpPr>
        <p:sp>
          <p:nvSpPr>
            <p:cNvPr id="213" name="Round Same Side Corner Rectangle 212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9695355" y="2020534"/>
            <a:ext cx="668860" cy="268068"/>
            <a:chOff x="9922940" y="1448445"/>
            <a:chExt cx="668860" cy="268068"/>
          </a:xfrm>
        </p:grpSpPr>
        <p:sp>
          <p:nvSpPr>
            <p:cNvPr id="219" name="Rounded Rectangle 21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21" name="Group 220"/>
          <p:cNvGrpSpPr/>
          <p:nvPr/>
        </p:nvGrpSpPr>
        <p:grpSpPr>
          <a:xfrm>
            <a:off x="10451507" y="2020534"/>
            <a:ext cx="716824" cy="268068"/>
            <a:chOff x="10764925" y="1448445"/>
            <a:chExt cx="716824" cy="268068"/>
          </a:xfrm>
        </p:grpSpPr>
        <p:sp>
          <p:nvSpPr>
            <p:cNvPr id="222" name="Rounded Rectangle 221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24" name="Group 223"/>
          <p:cNvGrpSpPr/>
          <p:nvPr/>
        </p:nvGrpSpPr>
        <p:grpSpPr>
          <a:xfrm>
            <a:off x="8926234" y="2020534"/>
            <a:ext cx="668860" cy="268068"/>
            <a:chOff x="9922940" y="1448445"/>
            <a:chExt cx="668860" cy="268068"/>
          </a:xfrm>
        </p:grpSpPr>
        <p:sp>
          <p:nvSpPr>
            <p:cNvPr id="225" name="Rounded Rectangle 224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aphicFrame>
        <p:nvGraphicFramePr>
          <p:cNvPr id="48" name="Table 47"/>
          <p:cNvGraphicFramePr>
            <a:graphicFrameLocks noGrp="1"/>
          </p:cNvGraphicFramePr>
          <p:nvPr>
            <p:extLst/>
          </p:nvPr>
        </p:nvGraphicFramePr>
        <p:xfrm>
          <a:off x="877512" y="2933045"/>
          <a:ext cx="103565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702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9302802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/ คำอธิบาย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10854913" y="1108416"/>
            <a:ext cx="626836" cy="268068"/>
            <a:chOff x="10854913" y="1448445"/>
            <a:chExt cx="626836" cy="268068"/>
          </a:xfrm>
        </p:grpSpPr>
        <p:sp>
          <p:nvSpPr>
            <p:cNvPr id="52" name="Rounded Rectangle 5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sp>
        <p:nvSpPr>
          <p:cNvPr id="45" name="Round Same Side Corner Rectangle 12"/>
          <p:cNvSpPr/>
          <p:nvPr/>
        </p:nvSpPr>
        <p:spPr>
          <a:xfrm>
            <a:off x="589688" y="1447327"/>
            <a:ext cx="110315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</a:t>
            </a:r>
            <a:b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</a:br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และข้อมูลการติดต่อกลับ</a:t>
            </a:r>
          </a:p>
        </p:txBody>
      </p:sp>
      <p:sp>
        <p:nvSpPr>
          <p:cNvPr id="46" name="Round Same Side Corner Rectangle 232"/>
          <p:cNvSpPr/>
          <p:nvPr/>
        </p:nvSpPr>
        <p:spPr>
          <a:xfrm>
            <a:off x="1745271" y="1447327"/>
            <a:ext cx="1320658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นอกเหนือหลักสูตรผู้นำพลังปัญญา</a:t>
            </a:r>
          </a:p>
        </p:txBody>
      </p:sp>
      <p:sp>
        <p:nvSpPr>
          <p:cNvPr id="47" name="Round Same Side Corner Rectangle 233"/>
          <p:cNvSpPr/>
          <p:nvPr/>
        </p:nvSpPr>
        <p:spPr>
          <a:xfrm>
            <a:off x="3118355" y="1447327"/>
            <a:ext cx="101857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ประวัติการดูงานนอกเหนือหลักสูตรผู้นำพลังปัญญา</a:t>
            </a:r>
          </a:p>
        </p:txBody>
      </p:sp>
      <p:sp>
        <p:nvSpPr>
          <p:cNvPr id="49" name="Round Same Side Corner Rectangle 234"/>
          <p:cNvSpPr/>
          <p:nvPr/>
        </p:nvSpPr>
        <p:spPr>
          <a:xfrm>
            <a:off x="4181727" y="1447327"/>
            <a:ext cx="866683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ช่วยเหลือสังคม</a:t>
            </a:r>
          </a:p>
        </p:txBody>
      </p:sp>
      <p:sp>
        <p:nvSpPr>
          <p:cNvPr id="50" name="Round Same Side Corner Rectangle 235"/>
          <p:cNvSpPr/>
          <p:nvPr/>
        </p:nvSpPr>
        <p:spPr>
          <a:xfrm>
            <a:off x="5104354" y="1447327"/>
            <a:ext cx="75456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รางวัลเชิดชูเกียรติ</a:t>
            </a:r>
          </a:p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ที่เคยได้รับ</a:t>
            </a:r>
          </a:p>
        </p:txBody>
      </p:sp>
      <p:sp>
        <p:nvSpPr>
          <p:cNvPr id="54" name="Round Same Side Corner Rectangle 236"/>
          <p:cNvSpPr/>
          <p:nvPr/>
        </p:nvSpPr>
        <p:spPr>
          <a:xfrm>
            <a:off x="5910018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</a:p>
        </p:txBody>
      </p:sp>
      <p:sp>
        <p:nvSpPr>
          <p:cNvPr id="55" name="Round Same Side Corner Rectangle 237"/>
          <p:cNvSpPr/>
          <p:nvPr/>
        </p:nvSpPr>
        <p:spPr>
          <a:xfrm>
            <a:off x="6687033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</a:p>
        </p:txBody>
      </p:sp>
      <p:sp>
        <p:nvSpPr>
          <p:cNvPr id="56" name="Round Same Side Corner Rectangle 238"/>
          <p:cNvSpPr/>
          <p:nvPr/>
        </p:nvSpPr>
        <p:spPr>
          <a:xfrm>
            <a:off x="7465149" y="1447327"/>
            <a:ext cx="92415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และประวัติการทำงาน</a:t>
            </a:r>
          </a:p>
        </p:txBody>
      </p:sp>
      <p:sp>
        <p:nvSpPr>
          <p:cNvPr id="57" name="Round Same Side Corner Rectangle 200"/>
          <p:cNvSpPr/>
          <p:nvPr/>
        </p:nvSpPr>
        <p:spPr>
          <a:xfrm>
            <a:off x="8446398" y="1447327"/>
            <a:ext cx="73081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ผลิตผลในครัวเรือน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7159" y="2003564"/>
            <a:ext cx="2471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chemeClr val="bg1"/>
                </a:solidFill>
                <a:cs typeface="+mj-cs"/>
              </a:rPr>
              <a:t>กดปุ่มเพิ่ม ถ้าต้องการใส่ข้อมูลมากกว่า 1 รายการ</a:t>
            </a:r>
          </a:p>
        </p:txBody>
      </p:sp>
    </p:spTree>
    <p:extLst>
      <p:ext uri="{BB962C8B-B14F-4D97-AF65-F5344CB8AC3E}">
        <p14:creationId xmlns:p14="http://schemas.microsoft.com/office/powerpoint/2010/main" val="3393030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4" y="1439142"/>
            <a:ext cx="9267825" cy="51461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6324" y="146480"/>
            <a:ext cx="118514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แก้ไขข้อมูลรางวัลเชิดชูเกียรติที่เคยได้รับ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 “</a:t>
            </a:r>
            <a:r>
              <a:rPr lang="th-TH" sz="2400" u="sng" dirty="0"/>
              <a:t>ดูข้อมูล</a:t>
            </a:r>
            <a:r>
              <a:rPr lang="th-TH" sz="24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677275" y="2605222"/>
            <a:ext cx="1979438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8" name="Elbow Connector 27"/>
          <p:cNvCxnSpPr>
            <a:stCxn id="27" idx="1"/>
            <a:endCxn id="30" idx="0"/>
          </p:cNvCxnSpPr>
          <p:nvPr/>
        </p:nvCxnSpPr>
        <p:spPr>
          <a:xfrm rot="10800000" flipV="1">
            <a:off x="5765765" y="2760036"/>
            <a:ext cx="2911510" cy="335484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4044315" y="3095520"/>
            <a:ext cx="3442899" cy="2868903"/>
            <a:chOff x="8528548" y="2209800"/>
            <a:chExt cx="3442899" cy="2868903"/>
          </a:xfrm>
        </p:grpSpPr>
        <p:sp>
          <p:nvSpPr>
            <p:cNvPr id="30" name="Rectangle 29"/>
            <p:cNvSpPr/>
            <p:nvPr/>
          </p:nvSpPr>
          <p:spPr>
            <a:xfrm>
              <a:off x="8528548" y="2209800"/>
              <a:ext cx="3442899" cy="2868903"/>
            </a:xfrm>
            <a:prstGeom prst="rect">
              <a:avLst/>
            </a:prstGeom>
            <a:solidFill>
              <a:srgbClr val="00B0F0">
                <a:alpha val="49000"/>
              </a:srgb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Popup</a:t>
              </a:r>
              <a:endParaRPr lang="th-TH" dirty="0"/>
            </a:p>
            <a:p>
              <a:pPr algn="ctr"/>
              <a:endParaRPr lang="th-TH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724359" y="2718390"/>
              <a:ext cx="3051276" cy="2184400"/>
            </a:xfrm>
            <a:prstGeom prst="roundRect">
              <a:avLst>
                <a:gd name="adj" fmla="val 2132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11724" y="3061875"/>
              <a:ext cx="2722284" cy="748715"/>
              <a:chOff x="-32443" y="641914"/>
              <a:chExt cx="2722284" cy="748715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1072446" y="683029"/>
                <a:ext cx="1617395" cy="707600"/>
              </a:xfrm>
              <a:prstGeom prst="roundRect">
                <a:avLst>
                  <a:gd name="adj" fmla="val 4748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reward_desc</a:t>
                </a:r>
                <a:endPara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-32443" y="641914"/>
                <a:ext cx="11048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ชื่อ / คำอธิบาย</a:t>
                </a:r>
                <a:endParaRPr lang="en-US" sz="1200" dirty="0"/>
              </a:p>
            </p:txBody>
          </p:sp>
        </p:grpSp>
      </p:grpSp>
      <p:sp>
        <p:nvSpPr>
          <p:cNvPr id="16" name="Rounded Rectangle 25"/>
          <p:cNvSpPr/>
          <p:nvPr/>
        </p:nvSpPr>
        <p:spPr>
          <a:xfrm>
            <a:off x="5432380" y="4766148"/>
            <a:ext cx="587638" cy="2656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บันทึก</a:t>
            </a:r>
          </a:p>
        </p:txBody>
      </p:sp>
    </p:spTree>
    <p:extLst>
      <p:ext uri="{BB962C8B-B14F-4D97-AF65-F5344CB8AC3E}">
        <p14:creationId xmlns:p14="http://schemas.microsoft.com/office/powerpoint/2010/main" val="1606438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Round Same Side Corner Rectangle 226"/>
          <p:cNvSpPr/>
          <p:nvPr/>
        </p:nvSpPr>
        <p:spPr>
          <a:xfrm rot="10800000">
            <a:off x="734938" y="2367818"/>
            <a:ext cx="10622423" cy="412698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30035" y="61093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ข้อมูลการศึกษา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480594" y="2502560"/>
            <a:ext cx="2099644" cy="276999"/>
            <a:chOff x="157873" y="641914"/>
            <a:chExt cx="2099644" cy="276999"/>
          </a:xfrm>
        </p:grpSpPr>
        <p:sp>
          <p:nvSpPr>
            <p:cNvPr id="196" name="Rounded Rectangle 19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8566374" y="2502560"/>
            <a:ext cx="2667642" cy="276999"/>
            <a:chOff x="-1149900" y="641914"/>
            <a:chExt cx="2667642" cy="276999"/>
          </a:xfrm>
        </p:grpSpPr>
        <p:sp>
          <p:nvSpPr>
            <p:cNvPr id="200" name="Rounded Rectangle 19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877512" y="5112563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9682030" y="5153678"/>
            <a:ext cx="1566092" cy="197674"/>
            <a:chOff x="9900195" y="5517896"/>
            <a:chExt cx="1566092" cy="197674"/>
          </a:xfrm>
        </p:grpSpPr>
        <p:sp>
          <p:nvSpPr>
            <p:cNvPr id="205" name="Rounded Rectangle 204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25470" y="1923282"/>
            <a:ext cx="10631891" cy="449943"/>
            <a:chOff x="810588" y="2441592"/>
            <a:chExt cx="10442861" cy="449943"/>
          </a:xfrm>
        </p:grpSpPr>
        <p:sp>
          <p:nvSpPr>
            <p:cNvPr id="213" name="Round Same Side Corner Rectangle 212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9695355" y="2020534"/>
            <a:ext cx="668860" cy="268068"/>
            <a:chOff x="9922940" y="1448445"/>
            <a:chExt cx="668860" cy="268068"/>
          </a:xfrm>
        </p:grpSpPr>
        <p:sp>
          <p:nvSpPr>
            <p:cNvPr id="219" name="Rounded Rectangle 21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21" name="Group 220"/>
          <p:cNvGrpSpPr/>
          <p:nvPr/>
        </p:nvGrpSpPr>
        <p:grpSpPr>
          <a:xfrm>
            <a:off x="10451507" y="2020534"/>
            <a:ext cx="716824" cy="268068"/>
            <a:chOff x="10764925" y="1448445"/>
            <a:chExt cx="716824" cy="268068"/>
          </a:xfrm>
        </p:grpSpPr>
        <p:sp>
          <p:nvSpPr>
            <p:cNvPr id="222" name="Rounded Rectangle 221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24" name="Group 223"/>
          <p:cNvGrpSpPr/>
          <p:nvPr/>
        </p:nvGrpSpPr>
        <p:grpSpPr>
          <a:xfrm>
            <a:off x="8926234" y="2020534"/>
            <a:ext cx="668860" cy="268068"/>
            <a:chOff x="9922940" y="1448445"/>
            <a:chExt cx="668860" cy="268068"/>
          </a:xfrm>
        </p:grpSpPr>
        <p:sp>
          <p:nvSpPr>
            <p:cNvPr id="225" name="Rounded Rectangle 224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829921"/>
              </p:ext>
            </p:extLst>
          </p:nvPr>
        </p:nvGraphicFramePr>
        <p:xfrm>
          <a:off x="877512" y="2833541"/>
          <a:ext cx="103565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130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2381495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2926198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3935681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ระดับการศึกษา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ชื่อสถาบัน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สาขา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/ วิชาเอก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5.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351429"/>
                  </a:ext>
                </a:extLst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10854913" y="1108416"/>
            <a:ext cx="626836" cy="268068"/>
            <a:chOff x="10854913" y="1448445"/>
            <a:chExt cx="626836" cy="268068"/>
          </a:xfrm>
        </p:grpSpPr>
        <p:sp>
          <p:nvSpPr>
            <p:cNvPr id="52" name="Rounded Rectangle 5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sp>
        <p:nvSpPr>
          <p:cNvPr id="45" name="Round Same Side Corner Rectangle 12"/>
          <p:cNvSpPr/>
          <p:nvPr/>
        </p:nvSpPr>
        <p:spPr>
          <a:xfrm>
            <a:off x="589688" y="1447327"/>
            <a:ext cx="110315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</a:t>
            </a:r>
            <a:b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</a:br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และข้อมูลการติดต่อกลับ</a:t>
            </a:r>
          </a:p>
        </p:txBody>
      </p:sp>
      <p:sp>
        <p:nvSpPr>
          <p:cNvPr id="46" name="Round Same Side Corner Rectangle 232"/>
          <p:cNvSpPr/>
          <p:nvPr/>
        </p:nvSpPr>
        <p:spPr>
          <a:xfrm>
            <a:off x="1745271" y="1447327"/>
            <a:ext cx="1320658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นอกเหนือหลักสูตรผู้นำพลังปัญญา</a:t>
            </a:r>
          </a:p>
        </p:txBody>
      </p:sp>
      <p:sp>
        <p:nvSpPr>
          <p:cNvPr id="48" name="Round Same Side Corner Rectangle 233"/>
          <p:cNvSpPr/>
          <p:nvPr/>
        </p:nvSpPr>
        <p:spPr>
          <a:xfrm>
            <a:off x="3118355" y="1447327"/>
            <a:ext cx="101857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ประวัติการดูงานนอกเหนือหลักสูตรผู้นำพลังปัญญา</a:t>
            </a:r>
          </a:p>
        </p:txBody>
      </p:sp>
      <p:sp>
        <p:nvSpPr>
          <p:cNvPr id="49" name="Round Same Side Corner Rectangle 234"/>
          <p:cNvSpPr/>
          <p:nvPr/>
        </p:nvSpPr>
        <p:spPr>
          <a:xfrm>
            <a:off x="4181727" y="1447327"/>
            <a:ext cx="866683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ช่วยเหลือสังคม</a:t>
            </a:r>
          </a:p>
        </p:txBody>
      </p:sp>
      <p:sp>
        <p:nvSpPr>
          <p:cNvPr id="50" name="Round Same Side Corner Rectangle 235"/>
          <p:cNvSpPr/>
          <p:nvPr/>
        </p:nvSpPr>
        <p:spPr>
          <a:xfrm>
            <a:off x="5104354" y="1447327"/>
            <a:ext cx="75456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ที่เคยได้รับ</a:t>
            </a:r>
          </a:p>
        </p:txBody>
      </p:sp>
      <p:sp>
        <p:nvSpPr>
          <p:cNvPr id="54" name="Round Same Side Corner Rectangle 236"/>
          <p:cNvSpPr/>
          <p:nvPr/>
        </p:nvSpPr>
        <p:spPr>
          <a:xfrm>
            <a:off x="5910018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</a:p>
        </p:txBody>
      </p:sp>
      <p:sp>
        <p:nvSpPr>
          <p:cNvPr id="55" name="Round Same Side Corner Rectangle 237"/>
          <p:cNvSpPr/>
          <p:nvPr/>
        </p:nvSpPr>
        <p:spPr>
          <a:xfrm>
            <a:off x="6687033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</a:p>
        </p:txBody>
      </p:sp>
      <p:sp>
        <p:nvSpPr>
          <p:cNvPr id="56" name="Round Same Side Corner Rectangle 238"/>
          <p:cNvSpPr/>
          <p:nvPr/>
        </p:nvSpPr>
        <p:spPr>
          <a:xfrm>
            <a:off x="7465149" y="1447327"/>
            <a:ext cx="92415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และประวัติการทำงาน</a:t>
            </a:r>
          </a:p>
        </p:txBody>
      </p:sp>
      <p:sp>
        <p:nvSpPr>
          <p:cNvPr id="57" name="Round Same Side Corner Rectangle 200"/>
          <p:cNvSpPr/>
          <p:nvPr/>
        </p:nvSpPr>
        <p:spPr>
          <a:xfrm>
            <a:off x="8446398" y="1447327"/>
            <a:ext cx="73081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ผลิตผลในครัวเรือน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7159" y="2003564"/>
            <a:ext cx="2471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chemeClr val="bg1"/>
                </a:solidFill>
                <a:cs typeface="+mj-cs"/>
              </a:rPr>
              <a:t>กดปุ่มเพิ่ม ถ้าต้องการใส่ข้อมูลมากกว่า 1 รายการ</a:t>
            </a:r>
          </a:p>
        </p:txBody>
      </p:sp>
    </p:spTree>
    <p:extLst>
      <p:ext uri="{BB962C8B-B14F-4D97-AF65-F5344CB8AC3E}">
        <p14:creationId xmlns:p14="http://schemas.microsoft.com/office/powerpoint/2010/main" val="2909942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5" y="1384879"/>
            <a:ext cx="9386887" cy="520784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6324" y="146480"/>
            <a:ext cx="118514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แก้ไขข้อมูลการศึกษา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 “</a:t>
            </a:r>
            <a:r>
              <a:rPr lang="th-TH" sz="2400" u="sng" dirty="0"/>
              <a:t>ดูข้อมูล</a:t>
            </a:r>
            <a:r>
              <a:rPr lang="th-TH" sz="24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615571" y="2556484"/>
            <a:ext cx="2086081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0" name="Elbow Connector 29"/>
          <p:cNvCxnSpPr>
            <a:stCxn id="29" idx="1"/>
            <a:endCxn id="34" idx="0"/>
          </p:cNvCxnSpPr>
          <p:nvPr/>
        </p:nvCxnSpPr>
        <p:spPr>
          <a:xfrm rot="10800000" flipV="1">
            <a:off x="5791859" y="2711298"/>
            <a:ext cx="2823712" cy="400108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4070409" y="3111406"/>
            <a:ext cx="3442899" cy="2868903"/>
            <a:chOff x="8528548" y="2209800"/>
            <a:chExt cx="3442899" cy="2868903"/>
          </a:xfrm>
        </p:grpSpPr>
        <p:sp>
          <p:nvSpPr>
            <p:cNvPr id="34" name="Rectangle 33"/>
            <p:cNvSpPr/>
            <p:nvPr/>
          </p:nvSpPr>
          <p:spPr>
            <a:xfrm>
              <a:off x="8528548" y="2209800"/>
              <a:ext cx="3442899" cy="2868903"/>
            </a:xfrm>
            <a:prstGeom prst="rect">
              <a:avLst/>
            </a:prstGeom>
            <a:solidFill>
              <a:srgbClr val="00B0F0">
                <a:alpha val="49000"/>
              </a:srgb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Popup</a:t>
              </a:r>
              <a:endParaRPr lang="th-TH" dirty="0"/>
            </a:p>
            <a:p>
              <a:pPr algn="ctr"/>
              <a:endParaRPr lang="th-TH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724359" y="2718390"/>
              <a:ext cx="3051276" cy="2184400"/>
            </a:xfrm>
            <a:prstGeom prst="roundRect">
              <a:avLst>
                <a:gd name="adj" fmla="val 2132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89644" y="3988803"/>
            <a:ext cx="2639736" cy="754191"/>
            <a:chOff x="4497390" y="4113694"/>
            <a:chExt cx="2639736" cy="754191"/>
          </a:xfrm>
        </p:grpSpPr>
        <p:grpSp>
          <p:nvGrpSpPr>
            <p:cNvPr id="60" name="Group 59"/>
            <p:cNvGrpSpPr/>
            <p:nvPr/>
          </p:nvGrpSpPr>
          <p:grpSpPr>
            <a:xfrm>
              <a:off x="4497390" y="4353400"/>
              <a:ext cx="2588936" cy="276999"/>
              <a:chOff x="9010649" y="3677469"/>
              <a:chExt cx="2588936" cy="276999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9010649" y="3677469"/>
                <a:ext cx="9715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ชื่อสถาบัน</a:t>
                </a:r>
                <a:endParaRPr lang="en-US" sz="12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9985637" y="3718584"/>
                <a:ext cx="1613948" cy="194768"/>
              </a:xfrm>
              <a:prstGeom prst="roundRect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colledge_name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4497390" y="4590886"/>
              <a:ext cx="2588936" cy="276999"/>
              <a:chOff x="9010649" y="3677469"/>
              <a:chExt cx="2588936" cy="276999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9010649" y="3677469"/>
                <a:ext cx="9715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สาขา / วิชาเอก</a:t>
                </a:r>
                <a:endParaRPr lang="en-US" sz="1200" dirty="0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9985637" y="3718584"/>
                <a:ext cx="1613948" cy="194768"/>
              </a:xfrm>
              <a:prstGeom prst="roundRect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faculty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497390" y="4113694"/>
              <a:ext cx="2639736" cy="276999"/>
              <a:chOff x="4497390" y="4113694"/>
              <a:chExt cx="2639736" cy="276999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4497390" y="4113694"/>
                <a:ext cx="2588936" cy="276999"/>
                <a:chOff x="9010649" y="3437763"/>
                <a:chExt cx="2588936" cy="276999"/>
              </a:xfrm>
            </p:grpSpPr>
            <p:sp>
              <p:nvSpPr>
                <p:cNvPr id="58" name="TextBox 57"/>
                <p:cNvSpPr txBox="1"/>
                <p:nvPr/>
              </p:nvSpPr>
              <p:spPr>
                <a:xfrm>
                  <a:off x="9010649" y="3437763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ระดับการศึกษา</a:t>
                  </a:r>
                  <a:endParaRPr lang="en-US" sz="1200" dirty="0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9985637" y="3478878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degree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1" name="Rectangle 30"/>
              <p:cNvSpPr/>
              <p:nvPr/>
            </p:nvSpPr>
            <p:spPr>
              <a:xfrm>
                <a:off x="6841993" y="4167632"/>
                <a:ext cx="295133" cy="2025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h-TH" sz="800" dirty="0">
                    <a:sym typeface="Wingdings 3" panose="05040102010807070707" pitchFamily="18" charset="2"/>
                  </a:rPr>
                  <a:t></a:t>
                </a:r>
                <a:endParaRPr lang="th-TH" dirty="0"/>
              </a:p>
            </p:txBody>
          </p:sp>
        </p:grpSp>
      </p:grpSp>
      <p:cxnSp>
        <p:nvCxnSpPr>
          <p:cNvPr id="24" name="Connector: Elbow 23"/>
          <p:cNvCxnSpPr>
            <a:stCxn id="26" idx="1"/>
            <a:endCxn id="59" idx="3"/>
          </p:cNvCxnSpPr>
          <p:nvPr/>
        </p:nvCxnSpPr>
        <p:spPr>
          <a:xfrm rot="10800000">
            <a:off x="7078581" y="4127302"/>
            <a:ext cx="813665" cy="46635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892245" y="3891412"/>
            <a:ext cx="723326" cy="1404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ปริญญาเอก</a:t>
            </a:r>
            <a:endParaRPr lang="en-US" sz="1100" dirty="0">
              <a:solidFill>
                <a:schemeClr val="tx1"/>
              </a:solidFill>
            </a:endParaRP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ปริญญาโท </a:t>
            </a:r>
            <a:endParaRPr lang="en-US" sz="1100" dirty="0">
              <a:solidFill>
                <a:schemeClr val="tx1"/>
              </a:solidFill>
            </a:endParaRP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ปริญญาตรี </a:t>
            </a:r>
            <a:endParaRPr lang="en-US" sz="1100" dirty="0">
              <a:solidFill>
                <a:schemeClr val="tx1"/>
              </a:solidFill>
            </a:endParaRP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อนุปริญญา</a:t>
            </a:r>
            <a:endParaRPr lang="en-US" sz="1100" dirty="0">
              <a:solidFill>
                <a:schemeClr val="tx1"/>
              </a:solidFill>
            </a:endParaRP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มัธยม </a:t>
            </a:r>
            <a:endParaRPr lang="en-US" sz="1100" dirty="0">
              <a:solidFill>
                <a:schemeClr val="tx1"/>
              </a:solidFill>
            </a:endParaRP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ปวส.</a:t>
            </a:r>
            <a:endParaRPr lang="en-US" sz="1100" dirty="0">
              <a:solidFill>
                <a:schemeClr val="tx1"/>
              </a:solidFill>
            </a:endParaRP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ปวช.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Rounded Rectangle 25"/>
          <p:cNvSpPr/>
          <p:nvPr/>
        </p:nvSpPr>
        <p:spPr>
          <a:xfrm>
            <a:off x="5461185" y="4761865"/>
            <a:ext cx="587638" cy="2656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บันทึก</a:t>
            </a:r>
          </a:p>
        </p:txBody>
      </p:sp>
    </p:spTree>
    <p:extLst>
      <p:ext uri="{BB962C8B-B14F-4D97-AF65-F5344CB8AC3E}">
        <p14:creationId xmlns:p14="http://schemas.microsoft.com/office/powerpoint/2010/main" val="2213744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89688" y="1738782"/>
            <a:ext cx="10892061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grpSp>
        <p:nvGrpSpPr>
          <p:cNvPr id="4" name="Group 3"/>
          <p:cNvGrpSpPr/>
          <p:nvPr/>
        </p:nvGrpSpPr>
        <p:grpSpPr>
          <a:xfrm>
            <a:off x="1014173" y="2298065"/>
            <a:ext cx="9968898" cy="3162267"/>
            <a:chOff x="923923" y="1660039"/>
            <a:chExt cx="9968898" cy="3162267"/>
          </a:xfrm>
        </p:grpSpPr>
        <p:sp>
          <p:nvSpPr>
            <p:cNvPr id="71" name="Round Same Side Corner Rectangle 54"/>
            <p:cNvSpPr/>
            <p:nvPr/>
          </p:nvSpPr>
          <p:spPr>
            <a:xfrm rot="10800000">
              <a:off x="923923" y="2109281"/>
              <a:ext cx="9968898" cy="2713025"/>
            </a:xfrm>
            <a:prstGeom prst="round2SameRect">
              <a:avLst>
                <a:gd name="adj1" fmla="val 87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923923" y="1660039"/>
              <a:ext cx="9968898" cy="449943"/>
              <a:chOff x="923923" y="2656114"/>
              <a:chExt cx="9968898" cy="449943"/>
            </a:xfrm>
          </p:grpSpPr>
          <p:sp>
            <p:nvSpPr>
              <p:cNvPr id="73" name="Round Same Side Corner Rectangle 34"/>
              <p:cNvSpPr/>
              <p:nvPr/>
            </p:nvSpPr>
            <p:spPr>
              <a:xfrm>
                <a:off x="923923" y="2656114"/>
                <a:ext cx="9968898" cy="449943"/>
              </a:xfrm>
              <a:prstGeom prst="round2SameRect">
                <a:avLst>
                  <a:gd name="adj1" fmla="val 8199"/>
                  <a:gd name="adj2" fmla="val 0"/>
                </a:avLst>
              </a:prstGeom>
              <a:solidFill>
                <a:srgbClr val="093D6A"/>
              </a:solidFill>
              <a:ln>
                <a:solidFill>
                  <a:srgbClr val="093D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h-TH" sz="1600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923923" y="2677403"/>
                <a:ext cx="1101009" cy="3949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ข้อมูลสุขภาพ</a:t>
                </a: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66855" y="65915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ข้อมูลการศึกษา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224426" y="3686727"/>
            <a:ext cx="2539755" cy="276999"/>
            <a:chOff x="-60575" y="641914"/>
            <a:chExt cx="2539755" cy="276999"/>
          </a:xfrm>
        </p:grpSpPr>
        <p:sp>
          <p:nvSpPr>
            <p:cNvPr id="49" name="Rounded Rectangle 48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restrict_food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-60575" y="641914"/>
              <a:ext cx="11330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อาหารที่แพ้ / ยาที่แพ้</a:t>
              </a:r>
              <a:endParaRPr lang="en-US" sz="1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797626" y="3369546"/>
            <a:ext cx="2539755" cy="276999"/>
            <a:chOff x="-60575" y="641914"/>
            <a:chExt cx="2539755" cy="276999"/>
          </a:xfrm>
        </p:grpSpPr>
        <p:sp>
          <p:nvSpPr>
            <p:cNvPr id="52" name="Rounded Rectangle 5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hobby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-60575" y="641914"/>
              <a:ext cx="1133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งานอดิเรก / กีฬาที่ชอบ</a:t>
              </a:r>
              <a:endParaRPr lang="en-US" sz="12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492829" y="3689700"/>
            <a:ext cx="2844551" cy="276999"/>
            <a:chOff x="-365371" y="641914"/>
            <a:chExt cx="2844551" cy="276999"/>
          </a:xfrm>
        </p:grpSpPr>
        <p:sp>
          <p:nvSpPr>
            <p:cNvPr id="55" name="Rounded Rectangle 54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special_skill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-365371" y="641914"/>
              <a:ext cx="14378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ความสามารถพิเศษ</a:t>
              </a:r>
              <a:endParaRPr lang="en-US" sz="12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441878" y="3047032"/>
            <a:ext cx="5895491" cy="276999"/>
            <a:chOff x="157873" y="641914"/>
            <a:chExt cx="5895491" cy="276999"/>
          </a:xfrm>
        </p:grpSpPr>
        <p:sp>
          <p:nvSpPr>
            <p:cNvPr id="58" name="Rounded Rectangle 57"/>
            <p:cNvSpPr/>
            <p:nvPr/>
          </p:nvSpPr>
          <p:spPr>
            <a:xfrm>
              <a:off x="1072445" y="683029"/>
              <a:ext cx="4980919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medical_history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โรคประจำตัว</a:t>
              </a:r>
              <a:endParaRPr lang="en-US" sz="12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442875" y="3366573"/>
            <a:ext cx="2397295" cy="278019"/>
            <a:chOff x="1245815" y="2976913"/>
            <a:chExt cx="2397295" cy="278019"/>
          </a:xfrm>
        </p:grpSpPr>
        <p:grpSp>
          <p:nvGrpSpPr>
            <p:cNvPr id="61" name="Group 60"/>
            <p:cNvGrpSpPr/>
            <p:nvPr/>
          </p:nvGrpSpPr>
          <p:grpSpPr>
            <a:xfrm>
              <a:off x="1245815" y="2976913"/>
              <a:ext cx="2321307" cy="276999"/>
              <a:chOff x="157873" y="641914"/>
              <a:chExt cx="2321307" cy="276999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blood_group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หมู่โลหิต</a:t>
                </a:r>
                <a:endParaRPr lang="en-US" sz="1200" dirty="0"/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3347977" y="3032340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0854913" y="1108416"/>
            <a:ext cx="626836" cy="268068"/>
            <a:chOff x="10854913" y="1448445"/>
            <a:chExt cx="626836" cy="268068"/>
          </a:xfrm>
        </p:grpSpPr>
        <p:sp>
          <p:nvSpPr>
            <p:cNvPr id="42" name="Rounded Rectangle 4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sp>
        <p:nvSpPr>
          <p:cNvPr id="39" name="Round Same Side Corner Rectangle 12"/>
          <p:cNvSpPr/>
          <p:nvPr/>
        </p:nvSpPr>
        <p:spPr>
          <a:xfrm>
            <a:off x="589688" y="1447327"/>
            <a:ext cx="110315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</a:t>
            </a:r>
            <a:b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</a:br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และข้อมูลการติดต่อกลับ</a:t>
            </a:r>
          </a:p>
        </p:txBody>
      </p:sp>
      <p:sp>
        <p:nvSpPr>
          <p:cNvPr id="40" name="Round Same Side Corner Rectangle 232"/>
          <p:cNvSpPr/>
          <p:nvPr/>
        </p:nvSpPr>
        <p:spPr>
          <a:xfrm>
            <a:off x="1745271" y="1447327"/>
            <a:ext cx="1320658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นอกเหนือหลักสูตรผู้นำพลังปัญญา</a:t>
            </a:r>
          </a:p>
        </p:txBody>
      </p:sp>
      <p:sp>
        <p:nvSpPr>
          <p:cNvPr id="46" name="Round Same Side Corner Rectangle 233"/>
          <p:cNvSpPr/>
          <p:nvPr/>
        </p:nvSpPr>
        <p:spPr>
          <a:xfrm>
            <a:off x="3118355" y="1447327"/>
            <a:ext cx="101857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ประวัติการดูงานนอกเหนือหลักสูตรผู้นำพลังปัญญา</a:t>
            </a:r>
          </a:p>
        </p:txBody>
      </p:sp>
      <p:sp>
        <p:nvSpPr>
          <p:cNvPr id="47" name="Round Same Side Corner Rectangle 234"/>
          <p:cNvSpPr/>
          <p:nvPr/>
        </p:nvSpPr>
        <p:spPr>
          <a:xfrm>
            <a:off x="4181727" y="1447327"/>
            <a:ext cx="866683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ช่วยเหลือสังคม</a:t>
            </a:r>
          </a:p>
        </p:txBody>
      </p:sp>
      <p:sp>
        <p:nvSpPr>
          <p:cNvPr id="65" name="Round Same Side Corner Rectangle 235"/>
          <p:cNvSpPr/>
          <p:nvPr/>
        </p:nvSpPr>
        <p:spPr>
          <a:xfrm>
            <a:off x="5104354" y="1447327"/>
            <a:ext cx="75456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ที่เคยได้รับ</a:t>
            </a:r>
          </a:p>
        </p:txBody>
      </p:sp>
      <p:sp>
        <p:nvSpPr>
          <p:cNvPr id="66" name="Round Same Side Corner Rectangle 236"/>
          <p:cNvSpPr/>
          <p:nvPr/>
        </p:nvSpPr>
        <p:spPr>
          <a:xfrm>
            <a:off x="5910018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</a:p>
        </p:txBody>
      </p:sp>
      <p:sp>
        <p:nvSpPr>
          <p:cNvPr id="67" name="Round Same Side Corner Rectangle 237"/>
          <p:cNvSpPr/>
          <p:nvPr/>
        </p:nvSpPr>
        <p:spPr>
          <a:xfrm>
            <a:off x="6687033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</a:p>
        </p:txBody>
      </p:sp>
      <p:sp>
        <p:nvSpPr>
          <p:cNvPr id="68" name="Round Same Side Corner Rectangle 238"/>
          <p:cNvSpPr/>
          <p:nvPr/>
        </p:nvSpPr>
        <p:spPr>
          <a:xfrm>
            <a:off x="7465149" y="1447327"/>
            <a:ext cx="92415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และประวัติการทำงาน</a:t>
            </a:r>
          </a:p>
        </p:txBody>
      </p:sp>
      <p:sp>
        <p:nvSpPr>
          <p:cNvPr id="69" name="Round Same Side Corner Rectangle 200"/>
          <p:cNvSpPr/>
          <p:nvPr/>
        </p:nvSpPr>
        <p:spPr>
          <a:xfrm>
            <a:off x="8446398" y="1447327"/>
            <a:ext cx="73081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ผลิตผลในครัวเรือน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797614" y="3996745"/>
            <a:ext cx="1133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1200" dirty="0"/>
              <a:t>ประเภทอาหารพิเศษ</a:t>
            </a:r>
            <a:endParaRPr lang="en-US" sz="1200" dirty="0"/>
          </a:p>
        </p:txBody>
      </p:sp>
      <p:sp>
        <p:nvSpPr>
          <p:cNvPr id="77" name="Rounded Rectangle 48"/>
          <p:cNvSpPr/>
          <p:nvPr/>
        </p:nvSpPr>
        <p:spPr>
          <a:xfrm>
            <a:off x="6930635" y="4265608"/>
            <a:ext cx="1406734" cy="19476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rPr>
              <a:t>อื่นๆ ระบุ...</a:t>
            </a:r>
            <a:endParaRPr lang="en-US" sz="800" dirty="0">
              <a:latin typeface="Arial" panose="020B0604020202020204" pitchFamily="34" charset="0"/>
              <a:ea typeface=" SimSun"/>
              <a:cs typeface="Arial" panose="020B0604020202020204" pitchFamily="34" charset="0"/>
            </a:endParaRPr>
          </a:p>
        </p:txBody>
      </p:sp>
      <p:sp>
        <p:nvSpPr>
          <p:cNvPr id="80" name="Rounded Rectangle 662"/>
          <p:cNvSpPr/>
          <p:nvPr/>
        </p:nvSpPr>
        <p:spPr>
          <a:xfrm>
            <a:off x="6939327" y="4098738"/>
            <a:ext cx="68580" cy="685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016096" y="4005643"/>
            <a:ext cx="1114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+mj-cs"/>
              </a:rPr>
              <a:t>เจ/มังสวิรัต</a:t>
            </a: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+mj-cs"/>
            </a:endParaRPr>
          </a:p>
        </p:txBody>
      </p:sp>
      <p:sp>
        <p:nvSpPr>
          <p:cNvPr id="82" name="Rounded Rectangle 662"/>
          <p:cNvSpPr/>
          <p:nvPr/>
        </p:nvSpPr>
        <p:spPr>
          <a:xfrm>
            <a:off x="7687335" y="4098738"/>
            <a:ext cx="68580" cy="685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ysClr val="windowText" lastClr="0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755915" y="3992677"/>
            <a:ext cx="1114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+mj-cs"/>
              </a:rPr>
              <a:t>อื่นๆ ระบุ...</a:t>
            </a: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+mj-cs"/>
            </a:endParaRPr>
          </a:p>
        </p:txBody>
      </p:sp>
      <p:cxnSp>
        <p:nvCxnSpPr>
          <p:cNvPr id="84" name="Elbow Connector 195"/>
          <p:cNvCxnSpPr>
            <a:stCxn id="85" idx="1"/>
            <a:endCxn id="77" idx="3"/>
          </p:cNvCxnSpPr>
          <p:nvPr/>
        </p:nvCxnSpPr>
        <p:spPr>
          <a:xfrm rot="10800000" flipV="1">
            <a:off x="8337369" y="4360348"/>
            <a:ext cx="623532" cy="2643"/>
          </a:xfrm>
          <a:prstGeom prst="bentConnector3">
            <a:avLst>
              <a:gd name="adj1" fmla="val 50000"/>
            </a:avLst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960901" y="4260321"/>
            <a:ext cx="1457698" cy="20005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th-TH" sz="1300" b="1" dirty="0">
                <a:solidFill>
                  <a:srgbClr val="093D6A"/>
                </a:solidFill>
              </a:rPr>
              <a:t>ให้กรอกเมื่อเลือกที่อยู่ อื่นๆ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10163972" y="2407168"/>
            <a:ext cx="668860" cy="268068"/>
            <a:chOff x="9922940" y="1448445"/>
            <a:chExt cx="668860" cy="268068"/>
          </a:xfrm>
        </p:grpSpPr>
        <p:sp>
          <p:nvSpPr>
            <p:cNvPr id="78" name="Rounded Rectangle 22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1467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Round Same Side Corner Rectangle 226"/>
          <p:cNvSpPr/>
          <p:nvPr/>
        </p:nvSpPr>
        <p:spPr>
          <a:xfrm rot="10800000">
            <a:off x="734938" y="2367818"/>
            <a:ext cx="10622423" cy="412698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41698" y="74494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ข้อมูลสถานที่ทำงาน และประวัติการทำงาน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480594" y="2502560"/>
            <a:ext cx="2099644" cy="276999"/>
            <a:chOff x="157873" y="641914"/>
            <a:chExt cx="2099644" cy="276999"/>
          </a:xfrm>
        </p:grpSpPr>
        <p:sp>
          <p:nvSpPr>
            <p:cNvPr id="196" name="Rounded Rectangle 19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8566374" y="2502560"/>
            <a:ext cx="2667642" cy="276999"/>
            <a:chOff x="-1149900" y="641914"/>
            <a:chExt cx="2667642" cy="276999"/>
          </a:xfrm>
        </p:grpSpPr>
        <p:sp>
          <p:nvSpPr>
            <p:cNvPr id="200" name="Rounded Rectangle 19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877512" y="4943456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9682030" y="4984571"/>
            <a:ext cx="1566092" cy="197674"/>
            <a:chOff x="9900195" y="5517896"/>
            <a:chExt cx="1566092" cy="197674"/>
          </a:xfrm>
        </p:grpSpPr>
        <p:sp>
          <p:nvSpPr>
            <p:cNvPr id="205" name="Rounded Rectangle 204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25470" y="1923282"/>
            <a:ext cx="10631891" cy="449943"/>
            <a:chOff x="810588" y="2441592"/>
            <a:chExt cx="10442861" cy="449943"/>
          </a:xfrm>
        </p:grpSpPr>
        <p:sp>
          <p:nvSpPr>
            <p:cNvPr id="213" name="Round Same Side Corner Rectangle 212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9695355" y="2020534"/>
            <a:ext cx="668860" cy="268068"/>
            <a:chOff x="9922940" y="1448445"/>
            <a:chExt cx="668860" cy="268068"/>
          </a:xfrm>
        </p:grpSpPr>
        <p:sp>
          <p:nvSpPr>
            <p:cNvPr id="219" name="Rounded Rectangle 21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21" name="Group 220"/>
          <p:cNvGrpSpPr/>
          <p:nvPr/>
        </p:nvGrpSpPr>
        <p:grpSpPr>
          <a:xfrm>
            <a:off x="10451507" y="2020534"/>
            <a:ext cx="716824" cy="268068"/>
            <a:chOff x="10764925" y="1448445"/>
            <a:chExt cx="716824" cy="268068"/>
          </a:xfrm>
        </p:grpSpPr>
        <p:sp>
          <p:nvSpPr>
            <p:cNvPr id="222" name="Rounded Rectangle 221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24" name="Group 223"/>
          <p:cNvGrpSpPr/>
          <p:nvPr/>
        </p:nvGrpSpPr>
        <p:grpSpPr>
          <a:xfrm>
            <a:off x="8926234" y="2020534"/>
            <a:ext cx="668860" cy="268068"/>
            <a:chOff x="9922940" y="1448445"/>
            <a:chExt cx="668860" cy="268068"/>
          </a:xfrm>
        </p:grpSpPr>
        <p:sp>
          <p:nvSpPr>
            <p:cNvPr id="225" name="Rounded Rectangle 224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028974"/>
              </p:ext>
            </p:extLst>
          </p:nvPr>
        </p:nvGraphicFramePr>
        <p:xfrm>
          <a:off x="877512" y="2891600"/>
          <a:ext cx="10354368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505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867092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  <a:gridCol w="1295718">
                  <a:extLst>
                    <a:ext uri="{9D8B030D-6E8A-4147-A177-3AD203B41FA5}">
                      <a16:colId xmlns:a16="http://schemas.microsoft.com/office/drawing/2014/main" val="2861367716"/>
                    </a:ext>
                  </a:extLst>
                </a:gridCol>
                <a:gridCol w="4939088">
                  <a:extLst>
                    <a:ext uri="{9D8B030D-6E8A-4147-A177-3AD203B41FA5}">
                      <a16:colId xmlns:a16="http://schemas.microsoft.com/office/drawing/2014/main" val="25427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ชื่อสถานที่ทำงาน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ชื่อสถานที่ทำงาน</a:t>
                      </a:r>
                    </a:p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(ภาษาอังกฤษ)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ตำแหน่งงาน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ตำแหน่งงาน</a:t>
                      </a:r>
                    </a:p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(ภาษาอังกฤษ)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ปีที่เริ่มทำงาน-ปีที่สิ้นสุด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ที่อยู่สถานที่ทำงาน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10854913" y="1108416"/>
            <a:ext cx="626836" cy="268068"/>
            <a:chOff x="10854913" y="1448445"/>
            <a:chExt cx="626836" cy="268068"/>
          </a:xfrm>
        </p:grpSpPr>
        <p:sp>
          <p:nvSpPr>
            <p:cNvPr id="52" name="Rounded Rectangle 5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sp>
        <p:nvSpPr>
          <p:cNvPr id="45" name="Round Same Side Corner Rectangle 12"/>
          <p:cNvSpPr/>
          <p:nvPr/>
        </p:nvSpPr>
        <p:spPr>
          <a:xfrm>
            <a:off x="589688" y="1447327"/>
            <a:ext cx="110315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</a:t>
            </a:r>
            <a:b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</a:br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และข้อมูลการติดต่อกลับ</a:t>
            </a:r>
          </a:p>
        </p:txBody>
      </p:sp>
      <p:sp>
        <p:nvSpPr>
          <p:cNvPr id="46" name="Round Same Side Corner Rectangle 232"/>
          <p:cNvSpPr/>
          <p:nvPr/>
        </p:nvSpPr>
        <p:spPr>
          <a:xfrm>
            <a:off x="1745271" y="1447327"/>
            <a:ext cx="1320658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นอกเหนือหลักสูตรผู้นำพลังปัญญา</a:t>
            </a:r>
          </a:p>
        </p:txBody>
      </p:sp>
      <p:sp>
        <p:nvSpPr>
          <p:cNvPr id="47" name="Round Same Side Corner Rectangle 233"/>
          <p:cNvSpPr/>
          <p:nvPr/>
        </p:nvSpPr>
        <p:spPr>
          <a:xfrm>
            <a:off x="3118355" y="1447327"/>
            <a:ext cx="101857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ประวัติการดูงานนอกเหนือหลักสูตรผู้นำพลังปัญญา</a:t>
            </a:r>
          </a:p>
        </p:txBody>
      </p:sp>
      <p:sp>
        <p:nvSpPr>
          <p:cNvPr id="49" name="Round Same Side Corner Rectangle 234"/>
          <p:cNvSpPr/>
          <p:nvPr/>
        </p:nvSpPr>
        <p:spPr>
          <a:xfrm>
            <a:off x="4181727" y="1447327"/>
            <a:ext cx="866683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ช่วยเหลือสังคม</a:t>
            </a:r>
          </a:p>
        </p:txBody>
      </p:sp>
      <p:sp>
        <p:nvSpPr>
          <p:cNvPr id="50" name="Round Same Side Corner Rectangle 235"/>
          <p:cNvSpPr/>
          <p:nvPr/>
        </p:nvSpPr>
        <p:spPr>
          <a:xfrm>
            <a:off x="5104354" y="1447327"/>
            <a:ext cx="75456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ที่เคยได้รับ</a:t>
            </a:r>
          </a:p>
        </p:txBody>
      </p:sp>
      <p:sp>
        <p:nvSpPr>
          <p:cNvPr id="54" name="Round Same Side Corner Rectangle 236"/>
          <p:cNvSpPr/>
          <p:nvPr/>
        </p:nvSpPr>
        <p:spPr>
          <a:xfrm>
            <a:off x="5910018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</a:p>
        </p:txBody>
      </p:sp>
      <p:sp>
        <p:nvSpPr>
          <p:cNvPr id="55" name="Round Same Side Corner Rectangle 237"/>
          <p:cNvSpPr/>
          <p:nvPr/>
        </p:nvSpPr>
        <p:spPr>
          <a:xfrm>
            <a:off x="6687033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</a:p>
        </p:txBody>
      </p:sp>
      <p:sp>
        <p:nvSpPr>
          <p:cNvPr id="56" name="Round Same Side Corner Rectangle 238"/>
          <p:cNvSpPr/>
          <p:nvPr/>
        </p:nvSpPr>
        <p:spPr>
          <a:xfrm>
            <a:off x="7465149" y="1447327"/>
            <a:ext cx="92415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ข้อมูลสถานที่ทำงาน </a:t>
            </a:r>
          </a:p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และประวัติการทำงาน</a:t>
            </a:r>
          </a:p>
        </p:txBody>
      </p:sp>
      <p:sp>
        <p:nvSpPr>
          <p:cNvPr id="57" name="Round Same Side Corner Rectangle 200"/>
          <p:cNvSpPr/>
          <p:nvPr/>
        </p:nvSpPr>
        <p:spPr>
          <a:xfrm>
            <a:off x="8446398" y="1447327"/>
            <a:ext cx="73081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ผลิตผลในครัวเรือน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427159" y="2003564"/>
            <a:ext cx="2471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chemeClr val="bg1"/>
                </a:solidFill>
                <a:cs typeface="+mj-cs"/>
              </a:rPr>
              <a:t>กดปุ่มเพิ่ม ถ้าต้องการใส่ข้อมูลมากกว่า 1 รายการ</a:t>
            </a:r>
          </a:p>
        </p:txBody>
      </p:sp>
    </p:spTree>
    <p:extLst>
      <p:ext uri="{BB962C8B-B14F-4D97-AF65-F5344CB8AC3E}">
        <p14:creationId xmlns:p14="http://schemas.microsoft.com/office/powerpoint/2010/main" val="2945994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1426184"/>
            <a:ext cx="9215437" cy="5112728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06324" y="146480"/>
            <a:ext cx="118514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แก้ไขข้อมูลสถานที่ทำงาน และประวัติการทำงาน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 “</a:t>
            </a:r>
            <a:r>
              <a:rPr lang="th-TH" sz="2400" u="sng" dirty="0"/>
              <a:t>ดูข้อมูล</a:t>
            </a:r>
            <a:r>
              <a:rPr lang="th-TH" sz="24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639175" y="2584019"/>
            <a:ext cx="1958926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4" name="Elbow Connector 33"/>
          <p:cNvCxnSpPr>
            <a:stCxn id="33" idx="1"/>
            <a:endCxn id="50" idx="0"/>
          </p:cNvCxnSpPr>
          <p:nvPr/>
        </p:nvCxnSpPr>
        <p:spPr>
          <a:xfrm rot="10800000" flipV="1">
            <a:off x="6068159" y="2738832"/>
            <a:ext cx="2571016" cy="221201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655259" y="2960034"/>
            <a:ext cx="4825799" cy="3509567"/>
            <a:chOff x="3634572" y="3564333"/>
            <a:chExt cx="4825799" cy="3509567"/>
          </a:xfrm>
        </p:grpSpPr>
        <p:grpSp>
          <p:nvGrpSpPr>
            <p:cNvPr id="36" name="Group 35"/>
            <p:cNvGrpSpPr/>
            <p:nvPr/>
          </p:nvGrpSpPr>
          <p:grpSpPr>
            <a:xfrm>
              <a:off x="3634572" y="3564333"/>
              <a:ext cx="4825799" cy="3509567"/>
              <a:chOff x="8528548" y="2209800"/>
              <a:chExt cx="4392847" cy="3509567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8528548" y="2209800"/>
                <a:ext cx="4392847" cy="3509567"/>
              </a:xfrm>
              <a:prstGeom prst="rect">
                <a:avLst/>
              </a:prstGeom>
              <a:solidFill>
                <a:srgbClr val="00B0F0">
                  <a:alpha val="49000"/>
                </a:srgb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Popup</a:t>
                </a:r>
                <a:endParaRPr lang="th-TH" dirty="0"/>
              </a:p>
              <a:p>
                <a:pPr algn="ctr"/>
                <a:endParaRPr lang="th-TH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8724359" y="2718389"/>
                <a:ext cx="4099929" cy="2785077"/>
              </a:xfrm>
              <a:prstGeom prst="roundRect">
                <a:avLst>
                  <a:gd name="adj" fmla="val 213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709131" y="4366444"/>
              <a:ext cx="4057822" cy="1948016"/>
              <a:chOff x="8572672" y="3001521"/>
              <a:chExt cx="4057822" cy="1948016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9277520" y="3001521"/>
                <a:ext cx="3352974" cy="276999"/>
                <a:chOff x="9010649" y="3437763"/>
                <a:chExt cx="3352974" cy="276999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9010649" y="3437763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ชื่อสถานที่ทำงาน</a:t>
                  </a:r>
                  <a:endParaRPr lang="en-US" sz="1200" dirty="0"/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>
                  <a:off x="9985637" y="3478878"/>
                  <a:ext cx="2377986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company_name_th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8572672" y="3241227"/>
                <a:ext cx="4057822" cy="276999"/>
                <a:chOff x="8305801" y="3677469"/>
                <a:chExt cx="4057822" cy="276999"/>
              </a:xfrm>
            </p:grpSpPr>
            <p:sp>
              <p:nvSpPr>
                <p:cNvPr id="87" name="TextBox 86"/>
                <p:cNvSpPr txBox="1"/>
                <p:nvPr/>
              </p:nvSpPr>
              <p:spPr>
                <a:xfrm>
                  <a:off x="8305801" y="3677469"/>
                  <a:ext cx="16763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ชื่อสถานที่ทำงาน (ภาษาอังกกฤษ)</a:t>
                  </a:r>
                  <a:endParaRPr lang="en-US" sz="1200" dirty="0"/>
                </a:p>
              </p:txBody>
            </p:sp>
            <p:sp>
              <p:nvSpPr>
                <p:cNvPr id="88" name="Rounded Rectangle 87"/>
                <p:cNvSpPr/>
                <p:nvPr/>
              </p:nvSpPr>
              <p:spPr>
                <a:xfrm>
                  <a:off x="9985637" y="3718584"/>
                  <a:ext cx="2377986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company_name_eng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9277520" y="3478713"/>
                <a:ext cx="3352974" cy="276999"/>
                <a:chOff x="9010649" y="3677469"/>
                <a:chExt cx="3352974" cy="276999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9010649" y="3677469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ตำแหน่งงาน</a:t>
                  </a:r>
                  <a:endParaRPr lang="en-US" sz="1200" dirty="0"/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9985637" y="3718584"/>
                  <a:ext cx="2377986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position_name_th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8757392" y="3715571"/>
                <a:ext cx="3873102" cy="276999"/>
                <a:chOff x="8490521" y="3677469"/>
                <a:chExt cx="3873102" cy="276999"/>
              </a:xfrm>
            </p:grpSpPr>
            <p:sp>
              <p:nvSpPr>
                <p:cNvPr id="93" name="TextBox 92"/>
                <p:cNvSpPr txBox="1"/>
                <p:nvPr/>
              </p:nvSpPr>
              <p:spPr>
                <a:xfrm>
                  <a:off x="8490521" y="3677469"/>
                  <a:ext cx="14916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ตำแหน่งงาน (ภาษาอังกฤษ)</a:t>
                  </a:r>
                  <a:endParaRPr lang="en-US" sz="1200" dirty="0"/>
                </a:p>
              </p:txBody>
            </p:sp>
            <p:sp>
              <p:nvSpPr>
                <p:cNvPr id="94" name="Rounded Rectangle 93"/>
                <p:cNvSpPr/>
                <p:nvPr/>
              </p:nvSpPr>
              <p:spPr>
                <a:xfrm>
                  <a:off x="9985637" y="3718584"/>
                  <a:ext cx="2377986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position_name_eng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8757392" y="3961613"/>
                <a:ext cx="3873101" cy="269729"/>
                <a:chOff x="8490521" y="3684433"/>
                <a:chExt cx="3873101" cy="269729"/>
              </a:xfrm>
            </p:grpSpPr>
            <p:sp>
              <p:nvSpPr>
                <p:cNvPr id="96" name="TextBox 95"/>
                <p:cNvSpPr txBox="1"/>
                <p:nvPr/>
              </p:nvSpPr>
              <p:spPr>
                <a:xfrm>
                  <a:off x="8490521" y="3684433"/>
                  <a:ext cx="149167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100" dirty="0"/>
                    <a:t>ปีที่เริ่มทำงาน</a:t>
                  </a:r>
                  <a:endParaRPr lang="en-US" sz="1100" dirty="0"/>
                </a:p>
              </p:txBody>
            </p:sp>
            <p:sp>
              <p:nvSpPr>
                <p:cNvPr id="97" name="Rounded Rectangle 96"/>
                <p:cNvSpPr/>
                <p:nvPr/>
              </p:nvSpPr>
              <p:spPr>
                <a:xfrm>
                  <a:off x="9985637" y="3718584"/>
                  <a:ext cx="800026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th-TH" sz="8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rPr>
                    <a:t>2555</a:t>
                  </a:r>
                  <a:endParaRPr lang="en-US" sz="8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Rounded Rectangle 96"/>
                <p:cNvSpPr/>
                <p:nvPr/>
              </p:nvSpPr>
              <p:spPr>
                <a:xfrm>
                  <a:off x="11722691" y="3718584"/>
                  <a:ext cx="640931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th-TH" sz="8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rPr>
                    <a:t>2556</a:t>
                  </a:r>
                  <a:endParaRPr lang="en-US" sz="8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10333199" y="3692552"/>
                  <a:ext cx="149167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100" dirty="0"/>
                    <a:t>ปีที่สิ้นสุด (ยังทำงานอยู่)</a:t>
                  </a:r>
                  <a:endParaRPr lang="en-US" sz="1100" dirty="0"/>
                </a:p>
              </p:txBody>
            </p:sp>
          </p:grpSp>
          <p:sp>
            <p:nvSpPr>
              <p:cNvPr id="98" name="Rounded Rectangle 97"/>
              <p:cNvSpPr/>
              <p:nvPr/>
            </p:nvSpPr>
            <p:spPr>
              <a:xfrm>
                <a:off x="10249061" y="4241937"/>
                <a:ext cx="2381432" cy="707600"/>
              </a:xfrm>
              <a:prstGeom prst="roundRect">
                <a:avLst>
                  <a:gd name="adj" fmla="val 4748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office_address</a:t>
                </a:r>
                <a:endPara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9144172" y="4200822"/>
                <a:ext cx="11048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ที่อยู่สถานที่ทำงาน</a:t>
                </a:r>
                <a:endParaRPr lang="en-US" sz="1200" dirty="0"/>
              </a:p>
            </p:txBody>
          </p:sp>
        </p:grpSp>
      </p:grpSp>
      <p:sp>
        <p:nvSpPr>
          <p:cNvPr id="37" name="Rounded Rectangle 25"/>
          <p:cNvSpPr/>
          <p:nvPr/>
        </p:nvSpPr>
        <p:spPr>
          <a:xfrm>
            <a:off x="5406207" y="5773326"/>
            <a:ext cx="587638" cy="2656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บันทึก</a:t>
            </a:r>
          </a:p>
        </p:txBody>
      </p:sp>
    </p:spTree>
    <p:extLst>
      <p:ext uri="{BB962C8B-B14F-4D97-AF65-F5344CB8AC3E}">
        <p14:creationId xmlns:p14="http://schemas.microsoft.com/office/powerpoint/2010/main" val="492802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ounded Rectangle 4"/>
          <p:cNvSpPr/>
          <p:nvPr/>
        </p:nvSpPr>
        <p:spPr>
          <a:xfrm>
            <a:off x="673331" y="1811498"/>
            <a:ext cx="10741205" cy="4739074"/>
          </a:xfrm>
          <a:prstGeom prst="roundRect">
            <a:avLst>
              <a:gd name="adj" fmla="val 772"/>
            </a:avLst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87210" y="67212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: </a:t>
            </a:r>
            <a:r>
              <a:rPr lang="th-TH" b="1" dirty="0"/>
              <a:t>เพิ่ม / แก้ไขข้อมูลสมาชิก 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เพิ่ม ข้อมูลสมาชิก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854913" y="1077852"/>
            <a:ext cx="626836" cy="268068"/>
            <a:chOff x="10854913" y="1448445"/>
            <a:chExt cx="626836" cy="268068"/>
          </a:xfrm>
        </p:grpSpPr>
        <p:sp>
          <p:nvSpPr>
            <p:cNvPr id="22" name="Rounded Rectangle 2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sp>
        <p:nvSpPr>
          <p:cNvPr id="164" name="Round Same Side Corner Rectangle 163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5" name="Round Same Side Corner Rectangle 164"/>
          <p:cNvSpPr/>
          <p:nvPr/>
        </p:nvSpPr>
        <p:spPr>
          <a:xfrm rot="10800000">
            <a:off x="734938" y="2367818"/>
            <a:ext cx="10622423" cy="412698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480594" y="2502560"/>
            <a:ext cx="2099644" cy="276999"/>
            <a:chOff x="157873" y="641914"/>
            <a:chExt cx="2099644" cy="276999"/>
          </a:xfrm>
        </p:grpSpPr>
        <p:sp>
          <p:nvSpPr>
            <p:cNvPr id="167" name="Rounded Rectangle 166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8566374" y="2502560"/>
            <a:ext cx="2667642" cy="276999"/>
            <a:chOff x="-1149900" y="641914"/>
            <a:chExt cx="2667642" cy="276999"/>
          </a:xfrm>
        </p:grpSpPr>
        <p:sp>
          <p:nvSpPr>
            <p:cNvPr id="171" name="Rounded Rectangle 170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877512" y="4943456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174" name="Group 173"/>
          <p:cNvGrpSpPr/>
          <p:nvPr/>
        </p:nvGrpSpPr>
        <p:grpSpPr>
          <a:xfrm>
            <a:off x="9682030" y="4984571"/>
            <a:ext cx="1566092" cy="197674"/>
            <a:chOff x="9900195" y="5517896"/>
            <a:chExt cx="1566092" cy="197674"/>
          </a:xfrm>
        </p:grpSpPr>
        <p:sp>
          <p:nvSpPr>
            <p:cNvPr id="175" name="Rounded Rectangle 174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725470" y="1923282"/>
            <a:ext cx="10631891" cy="449943"/>
            <a:chOff x="810588" y="2441592"/>
            <a:chExt cx="10442861" cy="449943"/>
          </a:xfrm>
        </p:grpSpPr>
        <p:sp>
          <p:nvSpPr>
            <p:cNvPr id="179" name="Round Same Side Corner Rectangle 178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10565937" y="2020534"/>
            <a:ext cx="668860" cy="268068"/>
            <a:chOff x="9922940" y="1448445"/>
            <a:chExt cx="668860" cy="268068"/>
          </a:xfrm>
        </p:grpSpPr>
        <p:sp>
          <p:nvSpPr>
            <p:cNvPr id="182" name="Rounded Rectangle 181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183" name="Picture 182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187" name="Group 186"/>
          <p:cNvGrpSpPr/>
          <p:nvPr/>
        </p:nvGrpSpPr>
        <p:grpSpPr>
          <a:xfrm>
            <a:off x="9796816" y="2020534"/>
            <a:ext cx="668860" cy="268068"/>
            <a:chOff x="9922940" y="1448445"/>
            <a:chExt cx="668860" cy="268068"/>
          </a:xfrm>
        </p:grpSpPr>
        <p:sp>
          <p:nvSpPr>
            <p:cNvPr id="188" name="Rounded Rectangle 187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189" name="Picture 188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aphicFrame>
        <p:nvGraphicFramePr>
          <p:cNvPr id="190" name="Table 1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112974"/>
              </p:ext>
            </p:extLst>
          </p:nvPr>
        </p:nvGraphicFramePr>
        <p:xfrm>
          <a:off x="877512" y="2891600"/>
          <a:ext cx="10356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038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3278489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3278489">
                  <a:extLst>
                    <a:ext uri="{9D8B030D-6E8A-4147-A177-3AD203B41FA5}">
                      <a16:colId xmlns:a16="http://schemas.microsoft.com/office/drawing/2014/main" val="3822737306"/>
                    </a:ext>
                  </a:extLst>
                </a:gridCol>
                <a:gridCol w="3278489">
                  <a:extLst>
                    <a:ext uri="{9D8B030D-6E8A-4147-A177-3AD203B41FA5}">
                      <a16:colId xmlns:a16="http://schemas.microsoft.com/office/drawing/2014/main" val="2219386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กลุ่มผลิตผล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ประเภทผลิตผล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ผลิตผล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ปลูกพืช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ปลูกข้าว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ข้าวเหนียว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เลี้ยงสัตว์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เลี้ยงปลา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ปลานิล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เลี้ยงสัตว์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เลี้ยงปลา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ปลาสลาด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เลี้ยงสัตว์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เลี้ยงปลา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ปลาตะเพียนขาว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46" name="Round Same Side Corner Rectangle 12"/>
          <p:cNvSpPr/>
          <p:nvPr/>
        </p:nvSpPr>
        <p:spPr>
          <a:xfrm>
            <a:off x="589688" y="1447327"/>
            <a:ext cx="110315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</a:t>
            </a:r>
            <a:b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</a:br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และข้อมูลการติดต่อกลับ</a:t>
            </a:r>
          </a:p>
        </p:txBody>
      </p:sp>
      <p:sp>
        <p:nvSpPr>
          <p:cNvPr id="47" name="Round Same Side Corner Rectangle 232"/>
          <p:cNvSpPr/>
          <p:nvPr/>
        </p:nvSpPr>
        <p:spPr>
          <a:xfrm>
            <a:off x="1745271" y="1447327"/>
            <a:ext cx="1320658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นอกเหนือหลักสูตรผู้นำพลังปัญญา</a:t>
            </a:r>
          </a:p>
        </p:txBody>
      </p:sp>
      <p:sp>
        <p:nvSpPr>
          <p:cNvPr id="48" name="Round Same Side Corner Rectangle 233"/>
          <p:cNvSpPr/>
          <p:nvPr/>
        </p:nvSpPr>
        <p:spPr>
          <a:xfrm>
            <a:off x="3118355" y="1447327"/>
            <a:ext cx="101857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ประวัติการดูงานนอกเหนือหลักสูตรผู้นำพลังปัญญา</a:t>
            </a:r>
          </a:p>
        </p:txBody>
      </p:sp>
      <p:sp>
        <p:nvSpPr>
          <p:cNvPr id="49" name="Round Same Side Corner Rectangle 234"/>
          <p:cNvSpPr/>
          <p:nvPr/>
        </p:nvSpPr>
        <p:spPr>
          <a:xfrm>
            <a:off x="4181727" y="1447327"/>
            <a:ext cx="866683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ช่วยเหลือสังคม</a:t>
            </a:r>
          </a:p>
        </p:txBody>
      </p:sp>
      <p:sp>
        <p:nvSpPr>
          <p:cNvPr id="50" name="Round Same Side Corner Rectangle 235"/>
          <p:cNvSpPr/>
          <p:nvPr/>
        </p:nvSpPr>
        <p:spPr>
          <a:xfrm>
            <a:off x="5104354" y="1447327"/>
            <a:ext cx="75456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ที่เคยได้รับ</a:t>
            </a:r>
          </a:p>
        </p:txBody>
      </p:sp>
      <p:sp>
        <p:nvSpPr>
          <p:cNvPr id="51" name="Round Same Side Corner Rectangle 236"/>
          <p:cNvSpPr/>
          <p:nvPr/>
        </p:nvSpPr>
        <p:spPr>
          <a:xfrm>
            <a:off x="5910018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</a:p>
        </p:txBody>
      </p:sp>
      <p:sp>
        <p:nvSpPr>
          <p:cNvPr id="52" name="Round Same Side Corner Rectangle 237"/>
          <p:cNvSpPr/>
          <p:nvPr/>
        </p:nvSpPr>
        <p:spPr>
          <a:xfrm>
            <a:off x="6687033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</a:p>
        </p:txBody>
      </p:sp>
      <p:sp>
        <p:nvSpPr>
          <p:cNvPr id="53" name="Round Same Side Corner Rectangle 238"/>
          <p:cNvSpPr/>
          <p:nvPr/>
        </p:nvSpPr>
        <p:spPr>
          <a:xfrm>
            <a:off x="7465149" y="1447327"/>
            <a:ext cx="92415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และประวัติการทำงาน</a:t>
            </a:r>
          </a:p>
        </p:txBody>
      </p:sp>
      <p:sp>
        <p:nvSpPr>
          <p:cNvPr id="54" name="Round Same Side Corner Rectangle 200"/>
          <p:cNvSpPr/>
          <p:nvPr/>
        </p:nvSpPr>
        <p:spPr>
          <a:xfrm>
            <a:off x="8446398" y="1447327"/>
            <a:ext cx="73081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ผลิตผลในครัวเรือน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27159" y="2003564"/>
            <a:ext cx="2471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chemeClr val="bg1"/>
                </a:solidFill>
                <a:cs typeface="+mj-cs"/>
              </a:rPr>
              <a:t>กดปุ่มเพิ่ม ถ้าต้องการใส่ข้อมูลมากกว่า 1 รายการ</a:t>
            </a:r>
          </a:p>
        </p:txBody>
      </p:sp>
    </p:spTree>
    <p:extLst>
      <p:ext uri="{BB962C8B-B14F-4D97-AF65-F5344CB8AC3E}">
        <p14:creationId xmlns:p14="http://schemas.microsoft.com/office/powerpoint/2010/main" val="1549970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795" y="1374053"/>
            <a:ext cx="9460233" cy="5257474"/>
          </a:xfrm>
          <a:prstGeom prst="rect">
            <a:avLst/>
          </a:prstGeom>
        </p:spPr>
      </p:pic>
      <p:sp>
        <p:nvSpPr>
          <p:cNvPr id="103" name="Rounded Rectangle 102"/>
          <p:cNvSpPr/>
          <p:nvPr/>
        </p:nvSpPr>
        <p:spPr>
          <a:xfrm>
            <a:off x="9183553" y="2513672"/>
            <a:ext cx="1518736" cy="408653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0" name="TextBox 109"/>
          <p:cNvSpPr txBox="1"/>
          <p:nvPr/>
        </p:nvSpPr>
        <p:spPr>
          <a:xfrm>
            <a:off x="106324" y="146480"/>
            <a:ext cx="11851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แก้ไขข้อมูลผลผลิตในครัวเรือน 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000" dirty="0"/>
              <a:t>เมื่อคลิกที่ปุ่มเพิ่ม, แก้ไข, จะแสดงหน้าจอ </a:t>
            </a:r>
            <a:r>
              <a:rPr lang="en-US" sz="2000" dirty="0"/>
              <a:t>Popup </a:t>
            </a:r>
            <a:r>
              <a:rPr lang="th-TH" sz="2000" dirty="0"/>
              <a:t>ในกรณีที่คลิกปุ่ม “</a:t>
            </a:r>
            <a:r>
              <a:rPr lang="th-TH" sz="2000" u="sng" dirty="0"/>
              <a:t>ดูข้อมูล</a:t>
            </a:r>
            <a:r>
              <a:rPr lang="th-TH" sz="20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147732" y="3017665"/>
            <a:ext cx="8545809" cy="3509567"/>
          </a:xfrm>
          <a:prstGeom prst="rect">
            <a:avLst/>
          </a:prstGeom>
          <a:solidFill>
            <a:srgbClr val="00B0F0">
              <a:alpha val="49000"/>
            </a:srgb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Popup</a:t>
            </a:r>
            <a:endParaRPr lang="th-TH" dirty="0"/>
          </a:p>
          <a:p>
            <a:pPr algn="ctr"/>
            <a:endParaRPr lang="th-TH" dirty="0"/>
          </a:p>
        </p:txBody>
      </p:sp>
      <p:sp>
        <p:nvSpPr>
          <p:cNvPr id="163" name="Round Same Side Corner Rectangle 162"/>
          <p:cNvSpPr/>
          <p:nvPr/>
        </p:nvSpPr>
        <p:spPr>
          <a:xfrm rot="10800000">
            <a:off x="454819" y="3877247"/>
            <a:ext cx="8039430" cy="2513351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164" name="Round Same Side Corner Rectangle 163"/>
          <p:cNvSpPr/>
          <p:nvPr/>
        </p:nvSpPr>
        <p:spPr>
          <a:xfrm>
            <a:off x="454819" y="3427308"/>
            <a:ext cx="8039431" cy="449943"/>
          </a:xfrm>
          <a:prstGeom prst="round2SameRect">
            <a:avLst>
              <a:gd name="adj1" fmla="val 8199"/>
              <a:gd name="adj2" fmla="val 0"/>
            </a:avLst>
          </a:prstGeom>
          <a:solidFill>
            <a:srgbClr val="093D6A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grpSp>
        <p:nvGrpSpPr>
          <p:cNvPr id="165" name="Group 164"/>
          <p:cNvGrpSpPr/>
          <p:nvPr/>
        </p:nvGrpSpPr>
        <p:grpSpPr>
          <a:xfrm>
            <a:off x="5699177" y="3961675"/>
            <a:ext cx="2667642" cy="276999"/>
            <a:chOff x="-1149900" y="641914"/>
            <a:chExt cx="2667642" cy="276999"/>
          </a:xfrm>
        </p:grpSpPr>
        <p:sp>
          <p:nvSpPr>
            <p:cNvPr id="166" name="Rounded Rectangle 165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168" name="Rounded Rectangle 167"/>
          <p:cNvSpPr/>
          <p:nvPr/>
        </p:nvSpPr>
        <p:spPr>
          <a:xfrm>
            <a:off x="5248347" y="3538898"/>
            <a:ext cx="1045667" cy="205200"/>
          </a:xfrm>
          <a:prstGeom prst="roundRect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 SimSun"/>
                <a:cs typeface="Arial" panose="020B0604020202020204" pitchFamily="34" charset="0"/>
              </a:rPr>
              <a:t>ข้อมูลที่ใช้ค้นหา....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 SimSun"/>
              <a:cs typeface="Arial" panose="020B0604020202020204" pitchFamily="34" charset="0"/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6306976" y="3538783"/>
            <a:ext cx="700453" cy="227636"/>
            <a:chOff x="1491233" y="2288052"/>
            <a:chExt cx="700453" cy="227636"/>
          </a:xfrm>
        </p:grpSpPr>
        <p:sp>
          <p:nvSpPr>
            <p:cNvPr id="170" name="Rounded Rectangle 169"/>
            <p:cNvSpPr/>
            <p:nvPr/>
          </p:nvSpPr>
          <p:spPr>
            <a:xfrm>
              <a:off x="1517157" y="2288052"/>
              <a:ext cx="674529" cy="206793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    ค้นหา</a:t>
              </a:r>
              <a:endParaRPr lang="en-US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pic>
          <p:nvPicPr>
            <p:cNvPr id="171" name="Picture 17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1233" y="2296213"/>
              <a:ext cx="286537" cy="219475"/>
            </a:xfrm>
            <a:prstGeom prst="rect">
              <a:avLst/>
            </a:prstGeom>
          </p:spPr>
        </p:pic>
      </p:grpSp>
      <p:graphicFrame>
        <p:nvGraphicFramePr>
          <p:cNvPr id="172" name="Table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598890"/>
              </p:ext>
            </p:extLst>
          </p:nvPr>
        </p:nvGraphicFramePr>
        <p:xfrm>
          <a:off x="606973" y="4363446"/>
          <a:ext cx="77595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756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3494101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2485733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ผลิตผล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เลือก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ข้าวเหนียว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ข้าวกล้อง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ข้าวหอมมะลิ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</a:tbl>
          </a:graphicData>
        </a:graphic>
      </p:graphicFrame>
      <p:sp>
        <p:nvSpPr>
          <p:cNvPr id="173" name="Rounded Rectangle 172"/>
          <p:cNvSpPr/>
          <p:nvPr/>
        </p:nvSpPr>
        <p:spPr>
          <a:xfrm>
            <a:off x="6888134" y="4784526"/>
            <a:ext cx="758549" cy="269512"/>
          </a:xfrm>
          <a:prstGeom prst="roundRect">
            <a:avLst/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+ เลือก</a:t>
            </a:r>
          </a:p>
        </p:txBody>
      </p:sp>
      <p:sp>
        <p:nvSpPr>
          <p:cNvPr id="174" name="Rounded Rectangle 173"/>
          <p:cNvSpPr/>
          <p:nvPr/>
        </p:nvSpPr>
        <p:spPr>
          <a:xfrm>
            <a:off x="6888134" y="5143130"/>
            <a:ext cx="758549" cy="269512"/>
          </a:xfrm>
          <a:prstGeom prst="roundRect">
            <a:avLst/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+ เลือก</a:t>
            </a:r>
          </a:p>
        </p:txBody>
      </p:sp>
      <p:sp>
        <p:nvSpPr>
          <p:cNvPr id="175" name="Rounded Rectangle 174"/>
          <p:cNvSpPr/>
          <p:nvPr/>
        </p:nvSpPr>
        <p:spPr>
          <a:xfrm>
            <a:off x="6888133" y="5501734"/>
            <a:ext cx="758549" cy="269512"/>
          </a:xfrm>
          <a:prstGeom prst="roundRect">
            <a:avLst/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+ เลือก</a:t>
            </a:r>
          </a:p>
        </p:txBody>
      </p:sp>
      <p:sp>
        <p:nvSpPr>
          <p:cNvPr id="176" name="Rounded Rectangle 175"/>
          <p:cNvSpPr/>
          <p:nvPr/>
        </p:nvSpPr>
        <p:spPr>
          <a:xfrm>
            <a:off x="7217621" y="5943710"/>
            <a:ext cx="429062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ปิด</a:t>
            </a:r>
          </a:p>
        </p:txBody>
      </p:sp>
      <p:grpSp>
        <p:nvGrpSpPr>
          <p:cNvPr id="177" name="Group 176"/>
          <p:cNvGrpSpPr/>
          <p:nvPr/>
        </p:nvGrpSpPr>
        <p:grpSpPr>
          <a:xfrm>
            <a:off x="7069873" y="3517780"/>
            <a:ext cx="668860" cy="268068"/>
            <a:chOff x="9922940" y="1436722"/>
            <a:chExt cx="668860" cy="268068"/>
          </a:xfrm>
        </p:grpSpPr>
        <p:sp>
          <p:nvSpPr>
            <p:cNvPr id="178" name="Rounded Rectangle 177"/>
            <p:cNvSpPr/>
            <p:nvPr/>
          </p:nvSpPr>
          <p:spPr>
            <a:xfrm>
              <a:off x="9922940" y="1436722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179" name="Picture 178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180" name="Group 179"/>
          <p:cNvGrpSpPr/>
          <p:nvPr/>
        </p:nvGrpSpPr>
        <p:grpSpPr>
          <a:xfrm>
            <a:off x="132060" y="3967806"/>
            <a:ext cx="2099644" cy="276999"/>
            <a:chOff x="157873" y="641914"/>
            <a:chExt cx="2099644" cy="276999"/>
          </a:xfrm>
        </p:grpSpPr>
        <p:sp>
          <p:nvSpPr>
            <p:cNvPr id="181" name="Rounded Rectangle 180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/>
                <a:t>แสดงผล</a:t>
              </a:r>
              <a:endParaRPr lang="en-US" sz="12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1051210" y="3538900"/>
            <a:ext cx="4145477" cy="236402"/>
            <a:chOff x="3429695" y="6018078"/>
            <a:chExt cx="4145477" cy="236402"/>
          </a:xfrm>
        </p:grpSpPr>
        <p:sp>
          <p:nvSpPr>
            <p:cNvPr id="185" name="Rounded Rectangle 184"/>
            <p:cNvSpPr/>
            <p:nvPr/>
          </p:nvSpPr>
          <p:spPr>
            <a:xfrm>
              <a:off x="3429695" y="6018078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ปลูกพืช </a:t>
              </a:r>
              <a:r>
                <a: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(</a:t>
              </a:r>
              <a:r>
                <a:rPr lang="en-US" sz="800" dirty="0" err="1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product_group</a:t>
              </a:r>
              <a:r>
                <a: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793103" y="6031888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5916631" y="6018078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ปลูกข้าว</a:t>
              </a:r>
              <a:r>
                <a: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 (</a:t>
              </a:r>
              <a:r>
                <a:rPr lang="en-US" sz="800" dirty="0" err="1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product_type</a:t>
              </a:r>
              <a:r>
                <a: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7280039" y="6031888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cxnSp>
        <p:nvCxnSpPr>
          <p:cNvPr id="104" name="Elbow Connector 103"/>
          <p:cNvCxnSpPr>
            <a:stCxn id="103" idx="1"/>
            <a:endCxn id="162" idx="0"/>
          </p:cNvCxnSpPr>
          <p:nvPr/>
        </p:nvCxnSpPr>
        <p:spPr>
          <a:xfrm rot="10800000" flipV="1">
            <a:off x="4420637" y="2717999"/>
            <a:ext cx="4762916" cy="299666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ounded Rectangle 193"/>
          <p:cNvSpPr/>
          <p:nvPr/>
        </p:nvSpPr>
        <p:spPr>
          <a:xfrm>
            <a:off x="7021365" y="3461883"/>
            <a:ext cx="1472884" cy="380791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133" name="Group 132"/>
          <p:cNvGrpSpPr/>
          <p:nvPr/>
        </p:nvGrpSpPr>
        <p:grpSpPr>
          <a:xfrm>
            <a:off x="9108063" y="3021546"/>
            <a:ext cx="2910444" cy="3093617"/>
            <a:chOff x="-2865913" y="3051389"/>
            <a:chExt cx="2910444" cy="3093617"/>
          </a:xfrm>
        </p:grpSpPr>
        <p:grpSp>
          <p:nvGrpSpPr>
            <p:cNvPr id="196" name="Group 195"/>
            <p:cNvGrpSpPr/>
            <p:nvPr/>
          </p:nvGrpSpPr>
          <p:grpSpPr>
            <a:xfrm>
              <a:off x="-2865913" y="3051389"/>
              <a:ext cx="2910444" cy="3093617"/>
              <a:chOff x="3578131" y="3564333"/>
              <a:chExt cx="2910444" cy="3093617"/>
            </a:xfrm>
          </p:grpSpPr>
          <p:grpSp>
            <p:nvGrpSpPr>
              <p:cNvPr id="197" name="Group 196"/>
              <p:cNvGrpSpPr/>
              <p:nvPr/>
            </p:nvGrpSpPr>
            <p:grpSpPr>
              <a:xfrm>
                <a:off x="3634571" y="3564333"/>
                <a:ext cx="2854004" cy="3093617"/>
                <a:chOff x="8528548" y="2209800"/>
                <a:chExt cx="2597954" cy="3093617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8528548" y="2209800"/>
                  <a:ext cx="2597954" cy="3093617"/>
                </a:xfrm>
                <a:prstGeom prst="rect">
                  <a:avLst/>
                </a:prstGeom>
                <a:solidFill>
                  <a:srgbClr val="00B0F0">
                    <a:alpha val="49000"/>
                  </a:srgb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/>
                    <a:t>Popup</a:t>
                  </a:r>
                  <a:endParaRPr lang="th-TH" dirty="0"/>
                </a:p>
                <a:p>
                  <a:pPr algn="ctr"/>
                  <a:endParaRPr lang="th-TH" dirty="0"/>
                </a:p>
              </p:txBody>
            </p:sp>
            <p:sp>
              <p:nvSpPr>
                <p:cNvPr id="202" name="Rounded Rectangle 201"/>
                <p:cNvSpPr/>
                <p:nvPr/>
              </p:nvSpPr>
              <p:spPr>
                <a:xfrm>
                  <a:off x="8724360" y="2718389"/>
                  <a:ext cx="2197879" cy="2040008"/>
                </a:xfrm>
                <a:prstGeom prst="roundRect">
                  <a:avLst>
                    <a:gd name="adj" fmla="val 213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grpSp>
            <p:nvGrpSpPr>
              <p:cNvPr id="198" name="Group 197"/>
              <p:cNvGrpSpPr/>
              <p:nvPr/>
            </p:nvGrpSpPr>
            <p:grpSpPr>
              <a:xfrm>
                <a:off x="3578131" y="4159105"/>
                <a:ext cx="2588936" cy="524972"/>
                <a:chOff x="8174801" y="3230424"/>
                <a:chExt cx="2588936" cy="524972"/>
              </a:xfrm>
            </p:grpSpPr>
            <p:sp>
              <p:nvSpPr>
                <p:cNvPr id="199" name="TextBox 198"/>
                <p:cNvSpPr txBox="1"/>
                <p:nvPr/>
              </p:nvSpPr>
              <p:spPr>
                <a:xfrm>
                  <a:off x="8174801" y="3478397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ผลิตผล</a:t>
                  </a:r>
                  <a:endParaRPr lang="en-US" sz="1200" dirty="0"/>
                </a:p>
              </p:txBody>
            </p:sp>
            <p:sp>
              <p:nvSpPr>
                <p:cNvPr id="200" name="Rounded Rectangle 199"/>
                <p:cNvSpPr/>
                <p:nvPr/>
              </p:nvSpPr>
              <p:spPr>
                <a:xfrm>
                  <a:off x="9149789" y="3519512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rPr>
                    <a:t>product_desc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8174801" y="3230424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รหัสผลิตผล</a:t>
                  </a:r>
                  <a:endParaRPr lang="en-US" sz="1200" dirty="0"/>
                </a:p>
              </p:txBody>
            </p:sp>
            <p:sp>
              <p:nvSpPr>
                <p:cNvPr id="74" name="Rounded Rectangle 73"/>
                <p:cNvSpPr/>
                <p:nvPr/>
              </p:nvSpPr>
              <p:spPr>
                <a:xfrm>
                  <a:off x="9149789" y="3271539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rPr>
                    <a:t>product_desc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03" name="Group 202"/>
            <p:cNvGrpSpPr/>
            <p:nvPr/>
          </p:nvGrpSpPr>
          <p:grpSpPr>
            <a:xfrm>
              <a:off x="-1897114" y="4221476"/>
              <a:ext cx="1043907" cy="342907"/>
              <a:chOff x="4492422" y="4835727"/>
              <a:chExt cx="1043907" cy="342907"/>
            </a:xfrm>
          </p:grpSpPr>
          <p:sp>
            <p:nvSpPr>
              <p:cNvPr id="204" name="Rounded Rectangle 203"/>
              <p:cNvSpPr/>
              <p:nvPr/>
            </p:nvSpPr>
            <p:spPr>
              <a:xfrm>
                <a:off x="4492422" y="4835727"/>
                <a:ext cx="758549" cy="3429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rgbClr val="093D6A"/>
                    </a:solidFill>
                    <a:latin typeface="Arial" panose="020B0604020202020204" pitchFamily="34" charset="0"/>
                  </a:rPr>
                  <a:t>บันทึก</a:t>
                </a:r>
              </a:p>
            </p:txBody>
          </p:sp>
          <p:pic>
            <p:nvPicPr>
              <p:cNvPr id="205" name="Picture 204"/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7808" y="4916675"/>
                <a:ext cx="148521" cy="148521"/>
              </a:xfrm>
              <a:prstGeom prst="rect">
                <a:avLst/>
              </a:prstGeom>
            </p:spPr>
          </p:pic>
        </p:grpSp>
      </p:grpSp>
      <p:sp>
        <p:nvSpPr>
          <p:cNvPr id="7" name="TextBox 6"/>
          <p:cNvSpPr txBox="1"/>
          <p:nvPr/>
        </p:nvSpPr>
        <p:spPr>
          <a:xfrm>
            <a:off x="440883" y="3485380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>
                <a:solidFill>
                  <a:schemeClr val="bg1"/>
                </a:solidFill>
              </a:rPr>
              <a:t>ชื่อกลุ่ม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31207" y="3475563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>
                <a:solidFill>
                  <a:schemeClr val="bg1"/>
                </a:solidFill>
              </a:rPr>
              <a:t>ชื่อกลุ่มย่อย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7756043" y="3510806"/>
            <a:ext cx="668860" cy="268068"/>
            <a:chOff x="10967541" y="3751413"/>
            <a:chExt cx="668860" cy="268068"/>
          </a:xfrm>
        </p:grpSpPr>
        <p:sp>
          <p:nvSpPr>
            <p:cNvPr id="50" name="Rounded Rectangle 49"/>
            <p:cNvSpPr/>
            <p:nvPr/>
          </p:nvSpPr>
          <p:spPr>
            <a:xfrm>
              <a:off x="10967541" y="3751413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1886" y="3815001"/>
              <a:ext cx="148521" cy="148521"/>
            </a:xfrm>
            <a:prstGeom prst="rect">
              <a:avLst/>
            </a:prstGeom>
          </p:spPr>
        </p:pic>
      </p:grpSp>
      <p:cxnSp>
        <p:nvCxnSpPr>
          <p:cNvPr id="70" name="Elbow Connector 69"/>
          <p:cNvCxnSpPr>
            <a:stCxn id="164" idx="0"/>
            <a:endCxn id="201" idx="1"/>
          </p:cNvCxnSpPr>
          <p:nvPr/>
        </p:nvCxnSpPr>
        <p:spPr>
          <a:xfrm>
            <a:off x="8494250" y="3652280"/>
            <a:ext cx="670253" cy="916075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/>
          <p:cNvCxnSpPr>
            <a:stCxn id="56" idx="3"/>
            <a:endCxn id="185" idx="2"/>
          </p:cNvCxnSpPr>
          <p:nvPr/>
        </p:nvCxnSpPr>
        <p:spPr>
          <a:xfrm flipV="1">
            <a:off x="-209406" y="3733668"/>
            <a:ext cx="2067590" cy="550561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-2240918" y="3155816"/>
            <a:ext cx="2031512" cy="2256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พืชไร่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พืชสวน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สมุนไพร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ปศุสัตว์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ประมง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สินค้าแปรรูป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ท่องเที่ยวและบริการ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อาหารและเครื่องดื่ม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ร้านค้า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ศูนย์การเรียนรู้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สิ่งทอและเสื้อผ้า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เกษตรผสมผสาน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สินค้านวัตกรรม</a:t>
            </a:r>
          </a:p>
        </p:txBody>
      </p:sp>
    </p:spTree>
    <p:extLst>
      <p:ext uri="{BB962C8B-B14F-4D97-AF65-F5344CB8AC3E}">
        <p14:creationId xmlns:p14="http://schemas.microsoft.com/office/powerpoint/2010/main" val="30796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6900" y="523220"/>
            <a:ext cx="11106150" cy="5954713"/>
          </a:xfrm>
          <a:prstGeom prst="rect">
            <a:avLst/>
          </a:prstGeom>
          <a:solidFill>
            <a:schemeClr val="bg1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3" name="Rounded Rectangle 22"/>
          <p:cNvSpPr/>
          <p:nvPr/>
        </p:nvSpPr>
        <p:spPr>
          <a:xfrm>
            <a:off x="4384431" y="2237380"/>
            <a:ext cx="3247656" cy="3607160"/>
          </a:xfrm>
          <a:prstGeom prst="roundRect">
            <a:avLst>
              <a:gd name="adj" fmla="val 3407"/>
            </a:avLst>
          </a:prstGeom>
          <a:solidFill>
            <a:srgbClr val="093D6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ounded Rectangle 12"/>
          <p:cNvSpPr/>
          <p:nvPr/>
        </p:nvSpPr>
        <p:spPr>
          <a:xfrm>
            <a:off x="5051177" y="2609147"/>
            <a:ext cx="1949698" cy="257603"/>
          </a:xfrm>
          <a:prstGeom prst="roundRect">
            <a:avLst>
              <a:gd name="adj" fmla="val 38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93D6A"/>
                </a:solidFill>
              </a:rPr>
              <a:t>รหัสบัตรประชาชน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051177" y="2963936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93D6A"/>
                </a:solidFill>
              </a:rPr>
              <a:t>ชื่อ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082077" y="5452704"/>
            <a:ext cx="918798" cy="268068"/>
          </a:xfrm>
          <a:prstGeom prst="roundRect">
            <a:avLst>
              <a:gd name="adj" fmla="val 519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</a:rPr>
              <a:t>เข้าสู่ระบบ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051178" y="5452704"/>
            <a:ext cx="918798" cy="268068"/>
          </a:xfrm>
          <a:prstGeom prst="roundRect">
            <a:avLst>
              <a:gd name="adj" fmla="val 519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</a:rPr>
              <a:t>ยืนยัน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26529" y="227667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>
                <a:solidFill>
                  <a:schemeClr val="bg1"/>
                </a:solidFill>
              </a:rPr>
              <a:t>ลงทะเบียน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051177" y="3316865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93D6A"/>
                </a:solidFill>
              </a:rPr>
              <a:t>นามสกุล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051177" y="3668972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93D6A"/>
                </a:solidFill>
              </a:rPr>
              <a:t>วัน เดือน ปีที่เกิด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6900" y="0"/>
            <a:ext cx="8011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cs typeface="+mj-cs"/>
              </a:rPr>
              <a:t>หน้าจอ ลงทะเบียน สำหรับผู้ใช้งานทั่วไป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051177" y="4019111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93D6A"/>
                </a:solidFill>
              </a:rPr>
              <a:t>เบอร์โทรศัพท์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051175" y="4365984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93D6A"/>
                </a:solidFill>
              </a:rPr>
              <a:t>อีเมล</a:t>
            </a:r>
          </a:p>
        </p:txBody>
      </p:sp>
      <p:sp>
        <p:nvSpPr>
          <p:cNvPr id="3" name="Rectangle 2"/>
          <p:cNvSpPr/>
          <p:nvPr/>
        </p:nvSpPr>
        <p:spPr>
          <a:xfrm>
            <a:off x="7942199" y="2237380"/>
            <a:ext cx="3270739" cy="928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*</a:t>
            </a:r>
            <a:r>
              <a:rPr lang="th-TH" sz="1600" dirty="0">
                <a:solidFill>
                  <a:schemeClr val="tx1"/>
                </a:solidFill>
              </a:rPr>
              <a:t>ส่ง </a:t>
            </a:r>
            <a:r>
              <a:rPr lang="en-US" sz="1600" dirty="0">
                <a:solidFill>
                  <a:schemeClr val="tx1"/>
                </a:solidFill>
              </a:rPr>
              <a:t>Username </a:t>
            </a:r>
            <a:r>
              <a:rPr lang="th-TH" sz="1600" dirty="0">
                <a:solidFill>
                  <a:schemeClr val="tx1"/>
                </a:solidFill>
              </a:rPr>
              <a:t>และ </a:t>
            </a:r>
            <a:r>
              <a:rPr lang="en-US" sz="1600" dirty="0">
                <a:solidFill>
                  <a:schemeClr val="tx1"/>
                </a:solidFill>
              </a:rPr>
              <a:t>Password </a:t>
            </a:r>
            <a:r>
              <a:rPr lang="th-TH" sz="1600" dirty="0">
                <a:solidFill>
                  <a:schemeClr val="tx1"/>
                </a:solidFill>
              </a:rPr>
              <a:t>ผ่านทางอีเมล</a:t>
            </a:r>
          </a:p>
          <a:p>
            <a:r>
              <a:rPr lang="en-US" sz="1600" dirty="0">
                <a:solidFill>
                  <a:schemeClr val="tx1"/>
                </a:solidFill>
              </a:rPr>
              <a:t>Username = </a:t>
            </a:r>
            <a:r>
              <a:rPr lang="th-TH" sz="1600" dirty="0">
                <a:solidFill>
                  <a:schemeClr val="tx1"/>
                </a:solidFill>
              </a:rPr>
              <a:t>ใช้รหัสบัตรประชาชน</a:t>
            </a:r>
          </a:p>
          <a:p>
            <a:r>
              <a:rPr lang="en-US" sz="1600" dirty="0">
                <a:solidFill>
                  <a:schemeClr val="tx1"/>
                </a:solidFill>
              </a:rPr>
              <a:t>Password = </a:t>
            </a:r>
            <a:r>
              <a:rPr lang="th-TH" sz="1600" dirty="0">
                <a:solidFill>
                  <a:schemeClr val="tx1"/>
                </a:solidFill>
              </a:rPr>
              <a:t>เลขท้ายบัตรประชาชน 4 หลัก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232" y="931409"/>
            <a:ext cx="2978164" cy="1074980"/>
          </a:xfrm>
          <a:prstGeom prst="rect">
            <a:avLst/>
          </a:prstGeom>
        </p:spPr>
      </p:pic>
      <p:sp>
        <p:nvSpPr>
          <p:cNvPr id="24" name="Rounded Rectangle 15"/>
          <p:cNvSpPr/>
          <p:nvPr/>
        </p:nvSpPr>
        <p:spPr>
          <a:xfrm>
            <a:off x="5051176" y="4712571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</a:rPr>
              <a:t>แนบไฟล์ รูป</a:t>
            </a:r>
            <a:r>
              <a:rPr lang="th-TH" sz="1100" dirty="0">
                <a:solidFill>
                  <a:srgbClr val="093D6A"/>
                </a:solidFill>
              </a:rPr>
              <a:t>ถ่าย</a:t>
            </a:r>
            <a:endParaRPr lang="th-TH" sz="1200" dirty="0">
              <a:solidFill>
                <a:srgbClr val="093D6A"/>
              </a:solidFill>
            </a:endParaRPr>
          </a:p>
        </p:txBody>
      </p:sp>
      <p:sp>
        <p:nvSpPr>
          <p:cNvPr id="25" name="Rounded Rectangle 15"/>
          <p:cNvSpPr/>
          <p:nvPr/>
        </p:nvSpPr>
        <p:spPr>
          <a:xfrm>
            <a:off x="5051176" y="5062293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</a:rPr>
              <a:t>แนบไฟล์ สำเนาบัตรประจำตัวประชาชน</a:t>
            </a:r>
          </a:p>
        </p:txBody>
      </p:sp>
    </p:spTree>
    <p:extLst>
      <p:ext uri="{BB962C8B-B14F-4D97-AF65-F5344CB8AC3E}">
        <p14:creationId xmlns:p14="http://schemas.microsoft.com/office/powerpoint/2010/main" val="2064432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210" y="67212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 Album</a:t>
            </a:r>
            <a:endParaRPr lang="th-TH" b="1" dirty="0"/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507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ภาพกิจกรรม</a:t>
            </a:r>
          </a:p>
        </p:txBody>
      </p:sp>
      <p:sp>
        <p:nvSpPr>
          <p:cNvPr id="212" name="Round Same Side Corner Rectangle 211"/>
          <p:cNvSpPr/>
          <p:nvPr/>
        </p:nvSpPr>
        <p:spPr>
          <a:xfrm rot="10800000">
            <a:off x="612322" y="1905569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grpSp>
        <p:nvGrpSpPr>
          <p:cNvPr id="213" name="Group 212"/>
          <p:cNvGrpSpPr/>
          <p:nvPr/>
        </p:nvGrpSpPr>
        <p:grpSpPr>
          <a:xfrm>
            <a:off x="593966" y="1455626"/>
            <a:ext cx="10872320" cy="449943"/>
            <a:chOff x="593966" y="2656114"/>
            <a:chExt cx="10872320" cy="449943"/>
          </a:xfrm>
        </p:grpSpPr>
        <p:sp>
          <p:nvSpPr>
            <p:cNvPr id="214" name="Round Same Side Corner Rectangle 213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593966" y="2677403"/>
              <a:ext cx="1095134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ภาพกิจกรรม</a:t>
              </a: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329231" y="1993680"/>
            <a:ext cx="2099644" cy="276999"/>
            <a:chOff x="157873" y="641914"/>
            <a:chExt cx="2099644" cy="276999"/>
          </a:xfrm>
        </p:grpSpPr>
        <p:sp>
          <p:nvSpPr>
            <p:cNvPr id="221" name="Rounded Rectangle 220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8647282" y="1993680"/>
            <a:ext cx="2667642" cy="276999"/>
            <a:chOff x="-1149900" y="641914"/>
            <a:chExt cx="2667642" cy="276999"/>
          </a:xfrm>
        </p:grpSpPr>
        <p:sp>
          <p:nvSpPr>
            <p:cNvPr id="225" name="Rounded Rectangle 224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227" name="Table 2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956578"/>
              </p:ext>
            </p:extLst>
          </p:nvPr>
        </p:nvGraphicFramePr>
        <p:xfrm>
          <a:off x="726147" y="2416810"/>
          <a:ext cx="105887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345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5545156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1301121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1526154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คำอธิบาย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วันที่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สร้างโดย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อบรม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MBA </a:t>
                      </a: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พิษณุโลก1/2559 (วันที่4)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การอบรม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MBA 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ระดับ1 ที่ โรงแรมริเวอร์วิว จังหวัดพิษณุโลก วันจันทร์ที่ 16 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Administrator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อบรม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MBA </a:t>
                      </a: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พิษณุโลก1/2559 (วันที่3)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การอบรม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MBA 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ระดับ1 ที่ โรงแรมริเวอร์วิว จังหวัดพิษณุโลก วันอาทิตย์ที่ 15 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Administrator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อบรม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MBA </a:t>
                      </a: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พิษณุโลก1/2559 (วันที่2)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การอบรม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MBA 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ระดับ1 ที่ โรงแรมริเวอร์วิว จังหวัดพิษณุโลก วันเสาร์ทที่ 14 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Administrator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อบรม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MBA </a:t>
                      </a: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พิษณุโลก1/2559 (วันที่1)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การอบรม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MBA 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ระดับ1 ที่ โรงแรมริเวอร์วิว จังหวัดพิษณุโลก วันศุกร์ที่ 13 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Administrator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228" name="TextBox 227"/>
          <p:cNvSpPr txBox="1"/>
          <p:nvPr/>
        </p:nvSpPr>
        <p:spPr>
          <a:xfrm>
            <a:off x="726149" y="4448814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sp>
        <p:nvSpPr>
          <p:cNvPr id="229" name="Rounded Rectangle 228"/>
          <p:cNvSpPr/>
          <p:nvPr/>
        </p:nvSpPr>
        <p:spPr>
          <a:xfrm>
            <a:off x="10683240" y="4489929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Next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230" name="Rounded Rectangle 229"/>
          <p:cNvSpPr/>
          <p:nvPr/>
        </p:nvSpPr>
        <p:spPr>
          <a:xfrm>
            <a:off x="9748832" y="4492835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Previous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10431017" y="4489929"/>
            <a:ext cx="201722" cy="194768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  <a:endParaRPr lang="th-TH" sz="900" b="1" dirty="0">
              <a:solidFill>
                <a:schemeClr val="bg1"/>
              </a:solidFill>
            </a:endParaRPr>
          </a:p>
        </p:txBody>
      </p:sp>
      <p:grpSp>
        <p:nvGrpSpPr>
          <p:cNvPr id="242" name="Group 241"/>
          <p:cNvGrpSpPr/>
          <p:nvPr/>
        </p:nvGrpSpPr>
        <p:grpSpPr>
          <a:xfrm>
            <a:off x="8471594" y="1543737"/>
            <a:ext cx="835483" cy="268068"/>
            <a:chOff x="9922939" y="1448445"/>
            <a:chExt cx="835483" cy="268068"/>
          </a:xfrm>
        </p:grpSpPr>
        <p:sp>
          <p:nvSpPr>
            <p:cNvPr id="243" name="Rounded Rectangle 242"/>
            <p:cNvSpPr/>
            <p:nvPr/>
          </p:nvSpPr>
          <p:spPr>
            <a:xfrm>
              <a:off x="9922939" y="1448445"/>
              <a:ext cx="835483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แก้ไขอัลบั้ม</a:t>
              </a:r>
            </a:p>
          </p:txBody>
        </p:sp>
        <p:pic>
          <p:nvPicPr>
            <p:cNvPr id="244" name="Picture 243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45" name="Group 244"/>
          <p:cNvGrpSpPr/>
          <p:nvPr/>
        </p:nvGrpSpPr>
        <p:grpSpPr>
          <a:xfrm>
            <a:off x="10204823" y="1543737"/>
            <a:ext cx="1160699" cy="268068"/>
            <a:chOff x="10764924" y="1448445"/>
            <a:chExt cx="1160699" cy="268068"/>
          </a:xfrm>
        </p:grpSpPr>
        <p:sp>
          <p:nvSpPr>
            <p:cNvPr id="246" name="Rounded Rectangle 245"/>
            <p:cNvSpPr/>
            <p:nvPr/>
          </p:nvSpPr>
          <p:spPr>
            <a:xfrm>
              <a:off x="10764924" y="1448445"/>
              <a:ext cx="1160699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ดูข้อมูลและแชร์ภาพ</a:t>
              </a:r>
            </a:p>
          </p:txBody>
        </p:sp>
        <p:pic>
          <p:nvPicPr>
            <p:cNvPr id="247" name="Picture 246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48" name="Group 247"/>
          <p:cNvGrpSpPr/>
          <p:nvPr/>
        </p:nvGrpSpPr>
        <p:grpSpPr>
          <a:xfrm>
            <a:off x="7561634" y="1543737"/>
            <a:ext cx="809196" cy="268068"/>
            <a:chOff x="9782604" y="1448445"/>
            <a:chExt cx="809196" cy="268068"/>
          </a:xfrm>
        </p:grpSpPr>
        <p:sp>
          <p:nvSpPr>
            <p:cNvPr id="249" name="Rounded Rectangle 248"/>
            <p:cNvSpPr/>
            <p:nvPr/>
          </p:nvSpPr>
          <p:spPr>
            <a:xfrm>
              <a:off x="9782604" y="1448445"/>
              <a:ext cx="80919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สร้างอัลบั้ม</a:t>
              </a:r>
            </a:p>
          </p:txBody>
        </p:sp>
        <p:pic>
          <p:nvPicPr>
            <p:cNvPr id="250" name="Picture 249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2500" y="1507331"/>
              <a:ext cx="148521" cy="148521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9406434" y="1543737"/>
            <a:ext cx="697625" cy="268068"/>
            <a:chOff x="9762156" y="1543737"/>
            <a:chExt cx="697625" cy="268068"/>
          </a:xfrm>
        </p:grpSpPr>
        <p:sp>
          <p:nvSpPr>
            <p:cNvPr id="30" name="Rounded Rectangle 29"/>
            <p:cNvSpPr/>
            <p:nvPr/>
          </p:nvSpPr>
          <p:spPr>
            <a:xfrm>
              <a:off x="9762156" y="1543737"/>
              <a:ext cx="697625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ลบอัลบั้ม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3046" y="1583877"/>
              <a:ext cx="181058" cy="1810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7674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ound Same Side Corner Rectangle 211"/>
          <p:cNvSpPr/>
          <p:nvPr/>
        </p:nvSpPr>
        <p:spPr>
          <a:xfrm rot="10800000">
            <a:off x="612322" y="1905568"/>
            <a:ext cx="10853964" cy="4729693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475641" y="67212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สร้างอัลบั้มภาพกิจกรรม</a:t>
            </a:r>
            <a:endParaRPr lang="th-TH" b="1" dirty="0"/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507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ภาพกิจกรรม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3512112" y="-4081464"/>
            <a:ext cx="239468" cy="45719"/>
          </a:xfrm>
          <a:prstGeom prst="roundRect">
            <a:avLst>
              <a:gd name="adj" fmla="val 2564"/>
            </a:avLst>
          </a:prstGeom>
          <a:solidFill>
            <a:srgbClr val="093D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400" dirty="0"/>
          </a:p>
        </p:txBody>
      </p:sp>
      <p:grpSp>
        <p:nvGrpSpPr>
          <p:cNvPr id="3" name="Group 2"/>
          <p:cNvGrpSpPr/>
          <p:nvPr/>
        </p:nvGrpSpPr>
        <p:grpSpPr>
          <a:xfrm>
            <a:off x="294947" y="2122807"/>
            <a:ext cx="2099719" cy="403495"/>
            <a:chOff x="1466925" y="3893028"/>
            <a:chExt cx="2099719" cy="403495"/>
          </a:xfrm>
        </p:grpSpPr>
        <p:sp>
          <p:nvSpPr>
            <p:cNvPr id="105" name="TextBox 104"/>
            <p:cNvSpPr txBox="1"/>
            <p:nvPr/>
          </p:nvSpPr>
          <p:spPr>
            <a:xfrm>
              <a:off x="1466925" y="3893028"/>
              <a:ext cx="971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ชื่ออัลบั้ม</a:t>
              </a:r>
              <a:endParaRPr lang="en-US" sz="1200" dirty="0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1952696" y="4101755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03086" y="2496371"/>
            <a:ext cx="2091580" cy="935058"/>
            <a:chOff x="1475064" y="3903679"/>
            <a:chExt cx="2091580" cy="935058"/>
          </a:xfrm>
        </p:grpSpPr>
        <p:sp>
          <p:nvSpPr>
            <p:cNvPr id="113" name="TextBox 112"/>
            <p:cNvSpPr txBox="1"/>
            <p:nvPr/>
          </p:nvSpPr>
          <p:spPr>
            <a:xfrm>
              <a:off x="1475064" y="3903679"/>
              <a:ext cx="971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คำอธิบาย</a:t>
              </a:r>
              <a:endParaRPr lang="en-US" sz="1200" dirty="0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952696" y="4101754"/>
              <a:ext cx="1613948" cy="736983"/>
            </a:xfrm>
            <a:prstGeom prst="roundRect">
              <a:avLst>
                <a:gd name="adj" fmla="val 3676"/>
              </a:avLst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37922" y="3393467"/>
            <a:ext cx="2273410" cy="369169"/>
            <a:chOff x="1533579" y="2554622"/>
            <a:chExt cx="2273410" cy="405792"/>
          </a:xfrm>
        </p:grpSpPr>
        <p:sp>
          <p:nvSpPr>
            <p:cNvPr id="116" name="TextBox 115"/>
            <p:cNvSpPr txBox="1"/>
            <p:nvPr/>
          </p:nvSpPr>
          <p:spPr>
            <a:xfrm>
              <a:off x="1533579" y="2554622"/>
              <a:ext cx="914573" cy="3044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วันที่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167400" y="2765646"/>
              <a:ext cx="1639589" cy="194768"/>
              <a:chOff x="1858956" y="3072151"/>
              <a:chExt cx="1639589" cy="194768"/>
            </a:xfrm>
          </p:grpSpPr>
          <p:sp>
            <p:nvSpPr>
              <p:cNvPr id="120" name="Rounded Rectangle 119"/>
              <p:cNvSpPr/>
              <p:nvPr/>
            </p:nvSpPr>
            <p:spPr>
              <a:xfrm>
                <a:off x="1858956" y="3072151"/>
                <a:ext cx="1639589" cy="194768"/>
              </a:xfrm>
              <a:prstGeom prst="roundRect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 rotWithShape="1">
              <a:blip r:embed="rId3"/>
              <a:srcRect l="83475" t="13948" r="3547" b="16209"/>
              <a:stretch/>
            </p:blipFill>
            <p:spPr>
              <a:xfrm>
                <a:off x="3257918" y="3098625"/>
                <a:ext cx="183184" cy="139109"/>
              </a:xfrm>
              <a:prstGeom prst="rect">
                <a:avLst/>
              </a:prstGeom>
              <a:ln w="3175">
                <a:noFill/>
              </a:ln>
            </p:spPr>
          </p:pic>
        </p:grpSp>
      </p:grpSp>
      <p:grpSp>
        <p:nvGrpSpPr>
          <p:cNvPr id="162" name="Group 161"/>
          <p:cNvGrpSpPr/>
          <p:nvPr/>
        </p:nvGrpSpPr>
        <p:grpSpPr>
          <a:xfrm>
            <a:off x="10599659" y="1543737"/>
            <a:ext cx="679743" cy="268068"/>
            <a:chOff x="10506417" y="1543737"/>
            <a:chExt cx="679743" cy="268068"/>
          </a:xfrm>
        </p:grpSpPr>
        <p:sp>
          <p:nvSpPr>
            <p:cNvPr id="163" name="Rounded Rectangle 162"/>
            <p:cNvSpPr/>
            <p:nvPr/>
          </p:nvSpPr>
          <p:spPr>
            <a:xfrm>
              <a:off x="10506417" y="1543737"/>
              <a:ext cx="679743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กลับ</a:t>
              </a:r>
            </a:p>
          </p:txBody>
        </p:sp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5057" y="1561935"/>
              <a:ext cx="215231" cy="215231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593966" y="1455626"/>
            <a:ext cx="10872320" cy="449943"/>
            <a:chOff x="593966" y="1455626"/>
            <a:chExt cx="10872320" cy="449943"/>
          </a:xfrm>
        </p:grpSpPr>
        <p:grpSp>
          <p:nvGrpSpPr>
            <p:cNvPr id="213" name="Group 212"/>
            <p:cNvGrpSpPr/>
            <p:nvPr/>
          </p:nvGrpSpPr>
          <p:grpSpPr>
            <a:xfrm>
              <a:off x="593966" y="1455626"/>
              <a:ext cx="10872320" cy="449943"/>
              <a:chOff x="593966" y="2656114"/>
              <a:chExt cx="10872320" cy="449943"/>
            </a:xfrm>
          </p:grpSpPr>
          <p:sp>
            <p:nvSpPr>
              <p:cNvPr id="214" name="Round Same Side Corner Rectangle 213"/>
              <p:cNvSpPr/>
              <p:nvPr/>
            </p:nvSpPr>
            <p:spPr>
              <a:xfrm>
                <a:off x="612322" y="2656114"/>
                <a:ext cx="10853964" cy="449943"/>
              </a:xfrm>
              <a:prstGeom prst="round2SameRect">
                <a:avLst>
                  <a:gd name="adj1" fmla="val 8199"/>
                  <a:gd name="adj2" fmla="val 0"/>
                </a:avLst>
              </a:prstGeom>
              <a:solidFill>
                <a:srgbClr val="174898"/>
              </a:solidFill>
              <a:ln>
                <a:solidFill>
                  <a:srgbClr val="093D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h-TH" sz="1600" dirty="0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593966" y="2677403"/>
                <a:ext cx="1095134" cy="3949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สร้างอัลบั้ม</a:t>
                </a: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10613097" y="1543737"/>
              <a:ext cx="679743" cy="277792"/>
              <a:chOff x="10506417" y="1558799"/>
              <a:chExt cx="679743" cy="277792"/>
            </a:xfrm>
          </p:grpSpPr>
          <p:sp>
            <p:nvSpPr>
              <p:cNvPr id="169" name="Rounded Rectangle 168"/>
              <p:cNvSpPr/>
              <p:nvPr/>
            </p:nvSpPr>
            <p:spPr>
              <a:xfrm>
                <a:off x="10506417" y="1558799"/>
                <a:ext cx="679743" cy="277792"/>
              </a:xfrm>
              <a:prstGeom prst="roundRect">
                <a:avLst>
                  <a:gd name="adj" fmla="val 5195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000" b="1" dirty="0">
                    <a:solidFill>
                      <a:srgbClr val="093D6A"/>
                    </a:solidFill>
                    <a:latin typeface="Arial" panose="020B0604020202020204" pitchFamily="34" charset="0"/>
                  </a:rPr>
                  <a:t>    กลับ</a:t>
                </a:r>
              </a:p>
            </p:txBody>
          </p:sp>
          <p:pic>
            <p:nvPicPr>
              <p:cNvPr id="170" name="Picture 16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55057" y="1586721"/>
                <a:ext cx="215231" cy="215231"/>
              </a:xfrm>
              <a:prstGeom prst="rect">
                <a:avLst/>
              </a:prstGeom>
            </p:spPr>
          </p:pic>
        </p:grpSp>
      </p:grpSp>
      <p:grpSp>
        <p:nvGrpSpPr>
          <p:cNvPr id="4" name="Group 3"/>
          <p:cNvGrpSpPr/>
          <p:nvPr/>
        </p:nvGrpSpPr>
        <p:grpSpPr>
          <a:xfrm>
            <a:off x="771743" y="3881456"/>
            <a:ext cx="668860" cy="268068"/>
            <a:chOff x="9801760" y="1543737"/>
            <a:chExt cx="668860" cy="268068"/>
          </a:xfrm>
        </p:grpSpPr>
        <p:sp>
          <p:nvSpPr>
            <p:cNvPr id="79" name="Rounded Rectangle 78"/>
            <p:cNvSpPr/>
            <p:nvPr/>
          </p:nvSpPr>
          <p:spPr>
            <a:xfrm>
              <a:off x="9801760" y="1543737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1020" y="1612148"/>
              <a:ext cx="148521" cy="148521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2869066" y="2331534"/>
            <a:ext cx="8409575" cy="3905143"/>
            <a:chOff x="2869066" y="2331534"/>
            <a:chExt cx="8409575" cy="3905143"/>
          </a:xfrm>
        </p:grpSpPr>
        <p:sp>
          <p:nvSpPr>
            <p:cNvPr id="128" name="Rounded Rectangle 127"/>
            <p:cNvSpPr/>
            <p:nvPr/>
          </p:nvSpPr>
          <p:spPr>
            <a:xfrm>
              <a:off x="2869066" y="2331534"/>
              <a:ext cx="8409575" cy="3905143"/>
            </a:xfrm>
            <a:prstGeom prst="roundRect">
              <a:avLst>
                <a:gd name="adj" fmla="val 1035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056224" y="2505446"/>
              <a:ext cx="1440000" cy="1080000"/>
              <a:chOff x="3056224" y="2505446"/>
              <a:chExt cx="1440000" cy="1080000"/>
            </a:xfrm>
          </p:grpSpPr>
          <p:sp>
            <p:nvSpPr>
              <p:cNvPr id="133" name="Rounded Rectangle 132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4677000" y="2505446"/>
              <a:ext cx="1440000" cy="1080000"/>
              <a:chOff x="3056224" y="2505446"/>
              <a:chExt cx="1440000" cy="1080000"/>
            </a:xfrm>
          </p:grpSpPr>
          <p:sp>
            <p:nvSpPr>
              <p:cNvPr id="110" name="Rounded Rectangle 109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11" name="Picture 11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18" name="TextBox 117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6297776" y="2505446"/>
              <a:ext cx="1440000" cy="1080000"/>
              <a:chOff x="3056224" y="2505446"/>
              <a:chExt cx="1440000" cy="1080000"/>
            </a:xfrm>
          </p:grpSpPr>
          <p:sp>
            <p:nvSpPr>
              <p:cNvPr id="122" name="Rounded Rectangle 121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24" name="TextBox 123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7918552" y="2505446"/>
              <a:ext cx="1440000" cy="1080000"/>
              <a:chOff x="3056224" y="2505446"/>
              <a:chExt cx="1440000" cy="1080000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27" name="Picture 1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29" name="TextBox 128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9539328" y="2505446"/>
              <a:ext cx="1440000" cy="1080000"/>
              <a:chOff x="3056224" y="2505446"/>
              <a:chExt cx="1440000" cy="1080000"/>
            </a:xfrm>
          </p:grpSpPr>
          <p:sp>
            <p:nvSpPr>
              <p:cNvPr id="131" name="Rounded Rectangle 130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32" name="Picture 131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34" name="TextBox 133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3056224" y="3745082"/>
              <a:ext cx="1440000" cy="1080000"/>
              <a:chOff x="3056224" y="2505446"/>
              <a:chExt cx="1440000" cy="1080000"/>
            </a:xfrm>
          </p:grpSpPr>
          <p:sp>
            <p:nvSpPr>
              <p:cNvPr id="137" name="Rounded Rectangle 136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38" name="Picture 13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39" name="TextBox 138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4677000" y="3745082"/>
              <a:ext cx="1440000" cy="1080000"/>
              <a:chOff x="3056224" y="2505446"/>
              <a:chExt cx="1440000" cy="1080000"/>
            </a:xfrm>
          </p:grpSpPr>
          <p:sp>
            <p:nvSpPr>
              <p:cNvPr id="157" name="Rounded Rectangle 156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58" name="Picture 15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65" name="TextBox 164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6297776" y="3745082"/>
              <a:ext cx="1440000" cy="1080000"/>
              <a:chOff x="3056224" y="2505446"/>
              <a:chExt cx="1440000" cy="1080000"/>
            </a:xfrm>
          </p:grpSpPr>
          <p:sp>
            <p:nvSpPr>
              <p:cNvPr id="167" name="Rounded Rectangle 166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71" name="Picture 17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72" name="TextBox 171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7918552" y="3745082"/>
              <a:ext cx="1440000" cy="1080000"/>
              <a:chOff x="3056224" y="2505446"/>
              <a:chExt cx="1440000" cy="1080000"/>
            </a:xfrm>
          </p:grpSpPr>
          <p:sp>
            <p:nvSpPr>
              <p:cNvPr id="174" name="Rounded Rectangle 173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76" name="TextBox 175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9539328" y="3745082"/>
              <a:ext cx="1440000" cy="1080000"/>
              <a:chOff x="3056224" y="2505446"/>
              <a:chExt cx="1440000" cy="1080000"/>
            </a:xfrm>
          </p:grpSpPr>
          <p:sp>
            <p:nvSpPr>
              <p:cNvPr id="178" name="Rounded Rectangle 177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79" name="Picture 17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80" name="TextBox 179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3056224" y="4984718"/>
              <a:ext cx="1440000" cy="1080000"/>
              <a:chOff x="3056224" y="2505446"/>
              <a:chExt cx="1440000" cy="1080000"/>
            </a:xfrm>
          </p:grpSpPr>
          <p:sp>
            <p:nvSpPr>
              <p:cNvPr id="182" name="Rounded Rectangle 181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83" name="Picture 18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84" name="TextBox 183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4677000" y="4984718"/>
              <a:ext cx="1440000" cy="1080000"/>
              <a:chOff x="3056224" y="2505446"/>
              <a:chExt cx="1440000" cy="1080000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87" name="Picture 18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88" name="TextBox 187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6297776" y="4984718"/>
              <a:ext cx="1440000" cy="1080000"/>
              <a:chOff x="3056224" y="2505446"/>
              <a:chExt cx="1440000" cy="1080000"/>
            </a:xfrm>
          </p:grpSpPr>
          <p:sp>
            <p:nvSpPr>
              <p:cNvPr id="190" name="Rounded Rectangle 189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91" name="Picture 19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92" name="TextBox 191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7918552" y="4984718"/>
              <a:ext cx="1440000" cy="1080000"/>
              <a:chOff x="3056224" y="2505446"/>
              <a:chExt cx="1440000" cy="1080000"/>
            </a:xfrm>
          </p:grpSpPr>
          <p:sp>
            <p:nvSpPr>
              <p:cNvPr id="194" name="Rounded Rectangle 193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95" name="Picture 19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96" name="TextBox 195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97" name="Group 196"/>
            <p:cNvGrpSpPr/>
            <p:nvPr/>
          </p:nvGrpSpPr>
          <p:grpSpPr>
            <a:xfrm>
              <a:off x="9539328" y="4984718"/>
              <a:ext cx="1440000" cy="1080000"/>
              <a:chOff x="3056224" y="2505446"/>
              <a:chExt cx="1440000" cy="1080000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99" name="Picture 19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200" name="TextBox 199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6768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ound Same Side Corner Rectangle 211"/>
          <p:cNvSpPr/>
          <p:nvPr/>
        </p:nvSpPr>
        <p:spPr>
          <a:xfrm rot="10800000">
            <a:off x="612322" y="1905568"/>
            <a:ext cx="10853964" cy="4729693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98" name="Rounded Rectangle 127"/>
          <p:cNvSpPr/>
          <p:nvPr/>
        </p:nvSpPr>
        <p:spPr>
          <a:xfrm>
            <a:off x="771743" y="4346653"/>
            <a:ext cx="10521097" cy="2126848"/>
          </a:xfrm>
          <a:prstGeom prst="roundRect">
            <a:avLst>
              <a:gd name="adj" fmla="val 1035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1050" dirty="0">
              <a:solidFill>
                <a:schemeClr val="tx1"/>
              </a:solidFill>
              <a:latin typeface="Arial" panose="020B0604020202020204" pitchFamily="34" charset="0"/>
              <a:ea typeface=" SimSun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8628" y="67212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แก้ไขภาพกิจกรรม (แก้ไขชื่อ เพิ่มรูปภาพเข้าสู่อัลบั้ม และลบรูปภาพ)</a:t>
            </a:r>
            <a:endParaRPr lang="th-TH" b="1" dirty="0"/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507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ภาพกิจกรรม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3512112" y="-4081464"/>
            <a:ext cx="239468" cy="45719"/>
          </a:xfrm>
          <a:prstGeom prst="roundRect">
            <a:avLst>
              <a:gd name="adj" fmla="val 2564"/>
            </a:avLst>
          </a:prstGeom>
          <a:solidFill>
            <a:srgbClr val="093D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400" dirty="0"/>
          </a:p>
        </p:txBody>
      </p:sp>
      <p:grpSp>
        <p:nvGrpSpPr>
          <p:cNvPr id="3" name="Group 2"/>
          <p:cNvGrpSpPr/>
          <p:nvPr/>
        </p:nvGrpSpPr>
        <p:grpSpPr>
          <a:xfrm>
            <a:off x="294947" y="2122807"/>
            <a:ext cx="2099719" cy="403495"/>
            <a:chOff x="1466925" y="3893028"/>
            <a:chExt cx="2099719" cy="403495"/>
          </a:xfrm>
        </p:grpSpPr>
        <p:sp>
          <p:nvSpPr>
            <p:cNvPr id="105" name="TextBox 104"/>
            <p:cNvSpPr txBox="1"/>
            <p:nvPr/>
          </p:nvSpPr>
          <p:spPr>
            <a:xfrm>
              <a:off x="1466925" y="3893028"/>
              <a:ext cx="971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ชื่ออัลบั้ม</a:t>
              </a:r>
              <a:endParaRPr lang="en-US" sz="1200" dirty="0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1952696" y="4101755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03086" y="2496371"/>
            <a:ext cx="2091580" cy="935058"/>
            <a:chOff x="1475064" y="3903679"/>
            <a:chExt cx="2091580" cy="935058"/>
          </a:xfrm>
        </p:grpSpPr>
        <p:sp>
          <p:nvSpPr>
            <p:cNvPr id="113" name="TextBox 112"/>
            <p:cNvSpPr txBox="1"/>
            <p:nvPr/>
          </p:nvSpPr>
          <p:spPr>
            <a:xfrm>
              <a:off x="1475064" y="3903679"/>
              <a:ext cx="971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คำอธิบาย</a:t>
              </a:r>
              <a:endParaRPr lang="en-US" sz="1200" dirty="0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952696" y="4101754"/>
              <a:ext cx="1613948" cy="736983"/>
            </a:xfrm>
            <a:prstGeom prst="roundRect">
              <a:avLst>
                <a:gd name="adj" fmla="val 3676"/>
              </a:avLst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37922" y="3393467"/>
            <a:ext cx="2273410" cy="369169"/>
            <a:chOff x="1533579" y="2554622"/>
            <a:chExt cx="2273410" cy="405792"/>
          </a:xfrm>
        </p:grpSpPr>
        <p:sp>
          <p:nvSpPr>
            <p:cNvPr id="116" name="TextBox 115"/>
            <p:cNvSpPr txBox="1"/>
            <p:nvPr/>
          </p:nvSpPr>
          <p:spPr>
            <a:xfrm>
              <a:off x="1533579" y="2554622"/>
              <a:ext cx="914573" cy="3044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วันที่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167400" y="2765646"/>
              <a:ext cx="1639589" cy="194768"/>
              <a:chOff x="1858956" y="3072151"/>
              <a:chExt cx="1639589" cy="194768"/>
            </a:xfrm>
          </p:grpSpPr>
          <p:sp>
            <p:nvSpPr>
              <p:cNvPr id="120" name="Rounded Rectangle 119"/>
              <p:cNvSpPr/>
              <p:nvPr/>
            </p:nvSpPr>
            <p:spPr>
              <a:xfrm>
                <a:off x="1858956" y="3072151"/>
                <a:ext cx="1639589" cy="194768"/>
              </a:xfrm>
              <a:prstGeom prst="roundRect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 rotWithShape="1">
              <a:blip r:embed="rId3"/>
              <a:srcRect l="83475" t="13948" r="3547" b="16209"/>
              <a:stretch/>
            </p:blipFill>
            <p:spPr>
              <a:xfrm>
                <a:off x="3257918" y="3098625"/>
                <a:ext cx="183184" cy="139109"/>
              </a:xfrm>
              <a:prstGeom prst="rect">
                <a:avLst/>
              </a:prstGeom>
              <a:ln w="3175">
                <a:noFill/>
              </a:ln>
            </p:spPr>
          </p:pic>
        </p:grpSp>
      </p:grpSp>
      <p:grpSp>
        <p:nvGrpSpPr>
          <p:cNvPr id="162" name="Group 161"/>
          <p:cNvGrpSpPr/>
          <p:nvPr/>
        </p:nvGrpSpPr>
        <p:grpSpPr>
          <a:xfrm>
            <a:off x="10599659" y="1543737"/>
            <a:ext cx="679743" cy="268068"/>
            <a:chOff x="10506417" y="1543737"/>
            <a:chExt cx="679743" cy="268068"/>
          </a:xfrm>
        </p:grpSpPr>
        <p:sp>
          <p:nvSpPr>
            <p:cNvPr id="163" name="Rounded Rectangle 162"/>
            <p:cNvSpPr/>
            <p:nvPr/>
          </p:nvSpPr>
          <p:spPr>
            <a:xfrm>
              <a:off x="10506417" y="1543737"/>
              <a:ext cx="679743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กลับ</a:t>
              </a:r>
            </a:p>
          </p:txBody>
        </p:sp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5057" y="1561935"/>
              <a:ext cx="215231" cy="215231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593966" y="1455626"/>
            <a:ext cx="10872320" cy="449943"/>
            <a:chOff x="593966" y="1455626"/>
            <a:chExt cx="10872320" cy="449943"/>
          </a:xfrm>
        </p:grpSpPr>
        <p:grpSp>
          <p:nvGrpSpPr>
            <p:cNvPr id="213" name="Group 212"/>
            <p:cNvGrpSpPr/>
            <p:nvPr/>
          </p:nvGrpSpPr>
          <p:grpSpPr>
            <a:xfrm>
              <a:off x="593966" y="1455626"/>
              <a:ext cx="10872320" cy="449943"/>
              <a:chOff x="593966" y="2656114"/>
              <a:chExt cx="10872320" cy="449943"/>
            </a:xfrm>
          </p:grpSpPr>
          <p:sp>
            <p:nvSpPr>
              <p:cNvPr id="214" name="Round Same Side Corner Rectangle 213"/>
              <p:cNvSpPr/>
              <p:nvPr/>
            </p:nvSpPr>
            <p:spPr>
              <a:xfrm>
                <a:off x="612322" y="2656114"/>
                <a:ext cx="10853964" cy="449943"/>
              </a:xfrm>
              <a:prstGeom prst="round2SameRect">
                <a:avLst>
                  <a:gd name="adj1" fmla="val 8199"/>
                  <a:gd name="adj2" fmla="val 0"/>
                </a:avLst>
              </a:prstGeom>
              <a:solidFill>
                <a:srgbClr val="174898"/>
              </a:solidFill>
              <a:ln>
                <a:solidFill>
                  <a:srgbClr val="093D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h-TH" sz="1600" dirty="0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593966" y="2677403"/>
                <a:ext cx="1095134" cy="3949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สร้างอัลบั้ม</a:t>
                </a: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10613097" y="1543737"/>
              <a:ext cx="679743" cy="277792"/>
              <a:chOff x="10506417" y="1558799"/>
              <a:chExt cx="679743" cy="277792"/>
            </a:xfrm>
          </p:grpSpPr>
          <p:sp>
            <p:nvSpPr>
              <p:cNvPr id="169" name="Rounded Rectangle 168"/>
              <p:cNvSpPr/>
              <p:nvPr/>
            </p:nvSpPr>
            <p:spPr>
              <a:xfrm>
                <a:off x="10506417" y="1558799"/>
                <a:ext cx="679743" cy="277792"/>
              </a:xfrm>
              <a:prstGeom prst="roundRect">
                <a:avLst>
                  <a:gd name="adj" fmla="val 5195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000" b="1" dirty="0">
                    <a:solidFill>
                      <a:srgbClr val="093D6A"/>
                    </a:solidFill>
                    <a:latin typeface="Arial" panose="020B0604020202020204" pitchFamily="34" charset="0"/>
                  </a:rPr>
                  <a:t>    กลับ</a:t>
                </a:r>
              </a:p>
            </p:txBody>
          </p:sp>
          <p:pic>
            <p:nvPicPr>
              <p:cNvPr id="170" name="Picture 16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55057" y="1586721"/>
                <a:ext cx="215231" cy="215231"/>
              </a:xfrm>
              <a:prstGeom prst="rect">
                <a:avLst/>
              </a:prstGeom>
            </p:spPr>
          </p:pic>
        </p:grpSp>
      </p:grpSp>
      <p:grpSp>
        <p:nvGrpSpPr>
          <p:cNvPr id="4" name="Group 3"/>
          <p:cNvGrpSpPr/>
          <p:nvPr/>
        </p:nvGrpSpPr>
        <p:grpSpPr>
          <a:xfrm>
            <a:off x="771743" y="3881456"/>
            <a:ext cx="668860" cy="268068"/>
            <a:chOff x="9801760" y="1543737"/>
            <a:chExt cx="668860" cy="268068"/>
          </a:xfrm>
        </p:grpSpPr>
        <p:sp>
          <p:nvSpPr>
            <p:cNvPr id="79" name="Rounded Rectangle 78"/>
            <p:cNvSpPr/>
            <p:nvPr/>
          </p:nvSpPr>
          <p:spPr>
            <a:xfrm>
              <a:off x="9801760" y="1543737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1020" y="1612148"/>
              <a:ext cx="148521" cy="148521"/>
            </a:xfrm>
            <a:prstGeom prst="rect">
              <a:avLst/>
            </a:prstGeom>
          </p:spPr>
        </p:pic>
      </p:grpSp>
      <p:sp>
        <p:nvSpPr>
          <p:cNvPr id="128" name="Rounded Rectangle 127"/>
          <p:cNvSpPr/>
          <p:nvPr/>
        </p:nvSpPr>
        <p:spPr>
          <a:xfrm>
            <a:off x="2869066" y="2331535"/>
            <a:ext cx="8409575" cy="1817990"/>
          </a:xfrm>
          <a:prstGeom prst="roundRect">
            <a:avLst>
              <a:gd name="adj" fmla="val 103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th-TH" sz="1050" dirty="0">
                <a:solidFill>
                  <a:schemeClr val="tx1"/>
                </a:solidFill>
                <a:latin typeface="Arial" panose="020B0604020202020204" pitchFamily="34" charset="0"/>
                <a:ea typeface=" SimSun"/>
                <a:cs typeface="Arial" panose="020B0604020202020204" pitchFamily="34" charset="0"/>
              </a:rPr>
              <a:t>เพิ่มรูปภาพ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ea typeface=" SimSun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962986" y="2406198"/>
            <a:ext cx="668860" cy="1635604"/>
            <a:chOff x="2962986" y="2406198"/>
            <a:chExt cx="668860" cy="1635604"/>
          </a:xfrm>
        </p:grpSpPr>
        <p:sp>
          <p:nvSpPr>
            <p:cNvPr id="92" name="Rounded Rectangle 78"/>
            <p:cNvSpPr/>
            <p:nvPr/>
          </p:nvSpPr>
          <p:spPr>
            <a:xfrm>
              <a:off x="2962986" y="2406198"/>
              <a:ext cx="668860" cy="1635604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000" b="1" dirty="0">
                <a:solidFill>
                  <a:srgbClr val="093D6A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45003" y="2476864"/>
              <a:ext cx="504825" cy="476250"/>
            </a:xfrm>
            <a:prstGeom prst="rect">
              <a:avLst/>
            </a:prstGeom>
          </p:spPr>
        </p:pic>
      </p:grpSp>
      <p:grpSp>
        <p:nvGrpSpPr>
          <p:cNvPr id="95" name="Group 94"/>
          <p:cNvGrpSpPr/>
          <p:nvPr/>
        </p:nvGrpSpPr>
        <p:grpSpPr>
          <a:xfrm>
            <a:off x="9523916" y="1543737"/>
            <a:ext cx="915735" cy="268068"/>
            <a:chOff x="9762156" y="1543737"/>
            <a:chExt cx="915735" cy="268068"/>
          </a:xfrm>
        </p:grpSpPr>
        <p:sp>
          <p:nvSpPr>
            <p:cNvPr id="96" name="Rounded Rectangle 29"/>
            <p:cNvSpPr/>
            <p:nvPr/>
          </p:nvSpPr>
          <p:spPr>
            <a:xfrm>
              <a:off x="9762156" y="1543737"/>
              <a:ext cx="915735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>
                  <a:solidFill>
                    <a:srgbClr val="093D6A"/>
                  </a:solidFill>
                  <a:latin typeface="Arial" panose="020B0604020202020204" pitchFamily="34" charset="0"/>
                </a:rPr>
                <a:t>     ลบภาพที่เลือก</a:t>
              </a:r>
              <a:endParaRPr lang="th-TH" sz="1000" b="1" dirty="0">
                <a:solidFill>
                  <a:srgbClr val="093D6A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3046" y="1583877"/>
              <a:ext cx="181058" cy="181058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0439651" y="4346652"/>
            <a:ext cx="1190783" cy="276999"/>
            <a:chOff x="10439651" y="4346652"/>
            <a:chExt cx="1190783" cy="276999"/>
          </a:xfrm>
        </p:grpSpPr>
        <p:sp>
          <p:nvSpPr>
            <p:cNvPr id="99" name="Rounded Rectangle 662"/>
            <p:cNvSpPr/>
            <p:nvPr/>
          </p:nvSpPr>
          <p:spPr>
            <a:xfrm>
              <a:off x="10439651" y="4452713"/>
              <a:ext cx="68580" cy="685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0516420" y="4346652"/>
              <a:ext cx="11140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+mj-cs"/>
                </a:rPr>
                <a:t>เลือกทั้งหมด</a:t>
              </a:r>
              <a:endPara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1003" y="4623651"/>
            <a:ext cx="1531066" cy="1719818"/>
            <a:chOff x="831003" y="4425090"/>
            <a:chExt cx="1531066" cy="1719818"/>
          </a:xfrm>
        </p:grpSpPr>
        <p:grpSp>
          <p:nvGrpSpPr>
            <p:cNvPr id="15" name="Group 14"/>
            <p:cNvGrpSpPr/>
            <p:nvPr/>
          </p:nvGrpSpPr>
          <p:grpSpPr>
            <a:xfrm>
              <a:off x="831003" y="4425090"/>
              <a:ext cx="1531066" cy="1719818"/>
              <a:chOff x="831003" y="4425090"/>
              <a:chExt cx="1531066" cy="171981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831003" y="4425090"/>
                <a:ext cx="1531066" cy="1719818"/>
                <a:chOff x="863601" y="4357132"/>
                <a:chExt cx="1531066" cy="1719818"/>
              </a:xfrm>
            </p:grpSpPr>
            <p:sp>
              <p:nvSpPr>
                <p:cNvPr id="12" name="Rectangle: Rounded Corners 11"/>
                <p:cNvSpPr/>
                <p:nvPr/>
              </p:nvSpPr>
              <p:spPr>
                <a:xfrm>
                  <a:off x="863601" y="4357132"/>
                  <a:ext cx="1531066" cy="1719818"/>
                </a:xfrm>
                <a:prstGeom prst="roundRect">
                  <a:avLst>
                    <a:gd name="adj" fmla="val 185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>
                  <a:off x="905263" y="4639631"/>
                  <a:ext cx="1440000" cy="1080000"/>
                  <a:chOff x="3056224" y="2505446"/>
                  <a:chExt cx="1440000" cy="1080000"/>
                </a:xfrm>
              </p:grpSpPr>
              <p:sp>
                <p:nvSpPr>
                  <p:cNvPr id="101" name="Rounded Rectangle 132"/>
                  <p:cNvSpPr/>
                  <p:nvPr/>
                </p:nvSpPr>
                <p:spPr>
                  <a:xfrm>
                    <a:off x="3056224" y="2505446"/>
                    <a:ext cx="1440000" cy="1080000"/>
                  </a:xfrm>
                  <a:prstGeom prst="roundRect">
                    <a:avLst>
                      <a:gd name="adj" fmla="val 1479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/>
                  </a:p>
                </p:txBody>
              </p:sp>
              <p:pic>
                <p:nvPicPr>
                  <p:cNvPr id="102" name="Picture 101"/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21157" y="2688000"/>
                    <a:ext cx="920576" cy="749873"/>
                  </a:xfrm>
                  <a:prstGeom prst="rect">
                    <a:avLst/>
                  </a:prstGeom>
                </p:spPr>
              </p:pic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3501933" y="3224189"/>
                    <a:ext cx="54373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th-TH" sz="1400" dirty="0"/>
                      <a:t>รูปภาพ</a:t>
                    </a:r>
                  </a:p>
                </p:txBody>
              </p:sp>
            </p:grpSp>
            <p:sp>
              <p:nvSpPr>
                <p:cNvPr id="108" name="Rounded Rectangle 331"/>
                <p:cNvSpPr/>
                <p:nvPr/>
              </p:nvSpPr>
              <p:spPr>
                <a:xfrm>
                  <a:off x="902841" y="5764558"/>
                  <a:ext cx="1442422" cy="274923"/>
                </a:xfrm>
                <a:prstGeom prst="roundRect">
                  <a:avLst>
                    <a:gd name="adj" fmla="val 2564"/>
                  </a:avLst>
                </a:prstGeom>
                <a:solidFill>
                  <a:srgbClr val="093D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h-TH" sz="1400" dirty="0"/>
                    <a:t>คำอธิบาย</a:t>
                  </a:r>
                </a:p>
              </p:txBody>
            </p:sp>
          </p:grp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11642" y="4456282"/>
                <a:ext cx="206464" cy="213838"/>
              </a:xfrm>
              <a:prstGeom prst="rect">
                <a:avLst/>
              </a:prstGeom>
            </p:spPr>
          </p:pic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64476" y="4454544"/>
              <a:ext cx="235212" cy="227862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2531882" y="4623651"/>
            <a:ext cx="1531066" cy="1719818"/>
            <a:chOff x="2531882" y="4425090"/>
            <a:chExt cx="1531066" cy="1719818"/>
          </a:xfrm>
        </p:grpSpPr>
        <p:grpSp>
          <p:nvGrpSpPr>
            <p:cNvPr id="142" name="Group 141"/>
            <p:cNvGrpSpPr/>
            <p:nvPr/>
          </p:nvGrpSpPr>
          <p:grpSpPr>
            <a:xfrm>
              <a:off x="2531882" y="4425090"/>
              <a:ext cx="1531066" cy="1719818"/>
              <a:chOff x="831003" y="4425090"/>
              <a:chExt cx="1531066" cy="1719818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31003" y="4425090"/>
                <a:ext cx="1531066" cy="1719818"/>
                <a:chOff x="863601" y="4357132"/>
                <a:chExt cx="1531066" cy="1719818"/>
              </a:xfrm>
            </p:grpSpPr>
            <p:sp>
              <p:nvSpPr>
                <p:cNvPr id="147" name="Rectangle: Rounded Corners 146"/>
                <p:cNvSpPr/>
                <p:nvPr/>
              </p:nvSpPr>
              <p:spPr>
                <a:xfrm>
                  <a:off x="863601" y="4357132"/>
                  <a:ext cx="1531066" cy="1719818"/>
                </a:xfrm>
                <a:prstGeom prst="roundRect">
                  <a:avLst>
                    <a:gd name="adj" fmla="val 185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grpSp>
              <p:nvGrpSpPr>
                <p:cNvPr id="148" name="Group 147"/>
                <p:cNvGrpSpPr/>
                <p:nvPr/>
              </p:nvGrpSpPr>
              <p:grpSpPr>
                <a:xfrm>
                  <a:off x="905263" y="4639631"/>
                  <a:ext cx="1440000" cy="1080000"/>
                  <a:chOff x="3056224" y="2505446"/>
                  <a:chExt cx="1440000" cy="1080000"/>
                </a:xfrm>
              </p:grpSpPr>
              <p:sp>
                <p:nvSpPr>
                  <p:cNvPr id="150" name="Rounded Rectangle 132"/>
                  <p:cNvSpPr/>
                  <p:nvPr/>
                </p:nvSpPr>
                <p:spPr>
                  <a:xfrm>
                    <a:off x="3056224" y="2505446"/>
                    <a:ext cx="1440000" cy="1080000"/>
                  </a:xfrm>
                  <a:prstGeom prst="roundRect">
                    <a:avLst>
                      <a:gd name="adj" fmla="val 1479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/>
                  </a:p>
                </p:txBody>
              </p:sp>
              <p:pic>
                <p:nvPicPr>
                  <p:cNvPr id="151" name="Picture 150"/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21157" y="2688000"/>
                    <a:ext cx="920576" cy="749873"/>
                  </a:xfrm>
                  <a:prstGeom prst="rect">
                    <a:avLst/>
                  </a:prstGeom>
                </p:spPr>
              </p:pic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3501933" y="3224189"/>
                    <a:ext cx="54373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th-TH" sz="1400" dirty="0"/>
                      <a:t>รูปภาพ</a:t>
                    </a:r>
                  </a:p>
                </p:txBody>
              </p:sp>
            </p:grpSp>
            <p:sp>
              <p:nvSpPr>
                <p:cNvPr id="149" name="Rounded Rectangle 331"/>
                <p:cNvSpPr/>
                <p:nvPr/>
              </p:nvSpPr>
              <p:spPr>
                <a:xfrm>
                  <a:off x="902841" y="5764558"/>
                  <a:ext cx="1442422" cy="274923"/>
                </a:xfrm>
                <a:prstGeom prst="roundRect">
                  <a:avLst>
                    <a:gd name="adj" fmla="val 2564"/>
                  </a:avLst>
                </a:prstGeom>
                <a:solidFill>
                  <a:srgbClr val="093D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h-TH" sz="1400" dirty="0"/>
                    <a:t>คำอธิบาย</a:t>
                  </a:r>
                </a:p>
              </p:txBody>
            </p:sp>
          </p:grpSp>
          <p:pic>
            <p:nvPicPr>
              <p:cNvPr id="146" name="Picture 14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11642" y="4456282"/>
                <a:ext cx="206464" cy="213838"/>
              </a:xfrm>
              <a:prstGeom prst="rect">
                <a:avLst/>
              </a:prstGeom>
            </p:spPr>
          </p:pic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55882" y="4447778"/>
              <a:ext cx="242053" cy="249861"/>
            </a:xfrm>
            <a:prstGeom prst="rect">
              <a:avLst/>
            </a:prstGeom>
          </p:spPr>
        </p:pic>
      </p:grpSp>
      <p:grpSp>
        <p:nvGrpSpPr>
          <p:cNvPr id="153" name="Group 152"/>
          <p:cNvGrpSpPr/>
          <p:nvPr/>
        </p:nvGrpSpPr>
        <p:grpSpPr>
          <a:xfrm>
            <a:off x="4285653" y="4623651"/>
            <a:ext cx="1531066" cy="1719818"/>
            <a:chOff x="2531882" y="4425090"/>
            <a:chExt cx="1531066" cy="1719818"/>
          </a:xfrm>
        </p:grpSpPr>
        <p:grpSp>
          <p:nvGrpSpPr>
            <p:cNvPr id="154" name="Group 153"/>
            <p:cNvGrpSpPr/>
            <p:nvPr/>
          </p:nvGrpSpPr>
          <p:grpSpPr>
            <a:xfrm>
              <a:off x="2531882" y="4425090"/>
              <a:ext cx="1531066" cy="1719818"/>
              <a:chOff x="831003" y="4425090"/>
              <a:chExt cx="1531066" cy="1719818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831003" y="4425090"/>
                <a:ext cx="1531066" cy="1719818"/>
                <a:chOff x="863601" y="4357132"/>
                <a:chExt cx="1531066" cy="1719818"/>
              </a:xfrm>
            </p:grpSpPr>
            <p:sp>
              <p:nvSpPr>
                <p:cNvPr id="161" name="Rectangle: Rounded Corners 160"/>
                <p:cNvSpPr/>
                <p:nvPr/>
              </p:nvSpPr>
              <p:spPr>
                <a:xfrm>
                  <a:off x="863601" y="4357132"/>
                  <a:ext cx="1531066" cy="1719818"/>
                </a:xfrm>
                <a:prstGeom prst="roundRect">
                  <a:avLst>
                    <a:gd name="adj" fmla="val 185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grpSp>
              <p:nvGrpSpPr>
                <p:cNvPr id="201" name="Group 200"/>
                <p:cNvGrpSpPr/>
                <p:nvPr/>
              </p:nvGrpSpPr>
              <p:grpSpPr>
                <a:xfrm>
                  <a:off x="905263" y="4639631"/>
                  <a:ext cx="1440000" cy="1080000"/>
                  <a:chOff x="3056224" y="2505446"/>
                  <a:chExt cx="1440000" cy="1080000"/>
                </a:xfrm>
              </p:grpSpPr>
              <p:sp>
                <p:nvSpPr>
                  <p:cNvPr id="203" name="Rounded Rectangle 132"/>
                  <p:cNvSpPr/>
                  <p:nvPr/>
                </p:nvSpPr>
                <p:spPr>
                  <a:xfrm>
                    <a:off x="3056224" y="2505446"/>
                    <a:ext cx="1440000" cy="1080000"/>
                  </a:xfrm>
                  <a:prstGeom prst="roundRect">
                    <a:avLst>
                      <a:gd name="adj" fmla="val 1479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/>
                  </a:p>
                </p:txBody>
              </p:sp>
              <p:pic>
                <p:nvPicPr>
                  <p:cNvPr id="204" name="Picture 203"/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21157" y="2688000"/>
                    <a:ext cx="920576" cy="749873"/>
                  </a:xfrm>
                  <a:prstGeom prst="rect">
                    <a:avLst/>
                  </a:prstGeom>
                </p:spPr>
              </p:pic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3501933" y="3224189"/>
                    <a:ext cx="54373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th-TH" sz="1400" dirty="0"/>
                      <a:t>รูปภาพ</a:t>
                    </a:r>
                  </a:p>
                </p:txBody>
              </p:sp>
            </p:grpSp>
            <p:sp>
              <p:nvSpPr>
                <p:cNvPr id="202" name="Rounded Rectangle 331"/>
                <p:cNvSpPr/>
                <p:nvPr/>
              </p:nvSpPr>
              <p:spPr>
                <a:xfrm>
                  <a:off x="902841" y="5764558"/>
                  <a:ext cx="1442422" cy="274923"/>
                </a:xfrm>
                <a:prstGeom prst="roundRect">
                  <a:avLst>
                    <a:gd name="adj" fmla="val 2564"/>
                  </a:avLst>
                </a:prstGeom>
                <a:solidFill>
                  <a:srgbClr val="093D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h-TH" sz="1400" dirty="0"/>
                    <a:t>คำอธิบาย</a:t>
                  </a:r>
                </a:p>
              </p:txBody>
            </p:sp>
          </p:grpSp>
          <p:pic>
            <p:nvPicPr>
              <p:cNvPr id="160" name="Picture 15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11642" y="4456282"/>
                <a:ext cx="206464" cy="213838"/>
              </a:xfrm>
              <a:prstGeom prst="rect">
                <a:avLst/>
              </a:prstGeom>
            </p:spPr>
          </p:pic>
        </p:grpSp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55882" y="4447778"/>
              <a:ext cx="242053" cy="249861"/>
            </a:xfrm>
            <a:prstGeom prst="rect">
              <a:avLst/>
            </a:prstGeom>
          </p:spPr>
        </p:pic>
      </p:grpSp>
      <p:grpSp>
        <p:nvGrpSpPr>
          <p:cNvPr id="206" name="Group 205"/>
          <p:cNvGrpSpPr/>
          <p:nvPr/>
        </p:nvGrpSpPr>
        <p:grpSpPr>
          <a:xfrm>
            <a:off x="6039304" y="4623651"/>
            <a:ext cx="1531066" cy="1719818"/>
            <a:chOff x="2531882" y="4425090"/>
            <a:chExt cx="1531066" cy="1719818"/>
          </a:xfrm>
        </p:grpSpPr>
        <p:grpSp>
          <p:nvGrpSpPr>
            <p:cNvPr id="207" name="Group 206"/>
            <p:cNvGrpSpPr/>
            <p:nvPr/>
          </p:nvGrpSpPr>
          <p:grpSpPr>
            <a:xfrm>
              <a:off x="2531882" y="4425090"/>
              <a:ext cx="1531066" cy="1719818"/>
              <a:chOff x="831003" y="4425090"/>
              <a:chExt cx="1531066" cy="1719818"/>
            </a:xfrm>
          </p:grpSpPr>
          <p:grpSp>
            <p:nvGrpSpPr>
              <p:cNvPr id="209" name="Group 208"/>
              <p:cNvGrpSpPr/>
              <p:nvPr/>
            </p:nvGrpSpPr>
            <p:grpSpPr>
              <a:xfrm>
                <a:off x="831003" y="4425090"/>
                <a:ext cx="1531066" cy="1719818"/>
                <a:chOff x="863601" y="4357132"/>
                <a:chExt cx="1531066" cy="1719818"/>
              </a:xfrm>
            </p:grpSpPr>
            <p:sp>
              <p:nvSpPr>
                <p:cNvPr id="211" name="Rectangle: Rounded Corners 210"/>
                <p:cNvSpPr/>
                <p:nvPr/>
              </p:nvSpPr>
              <p:spPr>
                <a:xfrm>
                  <a:off x="863601" y="4357132"/>
                  <a:ext cx="1531066" cy="1719818"/>
                </a:xfrm>
                <a:prstGeom prst="roundRect">
                  <a:avLst>
                    <a:gd name="adj" fmla="val 185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grpSp>
              <p:nvGrpSpPr>
                <p:cNvPr id="216" name="Group 215"/>
                <p:cNvGrpSpPr/>
                <p:nvPr/>
              </p:nvGrpSpPr>
              <p:grpSpPr>
                <a:xfrm>
                  <a:off x="905263" y="4639631"/>
                  <a:ext cx="1440000" cy="1080000"/>
                  <a:chOff x="3056224" y="2505446"/>
                  <a:chExt cx="1440000" cy="1080000"/>
                </a:xfrm>
              </p:grpSpPr>
              <p:sp>
                <p:nvSpPr>
                  <p:cNvPr id="218" name="Rounded Rectangle 132"/>
                  <p:cNvSpPr/>
                  <p:nvPr/>
                </p:nvSpPr>
                <p:spPr>
                  <a:xfrm>
                    <a:off x="3056224" y="2505446"/>
                    <a:ext cx="1440000" cy="1080000"/>
                  </a:xfrm>
                  <a:prstGeom prst="roundRect">
                    <a:avLst>
                      <a:gd name="adj" fmla="val 1479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/>
                  </a:p>
                </p:txBody>
              </p:sp>
              <p:pic>
                <p:nvPicPr>
                  <p:cNvPr id="219" name="Picture 218"/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21157" y="2688000"/>
                    <a:ext cx="920576" cy="749873"/>
                  </a:xfrm>
                  <a:prstGeom prst="rect">
                    <a:avLst/>
                  </a:prstGeom>
                </p:spPr>
              </p:pic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3501933" y="3224189"/>
                    <a:ext cx="54373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th-TH" sz="1400" dirty="0"/>
                      <a:t>รูปภาพ</a:t>
                    </a:r>
                  </a:p>
                </p:txBody>
              </p:sp>
            </p:grpSp>
            <p:sp>
              <p:nvSpPr>
                <p:cNvPr id="217" name="Rounded Rectangle 331"/>
                <p:cNvSpPr/>
                <p:nvPr/>
              </p:nvSpPr>
              <p:spPr>
                <a:xfrm>
                  <a:off x="902841" y="5764558"/>
                  <a:ext cx="1442422" cy="274923"/>
                </a:xfrm>
                <a:prstGeom prst="roundRect">
                  <a:avLst>
                    <a:gd name="adj" fmla="val 2564"/>
                  </a:avLst>
                </a:prstGeom>
                <a:solidFill>
                  <a:srgbClr val="093D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h-TH" sz="1400" dirty="0"/>
                    <a:t>คำอธิบาย</a:t>
                  </a:r>
                </a:p>
              </p:txBody>
            </p:sp>
          </p:grpSp>
          <p:pic>
            <p:nvPicPr>
              <p:cNvPr id="210" name="Picture 20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11642" y="4456282"/>
                <a:ext cx="206464" cy="213838"/>
              </a:xfrm>
              <a:prstGeom prst="rect">
                <a:avLst/>
              </a:prstGeom>
            </p:spPr>
          </p:pic>
        </p:grpSp>
        <p:pic>
          <p:nvPicPr>
            <p:cNvPr id="208" name="Picture 20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55882" y="4447778"/>
              <a:ext cx="242053" cy="249861"/>
            </a:xfrm>
            <a:prstGeom prst="rect">
              <a:avLst/>
            </a:prstGeom>
          </p:spPr>
        </p:pic>
      </p:grpSp>
      <p:grpSp>
        <p:nvGrpSpPr>
          <p:cNvPr id="221" name="Group 220"/>
          <p:cNvGrpSpPr/>
          <p:nvPr/>
        </p:nvGrpSpPr>
        <p:grpSpPr>
          <a:xfrm>
            <a:off x="7805348" y="4623651"/>
            <a:ext cx="1531066" cy="1719818"/>
            <a:chOff x="2531882" y="4425090"/>
            <a:chExt cx="1531066" cy="1719818"/>
          </a:xfrm>
        </p:grpSpPr>
        <p:grpSp>
          <p:nvGrpSpPr>
            <p:cNvPr id="222" name="Group 221"/>
            <p:cNvGrpSpPr/>
            <p:nvPr/>
          </p:nvGrpSpPr>
          <p:grpSpPr>
            <a:xfrm>
              <a:off x="2531882" y="4425090"/>
              <a:ext cx="1531066" cy="1719818"/>
              <a:chOff x="831003" y="4425090"/>
              <a:chExt cx="1531066" cy="1719818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831003" y="4425090"/>
                <a:ext cx="1531066" cy="1719818"/>
                <a:chOff x="863601" y="4357132"/>
                <a:chExt cx="1531066" cy="1719818"/>
              </a:xfrm>
            </p:grpSpPr>
            <p:sp>
              <p:nvSpPr>
                <p:cNvPr id="226" name="Rectangle: Rounded Corners 225"/>
                <p:cNvSpPr/>
                <p:nvPr/>
              </p:nvSpPr>
              <p:spPr>
                <a:xfrm>
                  <a:off x="863601" y="4357132"/>
                  <a:ext cx="1531066" cy="1719818"/>
                </a:xfrm>
                <a:prstGeom prst="roundRect">
                  <a:avLst>
                    <a:gd name="adj" fmla="val 185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grpSp>
              <p:nvGrpSpPr>
                <p:cNvPr id="227" name="Group 226"/>
                <p:cNvGrpSpPr/>
                <p:nvPr/>
              </p:nvGrpSpPr>
              <p:grpSpPr>
                <a:xfrm>
                  <a:off x="905263" y="4639631"/>
                  <a:ext cx="1440000" cy="1080000"/>
                  <a:chOff x="3056224" y="2505446"/>
                  <a:chExt cx="1440000" cy="1080000"/>
                </a:xfrm>
              </p:grpSpPr>
              <p:sp>
                <p:nvSpPr>
                  <p:cNvPr id="229" name="Rounded Rectangle 132"/>
                  <p:cNvSpPr/>
                  <p:nvPr/>
                </p:nvSpPr>
                <p:spPr>
                  <a:xfrm>
                    <a:off x="3056224" y="2505446"/>
                    <a:ext cx="1440000" cy="1080000"/>
                  </a:xfrm>
                  <a:prstGeom prst="roundRect">
                    <a:avLst>
                      <a:gd name="adj" fmla="val 1479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/>
                  </a:p>
                </p:txBody>
              </p:sp>
              <p:pic>
                <p:nvPicPr>
                  <p:cNvPr id="230" name="Picture 229"/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21157" y="2688000"/>
                    <a:ext cx="920576" cy="749873"/>
                  </a:xfrm>
                  <a:prstGeom prst="rect">
                    <a:avLst/>
                  </a:prstGeom>
                </p:spPr>
              </p:pic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3501933" y="3224189"/>
                    <a:ext cx="54373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th-TH" sz="1400" dirty="0"/>
                      <a:t>รูปภาพ</a:t>
                    </a:r>
                  </a:p>
                </p:txBody>
              </p:sp>
            </p:grpSp>
            <p:sp>
              <p:nvSpPr>
                <p:cNvPr id="228" name="Rounded Rectangle 331"/>
                <p:cNvSpPr/>
                <p:nvPr/>
              </p:nvSpPr>
              <p:spPr>
                <a:xfrm>
                  <a:off x="902841" y="5764558"/>
                  <a:ext cx="1442422" cy="274923"/>
                </a:xfrm>
                <a:prstGeom prst="roundRect">
                  <a:avLst>
                    <a:gd name="adj" fmla="val 2564"/>
                  </a:avLst>
                </a:prstGeom>
                <a:solidFill>
                  <a:srgbClr val="093D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h-TH" sz="1400" dirty="0"/>
                    <a:t>คำอธิบาย</a:t>
                  </a:r>
                </a:p>
              </p:txBody>
            </p:sp>
          </p:grpSp>
          <p:pic>
            <p:nvPicPr>
              <p:cNvPr id="225" name="Picture 22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11642" y="4456282"/>
                <a:ext cx="206464" cy="213838"/>
              </a:xfrm>
              <a:prstGeom prst="rect">
                <a:avLst/>
              </a:prstGeom>
            </p:spPr>
          </p:pic>
        </p:grp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55882" y="4447778"/>
              <a:ext cx="242053" cy="249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4908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628" y="67212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แก้ไขภาพกิจกรรม (แก้ไขชื่อ เพิ่มรูปภาพเข้าสู่อัลบั้ม และลบรูปภาพ)</a:t>
            </a:r>
            <a:endParaRPr lang="th-TH" b="1" dirty="0"/>
          </a:p>
        </p:txBody>
      </p:sp>
      <p:sp>
        <p:nvSpPr>
          <p:cNvPr id="145" name="Rounded Rectangle 144"/>
          <p:cNvSpPr/>
          <p:nvPr/>
        </p:nvSpPr>
        <p:spPr>
          <a:xfrm>
            <a:off x="3512112" y="-4081464"/>
            <a:ext cx="239468" cy="45719"/>
          </a:xfrm>
          <a:prstGeom prst="roundRect">
            <a:avLst>
              <a:gd name="adj" fmla="val 2564"/>
            </a:avLst>
          </a:prstGeom>
          <a:solidFill>
            <a:srgbClr val="093D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3254" y="725134"/>
            <a:ext cx="9818074" cy="5460484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327952" y="5979121"/>
            <a:ext cx="2661138" cy="68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เลือกภาพที่ต้องการ</a:t>
            </a:r>
            <a:r>
              <a:rPr lang="en-US" sz="1800" dirty="0"/>
              <a:t> </a:t>
            </a:r>
            <a:r>
              <a:rPr lang="th-TH" sz="1800" dirty="0"/>
              <a:t>ลบ</a:t>
            </a:r>
            <a:r>
              <a:rPr lang="en-US" sz="1800" dirty="0"/>
              <a:t> </a:t>
            </a:r>
            <a:r>
              <a:rPr lang="th-TH" sz="1800" dirty="0"/>
              <a:t>ด้วยเครื่องมือ </a:t>
            </a:r>
            <a:r>
              <a:rPr lang="en-US" sz="1800" dirty="0"/>
              <a:t>Check box</a:t>
            </a:r>
            <a:endParaRPr lang="th-TH" sz="1800" dirty="0"/>
          </a:p>
        </p:txBody>
      </p:sp>
      <p:sp>
        <p:nvSpPr>
          <p:cNvPr id="107" name="Rounded Rectangle 51"/>
          <p:cNvSpPr/>
          <p:nvPr/>
        </p:nvSpPr>
        <p:spPr>
          <a:xfrm>
            <a:off x="1459163" y="4290646"/>
            <a:ext cx="272922" cy="222005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09" name="Elbow Connector 56"/>
          <p:cNvCxnSpPr>
            <a:stCxn id="104" idx="1"/>
            <a:endCxn id="107" idx="1"/>
          </p:cNvCxnSpPr>
          <p:nvPr/>
        </p:nvCxnSpPr>
        <p:spPr>
          <a:xfrm rot="10800000" flipH="1">
            <a:off x="327951" y="4401650"/>
            <a:ext cx="1131211" cy="1918671"/>
          </a:xfrm>
          <a:prstGeom prst="bentConnector3">
            <a:avLst>
              <a:gd name="adj1" fmla="val -20208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8993775" y="4806476"/>
            <a:ext cx="2461079" cy="1078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เลือกรูปภาพของอัลบั้มนั้นทั้งหมด</a:t>
            </a:r>
          </a:p>
          <a:p>
            <a:pPr algn="ctr"/>
            <a:r>
              <a:rPr lang="th-TH" sz="1800" dirty="0"/>
              <a:t>และ</a:t>
            </a:r>
          </a:p>
          <a:p>
            <a:pPr algn="ctr"/>
            <a:r>
              <a:rPr lang="th-TH" sz="1800" dirty="0"/>
              <a:t>ยกเลิกการเลือกรูปภาพทั้งหมด</a:t>
            </a:r>
          </a:p>
        </p:txBody>
      </p:sp>
      <p:sp>
        <p:nvSpPr>
          <p:cNvPr id="111" name="Rounded Rectangle 41"/>
          <p:cNvSpPr/>
          <p:nvPr/>
        </p:nvSpPr>
        <p:spPr>
          <a:xfrm>
            <a:off x="9680331" y="4070536"/>
            <a:ext cx="1065267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18" name="Elbow Connector 42"/>
          <p:cNvCxnSpPr>
            <a:stCxn id="111" idx="2"/>
            <a:endCxn id="110" idx="0"/>
          </p:cNvCxnSpPr>
          <p:nvPr/>
        </p:nvCxnSpPr>
        <p:spPr>
          <a:xfrm rot="16200000" flipH="1">
            <a:off x="10005484" y="4587644"/>
            <a:ext cx="426313" cy="11350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868860" y="5979121"/>
            <a:ext cx="2661138" cy="68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คลิกเพื่อแก้ไข คำอธิบายรูปภาพ</a:t>
            </a:r>
          </a:p>
        </p:txBody>
      </p:sp>
      <p:sp>
        <p:nvSpPr>
          <p:cNvPr id="122" name="Rounded Rectangle 51"/>
          <p:cNvSpPr/>
          <p:nvPr/>
        </p:nvSpPr>
        <p:spPr>
          <a:xfrm>
            <a:off x="2928281" y="5458771"/>
            <a:ext cx="1407129" cy="34119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23" name="Elbow Connector 56"/>
          <p:cNvCxnSpPr>
            <a:stCxn id="121" idx="1"/>
            <a:endCxn id="122" idx="2"/>
          </p:cNvCxnSpPr>
          <p:nvPr/>
        </p:nvCxnSpPr>
        <p:spPr>
          <a:xfrm rot="10800000">
            <a:off x="3631846" y="5799968"/>
            <a:ext cx="237014" cy="520352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ounded Rectangle 41"/>
          <p:cNvSpPr/>
          <p:nvPr/>
        </p:nvSpPr>
        <p:spPr>
          <a:xfrm>
            <a:off x="3099211" y="2186413"/>
            <a:ext cx="7646387" cy="1749420"/>
          </a:xfrm>
          <a:prstGeom prst="roundRect">
            <a:avLst>
              <a:gd name="adj" fmla="val 3332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5" name="Rectangle 124"/>
          <p:cNvSpPr/>
          <p:nvPr/>
        </p:nvSpPr>
        <p:spPr>
          <a:xfrm>
            <a:off x="5966459" y="1315769"/>
            <a:ext cx="1920241" cy="51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เพิ่มรูปภาพเข้าสู่อัลบั้ม</a:t>
            </a:r>
          </a:p>
        </p:txBody>
      </p:sp>
      <p:cxnSp>
        <p:nvCxnSpPr>
          <p:cNvPr id="126" name="Elbow Connector 42"/>
          <p:cNvCxnSpPr>
            <a:stCxn id="125" idx="2"/>
            <a:endCxn id="124" idx="0"/>
          </p:cNvCxnSpPr>
          <p:nvPr/>
        </p:nvCxnSpPr>
        <p:spPr>
          <a:xfrm rot="5400000">
            <a:off x="6748982" y="2008814"/>
            <a:ext cx="351023" cy="4175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le 41"/>
          <p:cNvSpPr/>
          <p:nvPr/>
        </p:nvSpPr>
        <p:spPr>
          <a:xfrm>
            <a:off x="1303020" y="2056903"/>
            <a:ext cx="1600461" cy="1878930"/>
          </a:xfrm>
          <a:prstGeom prst="roundRect">
            <a:avLst>
              <a:gd name="adj" fmla="val 2316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0" name="Rectangle 129"/>
          <p:cNvSpPr/>
          <p:nvPr/>
        </p:nvSpPr>
        <p:spPr>
          <a:xfrm>
            <a:off x="1348805" y="1255035"/>
            <a:ext cx="1508890" cy="51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/>
              <a:t>แก้ไขข้อมูล อัลบั้ม </a:t>
            </a:r>
          </a:p>
          <a:p>
            <a:pPr algn="ctr"/>
            <a:r>
              <a:rPr lang="th-TH" sz="1400" dirty="0"/>
              <a:t>และจัดเก็บ</a:t>
            </a:r>
          </a:p>
        </p:txBody>
      </p:sp>
      <p:cxnSp>
        <p:nvCxnSpPr>
          <p:cNvPr id="131" name="Elbow Connector 42"/>
          <p:cNvCxnSpPr>
            <a:stCxn id="130" idx="2"/>
            <a:endCxn id="129" idx="0"/>
          </p:cNvCxnSpPr>
          <p:nvPr/>
        </p:nvCxnSpPr>
        <p:spPr>
          <a:xfrm rot="16200000" flipH="1">
            <a:off x="1962127" y="1915778"/>
            <a:ext cx="282247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39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ounded Rectangle 323"/>
          <p:cNvSpPr/>
          <p:nvPr/>
        </p:nvSpPr>
        <p:spPr>
          <a:xfrm>
            <a:off x="973015" y="2725366"/>
            <a:ext cx="10445265" cy="3977605"/>
          </a:xfrm>
          <a:prstGeom prst="roundRect">
            <a:avLst>
              <a:gd name="adj" fmla="val 772"/>
            </a:avLst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2" name="Round Same Side Corner Rectangle 211"/>
          <p:cNvSpPr/>
          <p:nvPr/>
        </p:nvSpPr>
        <p:spPr>
          <a:xfrm rot="10800000">
            <a:off x="612322" y="1905568"/>
            <a:ext cx="10853964" cy="4729693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324" name="Rounded Rectangle 323"/>
          <p:cNvSpPr/>
          <p:nvPr/>
        </p:nvSpPr>
        <p:spPr>
          <a:xfrm>
            <a:off x="834137" y="2006833"/>
            <a:ext cx="10445265" cy="622093"/>
          </a:xfrm>
          <a:prstGeom prst="roundRect">
            <a:avLst>
              <a:gd name="adj" fmla="val 3599"/>
            </a:avLst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/>
          <p:cNvSpPr txBox="1"/>
          <p:nvPr/>
        </p:nvSpPr>
        <p:spPr>
          <a:xfrm>
            <a:off x="475641" y="67212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ดูรูปภาพและแชร์รูปภาพ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507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ภาพกิจกรรม</a:t>
            </a:r>
          </a:p>
        </p:txBody>
      </p:sp>
      <p:grpSp>
        <p:nvGrpSpPr>
          <p:cNvPr id="213" name="Group 212"/>
          <p:cNvGrpSpPr/>
          <p:nvPr/>
        </p:nvGrpSpPr>
        <p:grpSpPr>
          <a:xfrm>
            <a:off x="593966" y="1455626"/>
            <a:ext cx="10872320" cy="449943"/>
            <a:chOff x="593966" y="2656114"/>
            <a:chExt cx="10872320" cy="449943"/>
          </a:xfrm>
        </p:grpSpPr>
        <p:sp>
          <p:nvSpPr>
            <p:cNvPr id="214" name="Round Same Side Corner Rectangle 213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593966" y="2677403"/>
              <a:ext cx="1095134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ภาพกิจกรรม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388522" y="1994350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>
                <a:cs typeface="+mj-cs"/>
              </a:rPr>
              <a:t>ชื่ออัลบั้ม</a:t>
            </a:r>
          </a:p>
        </p:txBody>
      </p:sp>
      <p:sp>
        <p:nvSpPr>
          <p:cNvPr id="321" name="TextBox 320"/>
          <p:cNvSpPr txBox="1"/>
          <p:nvPr/>
        </p:nvSpPr>
        <p:spPr>
          <a:xfrm>
            <a:off x="1007255" y="2242135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>
                <a:cs typeface="+mj-cs"/>
              </a:rPr>
              <a:t>คำอธิบายอัลบั้ม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2140651" y="1994350"/>
            <a:ext cx="2362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>
                <a:cs typeface="+mj-cs"/>
              </a:rPr>
              <a:t>อบรม</a:t>
            </a:r>
            <a:r>
              <a:rPr lang="en-US" sz="1600" dirty="0">
                <a:cs typeface="+mj-cs"/>
              </a:rPr>
              <a:t> MBA </a:t>
            </a:r>
            <a:r>
              <a:rPr lang="th-TH" sz="1600" dirty="0">
                <a:cs typeface="+mj-cs"/>
              </a:rPr>
              <a:t>พิษณุโลก1/2559 (วันที่4)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2140651" y="2231597"/>
            <a:ext cx="5320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>
                <a:cs typeface="+mj-cs"/>
              </a:rPr>
              <a:t>การอบรม </a:t>
            </a:r>
            <a:r>
              <a:rPr lang="en-US" sz="1600" dirty="0">
                <a:cs typeface="+mj-cs"/>
              </a:rPr>
              <a:t>MBA </a:t>
            </a:r>
            <a:r>
              <a:rPr lang="th-TH" sz="1600" dirty="0">
                <a:cs typeface="+mj-cs"/>
              </a:rPr>
              <a:t>ระดับ1 ที่ โรงแรมริเวอร์วิว จังหวัดพิษณุโลก วันจันทร์ที่ 16 พฤษภาคม 2559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470153" y="1543737"/>
            <a:ext cx="1003788" cy="268068"/>
            <a:chOff x="9695951" y="1543737"/>
            <a:chExt cx="1003788" cy="268068"/>
          </a:xfrm>
        </p:grpSpPr>
        <p:sp>
          <p:nvSpPr>
            <p:cNvPr id="392" name="Rounded Rectangle 391"/>
            <p:cNvSpPr/>
            <p:nvPr/>
          </p:nvSpPr>
          <p:spPr>
            <a:xfrm>
              <a:off x="9695951" y="1543737"/>
              <a:ext cx="1003788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แชร์ภาพที่เลือก</a:t>
              </a:r>
            </a:p>
          </p:txBody>
        </p:sp>
        <p:pic>
          <p:nvPicPr>
            <p:cNvPr id="105" name="Picture 2" descr="http://findicons.com/files/icons/2779/simple_icons/4096/facebook.png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5951" y="1565833"/>
              <a:ext cx="262748" cy="24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10599659" y="1543737"/>
            <a:ext cx="679743" cy="268068"/>
            <a:chOff x="10506417" y="1543737"/>
            <a:chExt cx="679743" cy="268068"/>
          </a:xfrm>
        </p:grpSpPr>
        <p:sp>
          <p:nvSpPr>
            <p:cNvPr id="246" name="Rounded Rectangle 245"/>
            <p:cNvSpPr/>
            <p:nvPr/>
          </p:nvSpPr>
          <p:spPr>
            <a:xfrm>
              <a:off x="10506417" y="1543737"/>
              <a:ext cx="679743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กลับ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5057" y="1561935"/>
              <a:ext cx="215231" cy="215231"/>
            </a:xfrm>
            <a:prstGeom prst="rect">
              <a:avLst/>
            </a:prstGeom>
          </p:spPr>
        </p:pic>
      </p:grpSp>
      <p:sp>
        <p:nvSpPr>
          <p:cNvPr id="163" name="Rounded Rectangle 323"/>
          <p:cNvSpPr/>
          <p:nvPr/>
        </p:nvSpPr>
        <p:spPr>
          <a:xfrm>
            <a:off x="834137" y="2767855"/>
            <a:ext cx="10445265" cy="3764830"/>
          </a:xfrm>
          <a:prstGeom prst="roundRect">
            <a:avLst>
              <a:gd name="adj" fmla="val 1497"/>
            </a:avLst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164" name="Group 163"/>
          <p:cNvGrpSpPr/>
          <p:nvPr/>
        </p:nvGrpSpPr>
        <p:grpSpPr>
          <a:xfrm>
            <a:off x="931377" y="3211871"/>
            <a:ext cx="1531066" cy="2015859"/>
            <a:chOff x="831003" y="4425089"/>
            <a:chExt cx="1531066" cy="2015859"/>
          </a:xfrm>
        </p:grpSpPr>
        <p:grpSp>
          <p:nvGrpSpPr>
            <p:cNvPr id="167" name="Group 166"/>
            <p:cNvGrpSpPr/>
            <p:nvPr/>
          </p:nvGrpSpPr>
          <p:grpSpPr>
            <a:xfrm>
              <a:off x="831003" y="4425089"/>
              <a:ext cx="1531066" cy="2015859"/>
              <a:chOff x="863601" y="4357131"/>
              <a:chExt cx="1531066" cy="2015859"/>
            </a:xfrm>
          </p:grpSpPr>
          <p:sp>
            <p:nvSpPr>
              <p:cNvPr id="169" name="Rectangle: Rounded Corners 168"/>
              <p:cNvSpPr/>
              <p:nvPr/>
            </p:nvSpPr>
            <p:spPr>
              <a:xfrm>
                <a:off x="863601" y="4357131"/>
                <a:ext cx="1531066" cy="2015859"/>
              </a:xfrm>
              <a:prstGeom prst="roundRect">
                <a:avLst>
                  <a:gd name="adj" fmla="val 185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170" name="Group 169"/>
              <p:cNvGrpSpPr/>
              <p:nvPr/>
            </p:nvGrpSpPr>
            <p:grpSpPr>
              <a:xfrm>
                <a:off x="905263" y="4639631"/>
                <a:ext cx="1440000" cy="1080000"/>
                <a:chOff x="3056224" y="2505446"/>
                <a:chExt cx="1440000" cy="1080000"/>
              </a:xfrm>
            </p:grpSpPr>
            <p:sp>
              <p:nvSpPr>
                <p:cNvPr id="172" name="Rounded Rectangle 132"/>
                <p:cNvSpPr/>
                <p:nvPr/>
              </p:nvSpPr>
              <p:spPr>
                <a:xfrm>
                  <a:off x="3056224" y="2505446"/>
                  <a:ext cx="1440000" cy="1080000"/>
                </a:xfrm>
                <a:prstGeom prst="roundRect">
                  <a:avLst>
                    <a:gd name="adj" fmla="val 1479"/>
                  </a:avLst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pic>
              <p:nvPicPr>
                <p:cNvPr id="173" name="Picture 172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1157" y="2688000"/>
                  <a:ext cx="920576" cy="749873"/>
                </a:xfrm>
                <a:prstGeom prst="rect">
                  <a:avLst/>
                </a:prstGeom>
              </p:spPr>
            </p:pic>
            <p:sp>
              <p:nvSpPr>
                <p:cNvPr id="174" name="TextBox 173"/>
                <p:cNvSpPr txBox="1"/>
                <p:nvPr/>
              </p:nvSpPr>
              <p:spPr>
                <a:xfrm>
                  <a:off x="3501933" y="3224189"/>
                  <a:ext cx="5437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h-TH" sz="1400" dirty="0"/>
                    <a:t>รูปภาพ</a:t>
                  </a:r>
                </a:p>
              </p:txBody>
            </p:sp>
          </p:grpSp>
          <p:sp>
            <p:nvSpPr>
              <p:cNvPr id="171" name="Rounded Rectangle 331"/>
              <p:cNvSpPr/>
              <p:nvPr/>
            </p:nvSpPr>
            <p:spPr>
              <a:xfrm>
                <a:off x="902841" y="5764558"/>
                <a:ext cx="1442422" cy="274923"/>
              </a:xfrm>
              <a:prstGeom prst="roundRect">
                <a:avLst>
                  <a:gd name="adj" fmla="val 2564"/>
                </a:avLst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dirty="0"/>
                  <a:t>คำอธิบาย</a:t>
                </a:r>
              </a:p>
            </p:txBody>
          </p:sp>
          <p:sp>
            <p:nvSpPr>
              <p:cNvPr id="249" name="Rounded Rectangle 331"/>
              <p:cNvSpPr/>
              <p:nvPr/>
            </p:nvSpPr>
            <p:spPr>
              <a:xfrm>
                <a:off x="902841" y="6064878"/>
                <a:ext cx="1442422" cy="274923"/>
              </a:xfrm>
              <a:prstGeom prst="roundRect">
                <a:avLst>
                  <a:gd name="adj" fmla="val 2564"/>
                </a:avLst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Share</a:t>
                </a:r>
                <a:endParaRPr lang="th-TH" sz="1100" dirty="0"/>
              </a:p>
            </p:txBody>
          </p:sp>
        </p:grpSp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476" y="4454544"/>
              <a:ext cx="235212" cy="227862"/>
            </a:xfrm>
            <a:prstGeom prst="rect">
              <a:avLst/>
            </a:prstGeom>
          </p:spPr>
        </p:pic>
      </p:grpSp>
      <p:grpSp>
        <p:nvGrpSpPr>
          <p:cNvPr id="175" name="Group 174"/>
          <p:cNvGrpSpPr/>
          <p:nvPr/>
        </p:nvGrpSpPr>
        <p:grpSpPr>
          <a:xfrm>
            <a:off x="2677972" y="3211872"/>
            <a:ext cx="1531066" cy="2015858"/>
            <a:chOff x="2531882" y="4425090"/>
            <a:chExt cx="1531066" cy="2015858"/>
          </a:xfrm>
        </p:grpSpPr>
        <p:grpSp>
          <p:nvGrpSpPr>
            <p:cNvPr id="178" name="Group 177"/>
            <p:cNvGrpSpPr/>
            <p:nvPr/>
          </p:nvGrpSpPr>
          <p:grpSpPr>
            <a:xfrm>
              <a:off x="2531882" y="4425090"/>
              <a:ext cx="1531066" cy="2015858"/>
              <a:chOff x="863601" y="4357132"/>
              <a:chExt cx="1531066" cy="2015858"/>
            </a:xfrm>
          </p:grpSpPr>
          <p:sp>
            <p:nvSpPr>
              <p:cNvPr id="180" name="Rectangle: Rounded Corners 179"/>
              <p:cNvSpPr/>
              <p:nvPr/>
            </p:nvSpPr>
            <p:spPr>
              <a:xfrm>
                <a:off x="863601" y="4357132"/>
                <a:ext cx="1531066" cy="2015858"/>
              </a:xfrm>
              <a:prstGeom prst="roundRect">
                <a:avLst>
                  <a:gd name="adj" fmla="val 185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181" name="Group 180"/>
              <p:cNvGrpSpPr/>
              <p:nvPr/>
            </p:nvGrpSpPr>
            <p:grpSpPr>
              <a:xfrm>
                <a:off x="905263" y="4639631"/>
                <a:ext cx="1440000" cy="1080000"/>
                <a:chOff x="3056224" y="2505446"/>
                <a:chExt cx="1440000" cy="1080000"/>
              </a:xfrm>
            </p:grpSpPr>
            <p:sp>
              <p:nvSpPr>
                <p:cNvPr id="183" name="Rounded Rectangle 132"/>
                <p:cNvSpPr/>
                <p:nvPr/>
              </p:nvSpPr>
              <p:spPr>
                <a:xfrm>
                  <a:off x="3056224" y="2505446"/>
                  <a:ext cx="1440000" cy="1080000"/>
                </a:xfrm>
                <a:prstGeom prst="roundRect">
                  <a:avLst>
                    <a:gd name="adj" fmla="val 1479"/>
                  </a:avLst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pic>
              <p:nvPicPr>
                <p:cNvPr id="184" name="Picture 18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1157" y="2688000"/>
                  <a:ext cx="920576" cy="749873"/>
                </a:xfrm>
                <a:prstGeom prst="rect">
                  <a:avLst/>
                </a:prstGeom>
              </p:spPr>
            </p:pic>
            <p:sp>
              <p:nvSpPr>
                <p:cNvPr id="185" name="TextBox 184"/>
                <p:cNvSpPr txBox="1"/>
                <p:nvPr/>
              </p:nvSpPr>
              <p:spPr>
                <a:xfrm>
                  <a:off x="3501933" y="3224189"/>
                  <a:ext cx="5437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h-TH" sz="1400" dirty="0"/>
                    <a:t>รูปภาพ</a:t>
                  </a:r>
                </a:p>
              </p:txBody>
            </p:sp>
          </p:grpSp>
          <p:sp>
            <p:nvSpPr>
              <p:cNvPr id="182" name="Rounded Rectangle 331"/>
              <p:cNvSpPr/>
              <p:nvPr/>
            </p:nvSpPr>
            <p:spPr>
              <a:xfrm>
                <a:off x="902841" y="5764558"/>
                <a:ext cx="1442422" cy="274923"/>
              </a:xfrm>
              <a:prstGeom prst="roundRect">
                <a:avLst>
                  <a:gd name="adj" fmla="val 2564"/>
                </a:avLst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dirty="0"/>
                  <a:t>คำอธิบาย</a:t>
                </a:r>
              </a:p>
            </p:txBody>
          </p:sp>
          <p:sp>
            <p:nvSpPr>
              <p:cNvPr id="250" name="Rounded Rectangle 331"/>
              <p:cNvSpPr/>
              <p:nvPr/>
            </p:nvSpPr>
            <p:spPr>
              <a:xfrm>
                <a:off x="902841" y="6064877"/>
                <a:ext cx="1442422" cy="274923"/>
              </a:xfrm>
              <a:prstGeom prst="roundRect">
                <a:avLst>
                  <a:gd name="adj" fmla="val 2564"/>
                </a:avLst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Share</a:t>
                </a:r>
                <a:endParaRPr lang="th-TH" sz="1200" dirty="0"/>
              </a:p>
            </p:txBody>
          </p:sp>
        </p:grpSp>
        <p:pic>
          <p:nvPicPr>
            <p:cNvPr id="177" name="Picture 17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55882" y="4447778"/>
              <a:ext cx="242053" cy="249861"/>
            </a:xfrm>
            <a:prstGeom prst="rect">
              <a:avLst/>
            </a:prstGeom>
          </p:spPr>
        </p:pic>
      </p:grpSp>
      <p:grpSp>
        <p:nvGrpSpPr>
          <p:cNvPr id="223" name="Group 222"/>
          <p:cNvGrpSpPr/>
          <p:nvPr/>
        </p:nvGrpSpPr>
        <p:grpSpPr>
          <a:xfrm>
            <a:off x="10439651" y="2824708"/>
            <a:ext cx="1190783" cy="276999"/>
            <a:chOff x="10439651" y="4346652"/>
            <a:chExt cx="1190783" cy="276999"/>
          </a:xfrm>
        </p:grpSpPr>
        <p:sp>
          <p:nvSpPr>
            <p:cNvPr id="224" name="Rounded Rectangle 662"/>
            <p:cNvSpPr/>
            <p:nvPr/>
          </p:nvSpPr>
          <p:spPr>
            <a:xfrm>
              <a:off x="10439651" y="4452713"/>
              <a:ext cx="68580" cy="685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10516420" y="4346652"/>
              <a:ext cx="11140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+mj-cs"/>
                </a:rPr>
                <a:t>เลือกทั้งหมด</a:t>
              </a:r>
              <a:endPara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4424567" y="3211872"/>
            <a:ext cx="1531066" cy="2015858"/>
            <a:chOff x="2531882" y="4425090"/>
            <a:chExt cx="1531066" cy="2015858"/>
          </a:xfrm>
        </p:grpSpPr>
        <p:grpSp>
          <p:nvGrpSpPr>
            <p:cNvPr id="254" name="Group 253"/>
            <p:cNvGrpSpPr/>
            <p:nvPr/>
          </p:nvGrpSpPr>
          <p:grpSpPr>
            <a:xfrm>
              <a:off x="2531882" y="4425090"/>
              <a:ext cx="1531066" cy="2015858"/>
              <a:chOff x="863601" y="4357132"/>
              <a:chExt cx="1531066" cy="2015858"/>
            </a:xfrm>
          </p:grpSpPr>
          <p:sp>
            <p:nvSpPr>
              <p:cNvPr id="256" name="Rectangle: Rounded Corners 255"/>
              <p:cNvSpPr/>
              <p:nvPr/>
            </p:nvSpPr>
            <p:spPr>
              <a:xfrm>
                <a:off x="863601" y="4357132"/>
                <a:ext cx="1531066" cy="2015858"/>
              </a:xfrm>
              <a:prstGeom prst="roundRect">
                <a:avLst>
                  <a:gd name="adj" fmla="val 185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257" name="Group 256"/>
              <p:cNvGrpSpPr/>
              <p:nvPr/>
            </p:nvGrpSpPr>
            <p:grpSpPr>
              <a:xfrm>
                <a:off x="905263" y="4639631"/>
                <a:ext cx="1440000" cy="1080000"/>
                <a:chOff x="3056224" y="2505446"/>
                <a:chExt cx="1440000" cy="1080000"/>
              </a:xfrm>
            </p:grpSpPr>
            <p:sp>
              <p:nvSpPr>
                <p:cNvPr id="260" name="Rounded Rectangle 132"/>
                <p:cNvSpPr/>
                <p:nvPr/>
              </p:nvSpPr>
              <p:spPr>
                <a:xfrm>
                  <a:off x="3056224" y="2505446"/>
                  <a:ext cx="1440000" cy="1080000"/>
                </a:xfrm>
                <a:prstGeom prst="roundRect">
                  <a:avLst>
                    <a:gd name="adj" fmla="val 1479"/>
                  </a:avLst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pic>
              <p:nvPicPr>
                <p:cNvPr id="261" name="Picture 260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1157" y="2688000"/>
                  <a:ext cx="920576" cy="749873"/>
                </a:xfrm>
                <a:prstGeom prst="rect">
                  <a:avLst/>
                </a:prstGeom>
              </p:spPr>
            </p:pic>
            <p:sp>
              <p:nvSpPr>
                <p:cNvPr id="262" name="TextBox 261"/>
                <p:cNvSpPr txBox="1"/>
                <p:nvPr/>
              </p:nvSpPr>
              <p:spPr>
                <a:xfrm>
                  <a:off x="3501933" y="3224189"/>
                  <a:ext cx="5437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h-TH" sz="1400" dirty="0"/>
                    <a:t>รูปภาพ</a:t>
                  </a:r>
                </a:p>
              </p:txBody>
            </p:sp>
          </p:grpSp>
          <p:sp>
            <p:nvSpPr>
              <p:cNvPr id="258" name="Rounded Rectangle 331"/>
              <p:cNvSpPr/>
              <p:nvPr/>
            </p:nvSpPr>
            <p:spPr>
              <a:xfrm>
                <a:off x="902841" y="5764558"/>
                <a:ext cx="1442422" cy="274923"/>
              </a:xfrm>
              <a:prstGeom prst="roundRect">
                <a:avLst>
                  <a:gd name="adj" fmla="val 2564"/>
                </a:avLst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dirty="0"/>
                  <a:t>คำอธิบาย</a:t>
                </a:r>
              </a:p>
            </p:txBody>
          </p:sp>
          <p:sp>
            <p:nvSpPr>
              <p:cNvPr id="259" name="Rounded Rectangle 331"/>
              <p:cNvSpPr/>
              <p:nvPr/>
            </p:nvSpPr>
            <p:spPr>
              <a:xfrm>
                <a:off x="902841" y="6064877"/>
                <a:ext cx="1442422" cy="274923"/>
              </a:xfrm>
              <a:prstGeom prst="roundRect">
                <a:avLst>
                  <a:gd name="adj" fmla="val 2564"/>
                </a:avLst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Share</a:t>
                </a:r>
                <a:endParaRPr lang="th-TH" sz="1200" dirty="0"/>
              </a:p>
            </p:txBody>
          </p:sp>
        </p:grpSp>
        <p:pic>
          <p:nvPicPr>
            <p:cNvPr id="253" name="Picture 25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55882" y="4447778"/>
              <a:ext cx="242053" cy="249861"/>
            </a:xfrm>
            <a:prstGeom prst="rect">
              <a:avLst/>
            </a:prstGeom>
          </p:spPr>
        </p:pic>
      </p:grpSp>
      <p:grpSp>
        <p:nvGrpSpPr>
          <p:cNvPr id="263" name="Group 262"/>
          <p:cNvGrpSpPr/>
          <p:nvPr/>
        </p:nvGrpSpPr>
        <p:grpSpPr>
          <a:xfrm>
            <a:off x="6171162" y="3211872"/>
            <a:ext cx="1531066" cy="2015858"/>
            <a:chOff x="2531882" y="4425090"/>
            <a:chExt cx="1531066" cy="2015858"/>
          </a:xfrm>
        </p:grpSpPr>
        <p:grpSp>
          <p:nvGrpSpPr>
            <p:cNvPr id="266" name="Group 265"/>
            <p:cNvGrpSpPr/>
            <p:nvPr/>
          </p:nvGrpSpPr>
          <p:grpSpPr>
            <a:xfrm>
              <a:off x="2531882" y="4425090"/>
              <a:ext cx="1531066" cy="2015858"/>
              <a:chOff x="863601" y="4357132"/>
              <a:chExt cx="1531066" cy="2015858"/>
            </a:xfrm>
          </p:grpSpPr>
          <p:sp>
            <p:nvSpPr>
              <p:cNvPr id="268" name="Rectangle: Rounded Corners 267"/>
              <p:cNvSpPr/>
              <p:nvPr/>
            </p:nvSpPr>
            <p:spPr>
              <a:xfrm>
                <a:off x="863601" y="4357132"/>
                <a:ext cx="1531066" cy="2015858"/>
              </a:xfrm>
              <a:prstGeom prst="roundRect">
                <a:avLst>
                  <a:gd name="adj" fmla="val 185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269" name="Group 268"/>
              <p:cNvGrpSpPr/>
              <p:nvPr/>
            </p:nvGrpSpPr>
            <p:grpSpPr>
              <a:xfrm>
                <a:off x="905263" y="4639631"/>
                <a:ext cx="1440000" cy="1080000"/>
                <a:chOff x="3056224" y="2505446"/>
                <a:chExt cx="1440000" cy="1080000"/>
              </a:xfrm>
            </p:grpSpPr>
            <p:sp>
              <p:nvSpPr>
                <p:cNvPr id="272" name="Rounded Rectangle 132"/>
                <p:cNvSpPr/>
                <p:nvPr/>
              </p:nvSpPr>
              <p:spPr>
                <a:xfrm>
                  <a:off x="3056224" y="2505446"/>
                  <a:ext cx="1440000" cy="1080000"/>
                </a:xfrm>
                <a:prstGeom prst="roundRect">
                  <a:avLst>
                    <a:gd name="adj" fmla="val 1479"/>
                  </a:avLst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pic>
              <p:nvPicPr>
                <p:cNvPr id="273" name="Picture 272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1157" y="2688000"/>
                  <a:ext cx="920576" cy="749873"/>
                </a:xfrm>
                <a:prstGeom prst="rect">
                  <a:avLst/>
                </a:prstGeom>
              </p:spPr>
            </p:pic>
            <p:sp>
              <p:nvSpPr>
                <p:cNvPr id="274" name="TextBox 273"/>
                <p:cNvSpPr txBox="1"/>
                <p:nvPr/>
              </p:nvSpPr>
              <p:spPr>
                <a:xfrm>
                  <a:off x="3501933" y="3224189"/>
                  <a:ext cx="5437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h-TH" sz="1400" dirty="0"/>
                    <a:t>รูปภาพ</a:t>
                  </a:r>
                </a:p>
              </p:txBody>
            </p:sp>
          </p:grpSp>
          <p:sp>
            <p:nvSpPr>
              <p:cNvPr id="270" name="Rounded Rectangle 331"/>
              <p:cNvSpPr/>
              <p:nvPr/>
            </p:nvSpPr>
            <p:spPr>
              <a:xfrm>
                <a:off x="902841" y="5764558"/>
                <a:ext cx="1442422" cy="274923"/>
              </a:xfrm>
              <a:prstGeom prst="roundRect">
                <a:avLst>
                  <a:gd name="adj" fmla="val 2564"/>
                </a:avLst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dirty="0"/>
                  <a:t>คำอธิบาย</a:t>
                </a:r>
              </a:p>
            </p:txBody>
          </p:sp>
          <p:sp>
            <p:nvSpPr>
              <p:cNvPr id="271" name="Rounded Rectangle 331"/>
              <p:cNvSpPr/>
              <p:nvPr/>
            </p:nvSpPr>
            <p:spPr>
              <a:xfrm>
                <a:off x="902841" y="6064877"/>
                <a:ext cx="1442422" cy="274923"/>
              </a:xfrm>
              <a:prstGeom prst="roundRect">
                <a:avLst>
                  <a:gd name="adj" fmla="val 2564"/>
                </a:avLst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Share</a:t>
                </a:r>
                <a:endParaRPr lang="th-TH" sz="1200" dirty="0"/>
              </a:p>
            </p:txBody>
          </p:sp>
        </p:grpSp>
        <p:pic>
          <p:nvPicPr>
            <p:cNvPr id="265" name="Picture 26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55882" y="4447778"/>
              <a:ext cx="242053" cy="249861"/>
            </a:xfrm>
            <a:prstGeom prst="rect">
              <a:avLst/>
            </a:prstGeom>
          </p:spPr>
        </p:pic>
      </p:grpSp>
      <p:grpSp>
        <p:nvGrpSpPr>
          <p:cNvPr id="275" name="Group 274"/>
          <p:cNvGrpSpPr/>
          <p:nvPr/>
        </p:nvGrpSpPr>
        <p:grpSpPr>
          <a:xfrm>
            <a:off x="7917757" y="3211872"/>
            <a:ext cx="1531066" cy="2015858"/>
            <a:chOff x="2531882" y="4425090"/>
            <a:chExt cx="1531066" cy="2015858"/>
          </a:xfrm>
        </p:grpSpPr>
        <p:grpSp>
          <p:nvGrpSpPr>
            <p:cNvPr id="278" name="Group 277"/>
            <p:cNvGrpSpPr/>
            <p:nvPr/>
          </p:nvGrpSpPr>
          <p:grpSpPr>
            <a:xfrm>
              <a:off x="2531882" y="4425090"/>
              <a:ext cx="1531066" cy="2015858"/>
              <a:chOff x="863601" y="4357132"/>
              <a:chExt cx="1531066" cy="2015858"/>
            </a:xfrm>
          </p:grpSpPr>
          <p:sp>
            <p:nvSpPr>
              <p:cNvPr id="280" name="Rectangle: Rounded Corners 279"/>
              <p:cNvSpPr/>
              <p:nvPr/>
            </p:nvSpPr>
            <p:spPr>
              <a:xfrm>
                <a:off x="863601" y="4357132"/>
                <a:ext cx="1531066" cy="2015858"/>
              </a:xfrm>
              <a:prstGeom prst="roundRect">
                <a:avLst>
                  <a:gd name="adj" fmla="val 185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281" name="Group 280"/>
              <p:cNvGrpSpPr/>
              <p:nvPr/>
            </p:nvGrpSpPr>
            <p:grpSpPr>
              <a:xfrm>
                <a:off x="905263" y="4639631"/>
                <a:ext cx="1440000" cy="1080000"/>
                <a:chOff x="3056224" y="2505446"/>
                <a:chExt cx="1440000" cy="1080000"/>
              </a:xfrm>
            </p:grpSpPr>
            <p:sp>
              <p:nvSpPr>
                <p:cNvPr id="284" name="Rounded Rectangle 132"/>
                <p:cNvSpPr/>
                <p:nvPr/>
              </p:nvSpPr>
              <p:spPr>
                <a:xfrm>
                  <a:off x="3056224" y="2505446"/>
                  <a:ext cx="1440000" cy="1080000"/>
                </a:xfrm>
                <a:prstGeom prst="roundRect">
                  <a:avLst>
                    <a:gd name="adj" fmla="val 1479"/>
                  </a:avLst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pic>
              <p:nvPicPr>
                <p:cNvPr id="285" name="Picture 284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1157" y="2688000"/>
                  <a:ext cx="920576" cy="749873"/>
                </a:xfrm>
                <a:prstGeom prst="rect">
                  <a:avLst/>
                </a:prstGeom>
              </p:spPr>
            </p:pic>
            <p:sp>
              <p:nvSpPr>
                <p:cNvPr id="286" name="TextBox 285"/>
                <p:cNvSpPr txBox="1"/>
                <p:nvPr/>
              </p:nvSpPr>
              <p:spPr>
                <a:xfrm>
                  <a:off x="3501933" y="3224189"/>
                  <a:ext cx="5437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h-TH" sz="1400" dirty="0"/>
                    <a:t>รูปภาพ</a:t>
                  </a:r>
                </a:p>
              </p:txBody>
            </p:sp>
          </p:grpSp>
          <p:sp>
            <p:nvSpPr>
              <p:cNvPr id="282" name="Rounded Rectangle 331"/>
              <p:cNvSpPr/>
              <p:nvPr/>
            </p:nvSpPr>
            <p:spPr>
              <a:xfrm>
                <a:off x="902841" y="5764558"/>
                <a:ext cx="1442422" cy="274923"/>
              </a:xfrm>
              <a:prstGeom prst="roundRect">
                <a:avLst>
                  <a:gd name="adj" fmla="val 2564"/>
                </a:avLst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dirty="0"/>
                  <a:t>คำอธิบาย</a:t>
                </a:r>
              </a:p>
            </p:txBody>
          </p:sp>
          <p:sp>
            <p:nvSpPr>
              <p:cNvPr id="283" name="Rounded Rectangle 331"/>
              <p:cNvSpPr/>
              <p:nvPr/>
            </p:nvSpPr>
            <p:spPr>
              <a:xfrm>
                <a:off x="902841" y="6064877"/>
                <a:ext cx="1442422" cy="274923"/>
              </a:xfrm>
              <a:prstGeom prst="roundRect">
                <a:avLst>
                  <a:gd name="adj" fmla="val 2564"/>
                </a:avLst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Share</a:t>
                </a:r>
                <a:endParaRPr lang="th-TH" sz="1200" dirty="0"/>
              </a:p>
            </p:txBody>
          </p:sp>
        </p:grpSp>
        <p:pic>
          <p:nvPicPr>
            <p:cNvPr id="277" name="Picture 27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55882" y="4447778"/>
              <a:ext cx="242053" cy="249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7107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32456" y="852955"/>
            <a:ext cx="9732950" cy="541905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72483" y="29787"/>
            <a:ext cx="118514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View and Share Photo Album</a:t>
            </a:r>
            <a:r>
              <a:rPr lang="th-TH" b="1" dirty="0"/>
              <a:t> </a:t>
            </a:r>
            <a:r>
              <a:rPr lang="th-TH" sz="2400" dirty="0"/>
              <a:t>คำอธิบายเพิ่มเติม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422275" y="5425353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Share </a:t>
            </a:r>
            <a:r>
              <a:rPr lang="th-TH" sz="1800" dirty="0"/>
              <a:t>รูปภาพเดียว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526929" y="4608823"/>
            <a:ext cx="1467093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9" name="Elbow Connector 38"/>
          <p:cNvCxnSpPr>
            <a:stCxn id="35" idx="2"/>
            <a:endCxn id="4" idx="0"/>
          </p:cNvCxnSpPr>
          <p:nvPr/>
        </p:nvCxnSpPr>
        <p:spPr>
          <a:xfrm rot="5400000">
            <a:off x="2007025" y="5171901"/>
            <a:ext cx="506903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9152036" y="3565467"/>
            <a:ext cx="2461079" cy="1078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เลือกรูปภาพของอัลบั้มนั้นทั้งหมด</a:t>
            </a:r>
          </a:p>
          <a:p>
            <a:pPr algn="ctr"/>
            <a:r>
              <a:rPr lang="th-TH" sz="1800" dirty="0"/>
              <a:t>และ</a:t>
            </a:r>
          </a:p>
          <a:p>
            <a:pPr algn="ctr"/>
            <a:r>
              <a:rPr lang="th-TH" sz="1800" dirty="0"/>
              <a:t>ยกเลิกการเลือกรูปภาพทั้งหมด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838592" y="2829527"/>
            <a:ext cx="1065267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3" name="Elbow Connector 42"/>
          <p:cNvCxnSpPr>
            <a:stCxn id="42" idx="2"/>
            <a:endCxn id="41" idx="0"/>
          </p:cNvCxnSpPr>
          <p:nvPr/>
        </p:nvCxnSpPr>
        <p:spPr>
          <a:xfrm rot="16200000" flipH="1">
            <a:off x="10163745" y="3346635"/>
            <a:ext cx="426313" cy="11350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339247" y="1444076"/>
            <a:ext cx="2661138" cy="68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เลือกภาพที่ต้องการ</a:t>
            </a:r>
            <a:r>
              <a:rPr lang="en-US" sz="1800" dirty="0"/>
              <a:t> Share </a:t>
            </a:r>
            <a:r>
              <a:rPr lang="th-TH" sz="1800" dirty="0"/>
              <a:t>ด้วยเครื่องมือ </a:t>
            </a:r>
            <a:r>
              <a:rPr lang="en-US" sz="1800" dirty="0"/>
              <a:t>Check box</a:t>
            </a:r>
            <a:endParaRPr lang="th-TH" sz="1800" dirty="0"/>
          </a:p>
        </p:txBody>
      </p:sp>
      <p:sp>
        <p:nvSpPr>
          <p:cNvPr id="52" name="Rounded Rectangle 51"/>
          <p:cNvSpPr/>
          <p:nvPr/>
        </p:nvSpPr>
        <p:spPr>
          <a:xfrm>
            <a:off x="1617424" y="3139154"/>
            <a:ext cx="272922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57" name="Elbow Connector 56"/>
          <p:cNvCxnSpPr>
            <a:stCxn id="45" idx="1"/>
            <a:endCxn id="52" idx="0"/>
          </p:cNvCxnSpPr>
          <p:nvPr/>
        </p:nvCxnSpPr>
        <p:spPr>
          <a:xfrm rot="10800000" flipV="1">
            <a:off x="1753885" y="1785274"/>
            <a:ext cx="2585362" cy="1353879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0064501" y="602354"/>
            <a:ext cx="1678716" cy="68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กลับหน้าหลักภาพกิจกรรม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10021200" y="1673276"/>
            <a:ext cx="722753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5" name="Elbow Connector 64"/>
          <p:cNvCxnSpPr>
            <a:stCxn id="64" idx="0"/>
            <a:endCxn id="62" idx="2"/>
          </p:cNvCxnSpPr>
          <p:nvPr/>
        </p:nvCxnSpPr>
        <p:spPr>
          <a:xfrm rot="5400000" flipH="1" flipV="1">
            <a:off x="10448956" y="1218373"/>
            <a:ext cx="388525" cy="521282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63"/>
          <p:cNvSpPr/>
          <p:nvPr/>
        </p:nvSpPr>
        <p:spPr>
          <a:xfrm>
            <a:off x="8933777" y="1664485"/>
            <a:ext cx="1042310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6" name="Elbow Connector 64"/>
          <p:cNvCxnSpPr>
            <a:stCxn id="34" idx="0"/>
            <a:endCxn id="40" idx="2"/>
          </p:cNvCxnSpPr>
          <p:nvPr/>
        </p:nvCxnSpPr>
        <p:spPr>
          <a:xfrm rot="16200000" flipV="1">
            <a:off x="9061828" y="1271381"/>
            <a:ext cx="371932" cy="414276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377416" y="610156"/>
            <a:ext cx="1326480" cy="68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แชร์ภาพที่เลือก</a:t>
            </a:r>
          </a:p>
        </p:txBody>
      </p:sp>
    </p:spTree>
    <p:extLst>
      <p:ext uri="{BB962C8B-B14F-4D97-AF65-F5344CB8AC3E}">
        <p14:creationId xmlns:p14="http://schemas.microsoft.com/office/powerpoint/2010/main" val="191383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574525" y="1037434"/>
            <a:ext cx="1425194" cy="783521"/>
            <a:chOff x="2626106" y="1447801"/>
            <a:chExt cx="1425194" cy="493577"/>
          </a:xfrm>
        </p:grpSpPr>
        <p:sp>
          <p:nvSpPr>
            <p:cNvPr id="19" name="Rectangle 18"/>
            <p:cNvSpPr/>
            <p:nvPr/>
          </p:nvSpPr>
          <p:spPr>
            <a:xfrm>
              <a:off x="2641600" y="1447801"/>
              <a:ext cx="1409700" cy="35682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>
                  <a:solidFill>
                    <a:schemeClr val="tx1"/>
                  </a:solidFill>
                </a:rPr>
                <a:t>     เพิ่มสมาชิก</a:t>
              </a:r>
            </a:p>
            <a:p>
              <a:r>
                <a:rPr lang="th-TH" sz="1600" dirty="0">
                  <a:solidFill>
                    <a:schemeClr val="tx1"/>
                  </a:solidFill>
                </a:rPr>
                <a:t>     ข้อมูลสมาชิก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26106" y="1457723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h-TH" sz="1600" dirty="0">
                  <a:sym typeface="Wingdings 3" panose="05040102010807070707" pitchFamily="18" charset="2"/>
                </a:rPr>
                <a:t></a:t>
              </a:r>
              <a:endParaRPr lang="th-TH" sz="16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626106" y="1602824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h-TH" sz="1600" dirty="0">
                  <a:sym typeface="Wingdings 3" panose="05040102010807070707" pitchFamily="18" charset="2"/>
                </a:rPr>
                <a:t></a:t>
              </a:r>
              <a:endParaRPr lang="th-TH" sz="1600" dirty="0"/>
            </a:p>
          </p:txBody>
        </p:sp>
      </p:grpSp>
      <p:sp>
        <p:nvSpPr>
          <p:cNvPr id="55" name="Round Same Side Corner Rectangle 54"/>
          <p:cNvSpPr/>
          <p:nvPr/>
        </p:nvSpPr>
        <p:spPr>
          <a:xfrm rot="10800000">
            <a:off x="612322" y="2109281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93966" y="1145753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ข้อมูลสมาชิก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269271"/>
              </p:ext>
            </p:extLst>
          </p:nvPr>
        </p:nvGraphicFramePr>
        <p:xfrm>
          <a:off x="726149" y="2611819"/>
          <a:ext cx="10695317" cy="191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748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625793">
                  <a:extLst>
                    <a:ext uri="{9D8B030D-6E8A-4147-A177-3AD203B41FA5}">
                      <a16:colId xmlns:a16="http://schemas.microsoft.com/office/drawing/2014/main" val="2620875447"/>
                    </a:ext>
                  </a:extLst>
                </a:gridCol>
                <a:gridCol w="1191614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934352">
                  <a:extLst>
                    <a:ext uri="{9D8B030D-6E8A-4147-A177-3AD203B41FA5}">
                      <a16:colId xmlns:a16="http://schemas.microsoft.com/office/drawing/2014/main" val="3396750856"/>
                    </a:ext>
                  </a:extLst>
                </a:gridCol>
                <a:gridCol w="934352">
                  <a:extLst>
                    <a:ext uri="{9D8B030D-6E8A-4147-A177-3AD203B41FA5}">
                      <a16:colId xmlns:a16="http://schemas.microsoft.com/office/drawing/2014/main" val="2619438218"/>
                    </a:ext>
                  </a:extLst>
                </a:gridCol>
                <a:gridCol w="1061215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1002599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861367716"/>
                    </a:ext>
                  </a:extLst>
                </a:gridCol>
                <a:gridCol w="755967">
                  <a:extLst>
                    <a:ext uri="{9D8B030D-6E8A-4147-A177-3AD203B41FA5}">
                      <a16:colId xmlns:a16="http://schemas.microsoft.com/office/drawing/2014/main" val="254275375"/>
                    </a:ext>
                  </a:extLst>
                </a:gridCol>
                <a:gridCol w="814437">
                  <a:extLst>
                    <a:ext uri="{9D8B030D-6E8A-4147-A177-3AD203B41FA5}">
                      <a16:colId xmlns:a16="http://schemas.microsoft.com/office/drawing/2014/main" val="648329145"/>
                    </a:ext>
                  </a:extLst>
                </a:gridCol>
                <a:gridCol w="619590">
                  <a:extLst>
                    <a:ext uri="{9D8B030D-6E8A-4147-A177-3AD203B41FA5}">
                      <a16:colId xmlns:a16="http://schemas.microsoft.com/office/drawing/2014/main" val="2240998472"/>
                    </a:ext>
                  </a:extLst>
                </a:gridCol>
                <a:gridCol w="863340">
                  <a:extLst>
                    <a:ext uri="{9D8B030D-6E8A-4147-A177-3AD203B41FA5}">
                      <a16:colId xmlns:a16="http://schemas.microsoft.com/office/drawing/2014/main" val="2752067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รหัสสมาชิก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คำนำหน้า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ชื่อ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วัน/เดือน/ปี</a:t>
                      </a:r>
                      <a:r>
                        <a:rPr lang="th-TH" sz="1100" baseline="0" dirty="0">
                          <a:solidFill>
                            <a:schemeClr val="tx1"/>
                          </a:solidFill>
                        </a:rPr>
                        <a:t> เกิด</a:t>
                      </a:r>
                      <a:endParaRPr lang="th-TH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อายุ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รหัสบัตรประชาชน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ที่อยู่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หมายเลขโทร</a:t>
                      </a:r>
                    </a:p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ศัพท์มือถือ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หมายเลข</a:t>
                      </a:r>
                    </a:p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โทรศัพท์บ้าน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อีเมล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เฟซบุ๊ค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ไลน์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329231" y="2188689"/>
            <a:ext cx="10985693" cy="2732133"/>
            <a:chOff x="329231" y="2188689"/>
            <a:chExt cx="10985693" cy="2732133"/>
          </a:xfrm>
        </p:grpSpPr>
        <p:grpSp>
          <p:nvGrpSpPr>
            <p:cNvPr id="135" name="Group 134"/>
            <p:cNvGrpSpPr/>
            <p:nvPr/>
          </p:nvGrpSpPr>
          <p:grpSpPr>
            <a:xfrm>
              <a:off x="329231" y="2188689"/>
              <a:ext cx="2099644" cy="276999"/>
              <a:chOff x="157873" y="641914"/>
              <a:chExt cx="2099644" cy="276999"/>
            </a:xfrm>
          </p:grpSpPr>
          <p:sp>
            <p:nvSpPr>
              <p:cNvPr id="136" name="Rounded Rectangle 135"/>
              <p:cNvSpPr/>
              <p:nvPr/>
            </p:nvSpPr>
            <p:spPr>
              <a:xfrm>
                <a:off x="1072446" y="683029"/>
                <a:ext cx="445296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200" dirty="0">
                    <a:solidFill>
                      <a:schemeClr val="tx1"/>
                    </a:solidFill>
                  </a:rPr>
                  <a:t>10 </a:t>
                </a:r>
                <a:r>
                  <a:rPr lang="th-TH" sz="700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</a:t>
                </a:r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แสดงผล</a:t>
                </a:r>
                <a:endParaRPr lang="en-US" sz="1200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530746" y="641914"/>
                <a:ext cx="7267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1200" dirty="0"/>
                  <a:t>รายการ/หน้า</a:t>
                </a:r>
                <a:endParaRPr lang="en-US" sz="1200" dirty="0"/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8647282" y="2188689"/>
              <a:ext cx="2667642" cy="276999"/>
              <a:chOff x="-1149900" y="641914"/>
              <a:chExt cx="2667642" cy="276999"/>
            </a:xfrm>
          </p:grpSpPr>
          <p:sp>
            <p:nvSpPr>
              <p:cNvPr id="163" name="Rounded Rectangle 162"/>
              <p:cNvSpPr/>
              <p:nvPr/>
            </p:nvSpPr>
            <p:spPr>
              <a:xfrm>
                <a:off x="-235327" y="683029"/>
                <a:ext cx="1753069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-1149900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ค้นหา </a:t>
                </a:r>
                <a:r>
                  <a:rPr lang="en-US" sz="1200" dirty="0"/>
                  <a:t>:</a:t>
                </a:r>
              </a:p>
            </p:txBody>
          </p:sp>
        </p:grpSp>
        <p:sp>
          <p:nvSpPr>
            <p:cNvPr id="169" name="TextBox 168"/>
            <p:cNvSpPr txBox="1"/>
            <p:nvPr/>
          </p:nvSpPr>
          <p:spPr>
            <a:xfrm>
              <a:off x="726149" y="4643823"/>
              <a:ext cx="4861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แสดงรายการ 1 ถึง 4 ของทั้งหมด 4 รายการ</a:t>
              </a:r>
              <a:endParaRPr lang="en-US" sz="1200" dirty="0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10683240" y="4684938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9748832" y="4687844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10431017" y="4684938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29231" y="65883"/>
            <a:ext cx="3862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User Information</a:t>
            </a:r>
            <a:endParaRPr lang="th-TH" dirty="0"/>
          </a:p>
        </p:txBody>
      </p:sp>
      <p:grpSp>
        <p:nvGrpSpPr>
          <p:cNvPr id="43" name="Group 42"/>
          <p:cNvGrpSpPr/>
          <p:nvPr/>
        </p:nvGrpSpPr>
        <p:grpSpPr>
          <a:xfrm>
            <a:off x="593966" y="1660039"/>
            <a:ext cx="10872320" cy="449943"/>
            <a:chOff x="593966" y="2656114"/>
            <a:chExt cx="10872320" cy="449943"/>
          </a:xfrm>
        </p:grpSpPr>
        <p:sp>
          <p:nvSpPr>
            <p:cNvPr id="35" name="Round Same Side Corner Rectangle 34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66" y="2677403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688088" y="1743030"/>
            <a:ext cx="626836" cy="268068"/>
            <a:chOff x="10854913" y="1448445"/>
            <a:chExt cx="626836" cy="268068"/>
          </a:xfrm>
        </p:grpSpPr>
        <p:sp>
          <p:nvSpPr>
            <p:cNvPr id="36" name="Rounded Rectangle 35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9105567" y="1743030"/>
            <a:ext cx="668860" cy="268068"/>
            <a:chOff x="9922940" y="1448445"/>
            <a:chExt cx="668860" cy="268068"/>
          </a:xfrm>
        </p:grpSpPr>
        <p:sp>
          <p:nvSpPr>
            <p:cNvPr id="40" name="Rounded Rectangle 39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9872494" y="1743030"/>
            <a:ext cx="716824" cy="268068"/>
            <a:chOff x="10764925" y="1448445"/>
            <a:chExt cx="716824" cy="268068"/>
          </a:xfrm>
        </p:grpSpPr>
        <p:sp>
          <p:nvSpPr>
            <p:cNvPr id="44" name="Rounded Rectangle 43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8335744" y="1743030"/>
            <a:ext cx="668860" cy="268068"/>
            <a:chOff x="9922940" y="1448445"/>
            <a:chExt cx="668860" cy="268068"/>
          </a:xfrm>
        </p:grpSpPr>
        <p:sp>
          <p:nvSpPr>
            <p:cNvPr id="49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42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667930"/>
            <a:ext cx="10883872" cy="4942875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ounded Rectangle 4"/>
          <p:cNvSpPr/>
          <p:nvPr/>
        </p:nvSpPr>
        <p:spPr>
          <a:xfrm>
            <a:off x="673331" y="1709919"/>
            <a:ext cx="10741205" cy="4840653"/>
          </a:xfrm>
          <a:prstGeom prst="roundRect">
            <a:avLst>
              <a:gd name="adj" fmla="val 772"/>
            </a:avLst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87210" y="67212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: </a:t>
            </a:r>
            <a:r>
              <a:rPr lang="th-TH" b="1" dirty="0"/>
              <a:t>เพิ่ม / แก้ไขข้อมูลสมาชิก 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เพิ่ม ข้อมูลสมาชิก</a:t>
            </a:r>
          </a:p>
        </p:txBody>
      </p:sp>
      <p:sp>
        <p:nvSpPr>
          <p:cNvPr id="13" name="Round Same Side Corner Rectangle 12"/>
          <p:cNvSpPr/>
          <p:nvPr/>
        </p:nvSpPr>
        <p:spPr>
          <a:xfrm>
            <a:off x="589688" y="1369780"/>
            <a:ext cx="110315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</a:t>
            </a:r>
            <a:b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</a:br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และข้อมูลการติดต่อกลับ</a:t>
            </a:r>
            <a:endParaRPr lang="th-TH" sz="10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233" name="Round Same Side Corner Rectangle 232"/>
          <p:cNvSpPr/>
          <p:nvPr/>
        </p:nvSpPr>
        <p:spPr>
          <a:xfrm>
            <a:off x="1745271" y="1369780"/>
            <a:ext cx="1320658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นอกเหนือหลักสูตรผู้นำพลังปัญญา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4" name="Round Same Side Corner Rectangle 233"/>
          <p:cNvSpPr/>
          <p:nvPr/>
        </p:nvSpPr>
        <p:spPr>
          <a:xfrm>
            <a:off x="3118355" y="1369780"/>
            <a:ext cx="101857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ประวัติการดูงานนอกเหนือหลักสูตรผู้นำพลังปัญญา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5" name="Round Same Side Corner Rectangle 234"/>
          <p:cNvSpPr/>
          <p:nvPr/>
        </p:nvSpPr>
        <p:spPr>
          <a:xfrm>
            <a:off x="4181727" y="1369780"/>
            <a:ext cx="866683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ช่วยเหลือสังคม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6" name="Round Same Side Corner Rectangle 235"/>
          <p:cNvSpPr/>
          <p:nvPr/>
        </p:nvSpPr>
        <p:spPr>
          <a:xfrm>
            <a:off x="5104354" y="1369780"/>
            <a:ext cx="75456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ที่เคยได้รับ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7" name="Round Same Side Corner Rectangle 236"/>
          <p:cNvSpPr/>
          <p:nvPr/>
        </p:nvSpPr>
        <p:spPr>
          <a:xfrm>
            <a:off x="5910018" y="1369780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8" name="Round Same Side Corner Rectangle 237"/>
          <p:cNvSpPr/>
          <p:nvPr/>
        </p:nvSpPr>
        <p:spPr>
          <a:xfrm>
            <a:off x="6687033" y="1369780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9" name="Round Same Side Corner Rectangle 238"/>
          <p:cNvSpPr/>
          <p:nvPr/>
        </p:nvSpPr>
        <p:spPr>
          <a:xfrm>
            <a:off x="7465149" y="1369780"/>
            <a:ext cx="92415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และประวัติการทำงาน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119484" y="1077852"/>
            <a:ext cx="668860" cy="268068"/>
            <a:chOff x="9922940" y="1448445"/>
            <a:chExt cx="668860" cy="268068"/>
          </a:xfrm>
        </p:grpSpPr>
        <p:sp>
          <p:nvSpPr>
            <p:cNvPr id="23" name="Rounded Rectangle 22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0854913" y="1077852"/>
            <a:ext cx="626836" cy="268068"/>
            <a:chOff x="10854913" y="1448445"/>
            <a:chExt cx="626836" cy="268068"/>
          </a:xfrm>
        </p:grpSpPr>
        <p:sp>
          <p:nvSpPr>
            <p:cNvPr id="22" name="Rounded Rectangle 2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1269572" y="2851422"/>
            <a:ext cx="2321307" cy="252000"/>
            <a:chOff x="157873" y="641914"/>
            <a:chExt cx="2321307" cy="276999"/>
          </a:xfrm>
        </p:grpSpPr>
        <p:sp>
          <p:nvSpPr>
            <p:cNvPr id="29" name="Rounded Rectangle 28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current_age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อายุปัจจุบัน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42776" y="2453526"/>
            <a:ext cx="2321307" cy="252000"/>
            <a:chOff x="157873" y="641914"/>
            <a:chExt cx="2321307" cy="276999"/>
          </a:xfrm>
        </p:grpSpPr>
        <p:sp>
          <p:nvSpPr>
            <p:cNvPr id="32" name="Rounded Rectangle 3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nationality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สัญชาติ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319530" y="2666202"/>
            <a:ext cx="2844551" cy="252000"/>
            <a:chOff x="-365371" y="641914"/>
            <a:chExt cx="2844551" cy="276999"/>
          </a:xfrm>
        </p:grpSpPr>
        <p:sp>
          <p:nvSpPr>
            <p:cNvPr id="36" name="TextBox 35"/>
            <p:cNvSpPr txBox="1"/>
            <p:nvPr/>
          </p:nvSpPr>
          <p:spPr>
            <a:xfrm>
              <a:off x="-365371" y="641914"/>
              <a:ext cx="14378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เลขประจำตัวประชาชน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1905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cid_card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262555" y="1691918"/>
            <a:ext cx="2321307" cy="252000"/>
            <a:chOff x="157873" y="641914"/>
            <a:chExt cx="2321307" cy="276999"/>
          </a:xfrm>
        </p:grpSpPr>
        <p:sp>
          <p:nvSpPr>
            <p:cNvPr id="38" name="Rounded Rectangle 37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1905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member_code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รหัสสมาชิก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811501" y="3146834"/>
            <a:ext cx="2623337" cy="1439336"/>
            <a:chOff x="7793764" y="4112287"/>
            <a:chExt cx="2623337" cy="1439336"/>
          </a:xfrm>
        </p:grpSpPr>
        <p:grpSp>
          <p:nvGrpSpPr>
            <p:cNvPr id="41" name="Group 40"/>
            <p:cNvGrpSpPr/>
            <p:nvPr/>
          </p:nvGrpSpPr>
          <p:grpSpPr>
            <a:xfrm>
              <a:off x="8854150" y="4112287"/>
              <a:ext cx="1411559" cy="1138300"/>
              <a:chOff x="6057250" y="898138"/>
              <a:chExt cx="1411559" cy="1138300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6057250" y="898138"/>
                <a:ext cx="1411559" cy="1138300"/>
              </a:xfrm>
              <a:prstGeom prst="roundRect">
                <a:avLst>
                  <a:gd name="adj" fmla="val 3818"/>
                </a:avLst>
              </a:prstGeom>
              <a:solidFill>
                <a:schemeClr val="bg1"/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8572" y="956536"/>
                <a:ext cx="1254041" cy="1021503"/>
              </a:xfrm>
              <a:prstGeom prst="rect">
                <a:avLst/>
              </a:prstGeom>
            </p:spPr>
          </p:pic>
        </p:grpSp>
        <p:grpSp>
          <p:nvGrpSpPr>
            <p:cNvPr id="42" name="Group 41"/>
            <p:cNvGrpSpPr/>
            <p:nvPr/>
          </p:nvGrpSpPr>
          <p:grpSpPr>
            <a:xfrm>
              <a:off x="7793764" y="5254358"/>
              <a:ext cx="2623337" cy="297265"/>
              <a:chOff x="7793764" y="5254358"/>
              <a:chExt cx="2623337" cy="29726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7793764" y="5254358"/>
                <a:ext cx="2623337" cy="297265"/>
                <a:chOff x="7793764" y="3884274"/>
                <a:chExt cx="2623337" cy="297265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7793764" y="3884274"/>
                  <a:ext cx="2471945" cy="276999"/>
                  <a:chOff x="12061" y="641914"/>
                  <a:chExt cx="2471945" cy="276999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1072445" y="683029"/>
                    <a:ext cx="1411561" cy="19476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0" rtlCol="0" anchor="ctr"/>
                  <a:lstStyle/>
                  <a:p>
                    <a:r>
                      <a: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Upload file…</a:t>
                    </a:r>
                    <a:endParaRPr lang="th-TH" sz="8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12061" y="641914"/>
                    <a:ext cx="106038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รูปของบัตรประชาชน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35544" y="3895371"/>
                  <a:ext cx="381557" cy="286168"/>
                </a:xfrm>
                <a:prstGeom prst="rect">
                  <a:avLst/>
                </a:prstGeom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9418685" y="5265066"/>
                <a:ext cx="7633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cid_card_pic</a:t>
                </a:r>
                <a:endParaRPr lang="th-TH" sz="800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7957313" y="1728549"/>
            <a:ext cx="2477525" cy="1439336"/>
            <a:chOff x="7939576" y="2694002"/>
            <a:chExt cx="2477525" cy="1439336"/>
          </a:xfrm>
        </p:grpSpPr>
        <p:grpSp>
          <p:nvGrpSpPr>
            <p:cNvPr id="52" name="Group 51"/>
            <p:cNvGrpSpPr/>
            <p:nvPr/>
          </p:nvGrpSpPr>
          <p:grpSpPr>
            <a:xfrm>
              <a:off x="8854150" y="2694002"/>
              <a:ext cx="1411559" cy="1138300"/>
              <a:chOff x="6057250" y="898138"/>
              <a:chExt cx="1411559" cy="1138300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6057250" y="898138"/>
                <a:ext cx="1411559" cy="1138300"/>
              </a:xfrm>
              <a:prstGeom prst="roundRect">
                <a:avLst>
                  <a:gd name="adj" fmla="val 3818"/>
                </a:avLst>
              </a:prstGeom>
              <a:solidFill>
                <a:schemeClr val="bg1"/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8572" y="956536"/>
                <a:ext cx="1254041" cy="1021503"/>
              </a:xfrm>
              <a:prstGeom prst="rect">
                <a:avLst/>
              </a:prstGeom>
            </p:spPr>
          </p:pic>
        </p:grpSp>
        <p:grpSp>
          <p:nvGrpSpPr>
            <p:cNvPr id="53" name="Group 52"/>
            <p:cNvGrpSpPr/>
            <p:nvPr/>
          </p:nvGrpSpPr>
          <p:grpSpPr>
            <a:xfrm>
              <a:off x="7939576" y="3836073"/>
              <a:ext cx="2477525" cy="297265"/>
              <a:chOff x="7939576" y="3836073"/>
              <a:chExt cx="2477525" cy="297265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7939576" y="3836073"/>
                <a:ext cx="2477525" cy="297265"/>
                <a:chOff x="7939576" y="3884274"/>
                <a:chExt cx="2477525" cy="297265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7939576" y="3884274"/>
                  <a:ext cx="2326133" cy="276999"/>
                  <a:chOff x="157873" y="641914"/>
                  <a:chExt cx="2326133" cy="276999"/>
                </a:xfrm>
              </p:grpSpPr>
              <p:sp>
                <p:nvSpPr>
                  <p:cNvPr id="58" name="Rounded Rectangle 57"/>
                  <p:cNvSpPr/>
                  <p:nvPr/>
                </p:nvSpPr>
                <p:spPr>
                  <a:xfrm>
                    <a:off x="1072445" y="683029"/>
                    <a:ext cx="1411561" cy="19476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0" rtlCol="0" anchor="ctr"/>
                  <a:lstStyle/>
                  <a:p>
                    <a:r>
                      <a: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Upload file…</a:t>
                    </a:r>
                    <a:endParaRPr lang="th-TH" sz="8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157873" y="641914"/>
                    <a:ext cx="9145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รูปถ่ายสมาชิก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35544" y="3895371"/>
                  <a:ext cx="381557" cy="286168"/>
                </a:xfrm>
                <a:prstGeom prst="rect">
                  <a:avLst/>
                </a:prstGeom>
              </p:spPr>
            </p:pic>
          </p:grpSp>
          <p:sp>
            <p:nvSpPr>
              <p:cNvPr id="55" name="TextBox 54"/>
              <p:cNvSpPr txBox="1"/>
              <p:nvPr/>
            </p:nvSpPr>
            <p:spPr>
              <a:xfrm>
                <a:off x="9452349" y="3846781"/>
                <a:ext cx="72968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mem_photo</a:t>
                </a:r>
                <a:endParaRPr lang="th-TH" sz="800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1268403" y="2453526"/>
            <a:ext cx="2363319" cy="252000"/>
            <a:chOff x="4819003" y="2640536"/>
            <a:chExt cx="2363319" cy="276999"/>
          </a:xfrm>
        </p:grpSpPr>
        <p:grpSp>
          <p:nvGrpSpPr>
            <p:cNvPr id="68" name="Group 67"/>
            <p:cNvGrpSpPr/>
            <p:nvPr/>
          </p:nvGrpSpPr>
          <p:grpSpPr>
            <a:xfrm>
              <a:off x="4819003" y="2640536"/>
              <a:ext cx="2321307" cy="276999"/>
              <a:chOff x="157873" y="641914"/>
              <a:chExt cx="2321307" cy="276999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sex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เพศ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9" name="Rectangle 68"/>
            <p:cNvSpPr/>
            <p:nvPr/>
          </p:nvSpPr>
          <p:spPr>
            <a:xfrm>
              <a:off x="6887189" y="2691512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268579" y="3049508"/>
            <a:ext cx="2363143" cy="252000"/>
            <a:chOff x="1244818" y="3826203"/>
            <a:chExt cx="2363143" cy="276999"/>
          </a:xfrm>
        </p:grpSpPr>
        <p:grpSp>
          <p:nvGrpSpPr>
            <p:cNvPr id="73" name="Group 72"/>
            <p:cNvGrpSpPr/>
            <p:nvPr/>
          </p:nvGrpSpPr>
          <p:grpSpPr>
            <a:xfrm>
              <a:off x="1244818" y="3826203"/>
              <a:ext cx="2321307" cy="276999"/>
              <a:chOff x="157873" y="641914"/>
              <a:chExt cx="2321307" cy="276999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marry_status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สถานภาพ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4" name="Rectangle 73"/>
            <p:cNvSpPr/>
            <p:nvPr/>
          </p:nvSpPr>
          <p:spPr>
            <a:xfrm>
              <a:off x="3312828" y="3873963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96452" y="5993681"/>
            <a:ext cx="2770659" cy="252000"/>
            <a:chOff x="-291479" y="641914"/>
            <a:chExt cx="2770659" cy="276999"/>
          </a:xfrm>
        </p:grpSpPr>
        <p:sp>
          <p:nvSpPr>
            <p:cNvPr id="78" name="Rounded Rectangle 77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mobile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-291479" y="641914"/>
              <a:ext cx="136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หมายเลขโทรศัพท์มือถือ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369652" y="5993681"/>
            <a:ext cx="2770659" cy="252000"/>
            <a:chOff x="-291479" y="641914"/>
            <a:chExt cx="2770659" cy="276999"/>
          </a:xfrm>
        </p:grpSpPr>
        <p:sp>
          <p:nvSpPr>
            <p:cNvPr id="81" name="Rounded Rectangle 80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tel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-291479" y="641914"/>
              <a:ext cx="136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หมายเลขโทรศัพท์บ้าน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96452" y="6184083"/>
            <a:ext cx="2770659" cy="252000"/>
            <a:chOff x="-291479" y="641914"/>
            <a:chExt cx="2770659" cy="276999"/>
          </a:xfrm>
        </p:grpSpPr>
        <p:sp>
          <p:nvSpPr>
            <p:cNvPr id="93" name="Rounded Rectangle 92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fax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-291479" y="641914"/>
              <a:ext cx="136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แฟกซ์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369652" y="6197657"/>
            <a:ext cx="2770659" cy="230832"/>
            <a:chOff x="-291479" y="670026"/>
            <a:chExt cx="2770659" cy="211442"/>
          </a:xfrm>
        </p:grpSpPr>
        <p:sp>
          <p:nvSpPr>
            <p:cNvPr id="96" name="Rounded Rectangle 95"/>
            <p:cNvSpPr/>
            <p:nvPr/>
          </p:nvSpPr>
          <p:spPr>
            <a:xfrm>
              <a:off x="1072446" y="694594"/>
              <a:ext cx="1406734" cy="16230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-291479" y="670026"/>
              <a:ext cx="1363926" cy="211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err="1">
                  <a:latin typeface="Arial" panose="020B0604020202020204" pitchFamily="34" charset="0"/>
                </a:rPr>
                <a:t>facebook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842773" y="1691918"/>
            <a:ext cx="2321307" cy="252000"/>
            <a:chOff x="157873" y="641914"/>
            <a:chExt cx="2321307" cy="276999"/>
          </a:xfrm>
        </p:grpSpPr>
        <p:sp>
          <p:nvSpPr>
            <p:cNvPr id="99" name="Rounded Rectangle 98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parent_code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สมาชิกต้นสังกัด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796452" y="6374485"/>
            <a:ext cx="2770659" cy="252000"/>
            <a:chOff x="-291479" y="641914"/>
            <a:chExt cx="2770659" cy="276999"/>
          </a:xfrm>
        </p:grpSpPr>
        <p:sp>
          <p:nvSpPr>
            <p:cNvPr id="115" name="Rounded Rectangle 114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email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-291479" y="641914"/>
              <a:ext cx="136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อีเมล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844067" y="2864288"/>
            <a:ext cx="2368779" cy="252000"/>
            <a:chOff x="4826330" y="3225342"/>
            <a:chExt cx="2368779" cy="283226"/>
          </a:xfrm>
        </p:grpSpPr>
        <p:grpSp>
          <p:nvGrpSpPr>
            <p:cNvPr id="118" name="Group 117"/>
            <p:cNvGrpSpPr/>
            <p:nvPr/>
          </p:nvGrpSpPr>
          <p:grpSpPr>
            <a:xfrm>
              <a:off x="4826330" y="3225342"/>
              <a:ext cx="2321307" cy="276999"/>
              <a:chOff x="157873" y="641914"/>
              <a:chExt cx="2321307" cy="276999"/>
            </a:xfrm>
          </p:grpSpPr>
          <p:sp>
            <p:nvSpPr>
              <p:cNvPr id="120" name="Rounded Rectangle 119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religion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ศาสนา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9" name="Rectangle 118"/>
            <p:cNvSpPr/>
            <p:nvPr/>
          </p:nvSpPr>
          <p:spPr>
            <a:xfrm>
              <a:off x="6899976" y="3285976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4842773" y="3049150"/>
            <a:ext cx="2379939" cy="252000"/>
            <a:chOff x="4825036" y="2158804"/>
            <a:chExt cx="2379939" cy="279441"/>
          </a:xfrm>
        </p:grpSpPr>
        <p:grpSp>
          <p:nvGrpSpPr>
            <p:cNvPr id="123" name="Group 122"/>
            <p:cNvGrpSpPr/>
            <p:nvPr/>
          </p:nvGrpSpPr>
          <p:grpSpPr>
            <a:xfrm>
              <a:off x="4825036" y="2158804"/>
              <a:ext cx="2321307" cy="276999"/>
              <a:chOff x="157873" y="641914"/>
              <a:chExt cx="2321307" cy="276999"/>
            </a:xfrm>
          </p:grpSpPr>
          <p:sp>
            <p:nvSpPr>
              <p:cNvPr id="125" name="Rounded Rectangle 124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mstatus_code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สถานะสมาชิก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4" name="Rectangle 123"/>
            <p:cNvSpPr/>
            <p:nvPr/>
          </p:nvSpPr>
          <p:spPr>
            <a:xfrm>
              <a:off x="6909842" y="2215653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2609" y="3484852"/>
            <a:ext cx="6212500" cy="1574213"/>
            <a:chOff x="1042609" y="3525375"/>
            <a:chExt cx="6212500" cy="1574213"/>
          </a:xfrm>
        </p:grpSpPr>
        <p:sp>
          <p:nvSpPr>
            <p:cNvPr id="186" name="Rounded Rectangle 185"/>
            <p:cNvSpPr/>
            <p:nvPr/>
          </p:nvSpPr>
          <p:spPr>
            <a:xfrm>
              <a:off x="1538158" y="3525375"/>
              <a:ext cx="5716951" cy="1572864"/>
            </a:xfrm>
            <a:prstGeom prst="roundRect">
              <a:avLst>
                <a:gd name="adj" fmla="val 1474"/>
              </a:avLst>
            </a:prstGeom>
            <a:solidFill>
              <a:srgbClr val="F7F7F7"/>
            </a:solidFill>
            <a:ln w="6350">
              <a:solidFill>
                <a:srgbClr val="E2E2E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275" dirty="0">
                <a:solidFill>
                  <a:schemeClr val="tx1"/>
                </a:solidFill>
              </a:endParaRP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4627915" y="3907097"/>
              <a:ext cx="2539750" cy="252000"/>
              <a:chOff x="-60571" y="641914"/>
              <a:chExt cx="2539750" cy="276999"/>
            </a:xfrm>
          </p:grpSpPr>
          <p:sp>
            <p:nvSpPr>
              <p:cNvPr id="128" name="Rounded Rectangle 127"/>
              <p:cNvSpPr/>
              <p:nvPr/>
            </p:nvSpPr>
            <p:spPr>
              <a:xfrm>
                <a:off x="1085766" y="683029"/>
                <a:ext cx="1393413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village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-60571" y="641914"/>
                <a:ext cx="11330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หมู่บ้าน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1264952" y="4097499"/>
              <a:ext cx="2321307" cy="252000"/>
              <a:chOff x="157873" y="641914"/>
              <a:chExt cx="2321307" cy="276999"/>
            </a:xfrm>
          </p:grpSpPr>
          <p:sp>
            <p:nvSpPr>
              <p:cNvPr id="131" name="Rounded Rectangle 130"/>
              <p:cNvSpPr/>
              <p:nvPr/>
            </p:nvSpPr>
            <p:spPr>
              <a:xfrm>
                <a:off x="1084356" y="683029"/>
                <a:ext cx="139482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h_no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บ้านเลขที่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842773" y="4097499"/>
              <a:ext cx="2321306" cy="252000"/>
              <a:chOff x="157873" y="641914"/>
              <a:chExt cx="2321306" cy="276999"/>
            </a:xfrm>
          </p:grpSpPr>
          <p:sp>
            <p:nvSpPr>
              <p:cNvPr id="134" name="Rounded Rectangle 133"/>
              <p:cNvSpPr/>
              <p:nvPr/>
            </p:nvSpPr>
            <p:spPr>
              <a:xfrm>
                <a:off x="1085766" y="683029"/>
                <a:ext cx="1393413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lot_no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หมู่ที่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1263385" y="3716695"/>
              <a:ext cx="2321307" cy="252000"/>
              <a:chOff x="157873" y="641914"/>
              <a:chExt cx="2321307" cy="276999"/>
            </a:xfrm>
          </p:grpSpPr>
          <p:sp>
            <p:nvSpPr>
              <p:cNvPr id="137" name="Rounded Rectangle 136"/>
              <p:cNvSpPr/>
              <p:nvPr/>
            </p:nvSpPr>
            <p:spPr>
              <a:xfrm>
                <a:off x="1087688" y="683029"/>
                <a:ext cx="1391492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building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อาคาร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4844067" y="3716695"/>
              <a:ext cx="2321307" cy="252000"/>
              <a:chOff x="157873" y="641914"/>
              <a:chExt cx="2321307" cy="276999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1085766" y="683029"/>
                <a:ext cx="139341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floor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ชั้น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1263542" y="3907097"/>
              <a:ext cx="2321306" cy="252000"/>
              <a:chOff x="157873" y="641914"/>
              <a:chExt cx="2321306" cy="276999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087530" y="683029"/>
                <a:ext cx="1391649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room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เลขที่ห้อง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4393421" y="4287901"/>
              <a:ext cx="2770658" cy="252000"/>
              <a:chOff x="-291479" y="641914"/>
              <a:chExt cx="2770658" cy="276999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1085764" y="683029"/>
                <a:ext cx="1393415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lane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-291479" y="641914"/>
                <a:ext cx="13772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ตรอก / ซอย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1256347" y="4852984"/>
              <a:ext cx="2321307" cy="246604"/>
              <a:chOff x="157873" y="641914"/>
              <a:chExt cx="2321307" cy="230832"/>
            </a:xfrm>
          </p:grpSpPr>
          <p:sp>
            <p:nvSpPr>
              <p:cNvPr id="149" name="Rounded Rectangle 148"/>
              <p:cNvSpPr/>
              <p:nvPr/>
            </p:nvSpPr>
            <p:spPr>
              <a:xfrm>
                <a:off x="1084502" y="683029"/>
                <a:ext cx="1394678" cy="153074"/>
              </a:xfrm>
              <a:prstGeom prst="roundRect">
                <a:avLst/>
              </a:prstGeom>
              <a:solidFill>
                <a:srgbClr val="EEEEEE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latitude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157873" y="641914"/>
                <a:ext cx="914573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Latitude</a:t>
                </a:r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042609" y="4287901"/>
              <a:ext cx="2539751" cy="252000"/>
              <a:chOff x="-62073" y="646563"/>
              <a:chExt cx="2539751" cy="276999"/>
            </a:xfrm>
          </p:grpSpPr>
          <p:sp>
            <p:nvSpPr>
              <p:cNvPr id="152" name="Rounded Rectangle 151"/>
              <p:cNvSpPr/>
              <p:nvPr/>
            </p:nvSpPr>
            <p:spPr>
              <a:xfrm>
                <a:off x="1081480" y="687678"/>
                <a:ext cx="1396198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street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-62073" y="646563"/>
                <a:ext cx="11330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ถนน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4843057" y="4668705"/>
              <a:ext cx="2321306" cy="252000"/>
              <a:chOff x="157873" y="641914"/>
              <a:chExt cx="2321306" cy="276999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1086776" y="683029"/>
                <a:ext cx="1392403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zip_code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รหัสไปรษณีย์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4841627" y="4852984"/>
              <a:ext cx="2321307" cy="246604"/>
              <a:chOff x="157873" y="641914"/>
              <a:chExt cx="2321307" cy="230832"/>
            </a:xfrm>
          </p:grpSpPr>
          <p:sp>
            <p:nvSpPr>
              <p:cNvPr id="158" name="Rounded Rectangle 157"/>
              <p:cNvSpPr/>
              <p:nvPr/>
            </p:nvSpPr>
            <p:spPr>
              <a:xfrm>
                <a:off x="1086910" y="683029"/>
                <a:ext cx="1392270" cy="153074"/>
              </a:xfrm>
              <a:prstGeom prst="roundRect">
                <a:avLst/>
              </a:prstGeom>
              <a:solidFill>
                <a:srgbClr val="EEEEEE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longitude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157873" y="641914"/>
                <a:ext cx="9145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Longitude</a:t>
                </a: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1053147" y="3526293"/>
              <a:ext cx="6112227" cy="276999"/>
              <a:chOff x="-60571" y="641914"/>
              <a:chExt cx="6112227" cy="304478"/>
            </a:xfrm>
          </p:grpSpPr>
          <p:sp>
            <p:nvSpPr>
              <p:cNvPr id="161" name="Rounded Rectangle 160"/>
              <p:cNvSpPr/>
              <p:nvPr/>
            </p:nvSpPr>
            <p:spPr>
              <a:xfrm>
                <a:off x="1072445" y="683029"/>
                <a:ext cx="4979211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place_name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-60571" y="641914"/>
                <a:ext cx="1133017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ที่อยู่ปัจจุบัน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1261553" y="4478303"/>
              <a:ext cx="2361431" cy="252000"/>
              <a:chOff x="4819007" y="4280374"/>
              <a:chExt cx="2361431" cy="283521"/>
            </a:xfrm>
          </p:grpSpPr>
          <p:grpSp>
            <p:nvGrpSpPr>
              <p:cNvPr id="172" name="Group 171"/>
              <p:cNvGrpSpPr/>
              <p:nvPr/>
            </p:nvGrpSpPr>
            <p:grpSpPr>
              <a:xfrm>
                <a:off x="4819007" y="4280374"/>
                <a:ext cx="2321306" cy="276999"/>
                <a:chOff x="157873" y="641914"/>
                <a:chExt cx="2321306" cy="276999"/>
              </a:xfrm>
            </p:grpSpPr>
            <p:sp>
              <p:nvSpPr>
                <p:cNvPr id="174" name="Rounded Rectangle 173"/>
                <p:cNvSpPr/>
                <p:nvPr/>
              </p:nvSpPr>
              <p:spPr>
                <a:xfrm>
                  <a:off x="1081306" y="683029"/>
                  <a:ext cx="1397873" cy="194768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province_code</a:t>
                  </a:r>
                  <a:endParaRPr lang="en-US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157873" y="641914"/>
                  <a:ext cx="914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</a:rPr>
                    <a:t>จังหวัด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73" name="Rectangle 172"/>
              <p:cNvSpPr/>
              <p:nvPr/>
            </p:nvSpPr>
            <p:spPr>
              <a:xfrm>
                <a:off x="6885305" y="4341303"/>
                <a:ext cx="295133" cy="222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h-TH" sz="800" dirty="0">
                    <a:sym typeface="Wingdings 3" panose="05040102010807070707" pitchFamily="18" charset="2"/>
                  </a:rPr>
                  <a:t></a:t>
                </a:r>
                <a:endParaRPr lang="th-TH" dirty="0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4846633" y="4478303"/>
              <a:ext cx="2368446" cy="252000"/>
              <a:chOff x="4819008" y="4066672"/>
              <a:chExt cx="2368446" cy="283960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4819008" y="4066672"/>
                <a:ext cx="2321307" cy="276999"/>
                <a:chOff x="157873" y="641914"/>
                <a:chExt cx="2321307" cy="276999"/>
              </a:xfrm>
            </p:grpSpPr>
            <p:sp>
              <p:nvSpPr>
                <p:cNvPr id="179" name="Rounded Rectangle 178"/>
                <p:cNvSpPr/>
                <p:nvPr/>
              </p:nvSpPr>
              <p:spPr>
                <a:xfrm>
                  <a:off x="1083200" y="683029"/>
                  <a:ext cx="1395980" cy="194768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district_code</a:t>
                  </a:r>
                  <a:endParaRPr lang="en-US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157873" y="641914"/>
                  <a:ext cx="914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</a:rPr>
                    <a:t>อำเภอ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78" name="Rectangle 177"/>
              <p:cNvSpPr/>
              <p:nvPr/>
            </p:nvSpPr>
            <p:spPr>
              <a:xfrm>
                <a:off x="6892321" y="4128040"/>
                <a:ext cx="295133" cy="222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h-TH" sz="800" dirty="0">
                    <a:sym typeface="Wingdings 3" panose="05040102010807070707" pitchFamily="18" charset="2"/>
                  </a:rPr>
                  <a:t></a:t>
                </a:r>
                <a:endParaRPr lang="th-TH" dirty="0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1265453" y="4668705"/>
              <a:ext cx="2368521" cy="252000"/>
              <a:chOff x="4819009" y="3853409"/>
              <a:chExt cx="2368521" cy="276999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4819009" y="3853409"/>
                <a:ext cx="2321307" cy="276999"/>
                <a:chOff x="157873" y="641914"/>
                <a:chExt cx="2321307" cy="276999"/>
              </a:xfrm>
            </p:grpSpPr>
            <p:sp>
              <p:nvSpPr>
                <p:cNvPr id="184" name="Rounded Rectangle 183"/>
                <p:cNvSpPr/>
                <p:nvPr/>
              </p:nvSpPr>
              <p:spPr>
                <a:xfrm>
                  <a:off x="1083016" y="683029"/>
                  <a:ext cx="1396164" cy="194768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subistrict_code</a:t>
                  </a:r>
                  <a:endParaRPr lang="en-US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" name="TextBox 184"/>
                <p:cNvSpPr txBox="1"/>
                <p:nvPr/>
              </p:nvSpPr>
              <p:spPr>
                <a:xfrm>
                  <a:off x="157873" y="641914"/>
                  <a:ext cx="914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</a:rPr>
                    <a:t>ตำบล / แขวง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83" name="Rectangle 182"/>
              <p:cNvSpPr/>
              <p:nvPr/>
            </p:nvSpPr>
            <p:spPr>
              <a:xfrm>
                <a:off x="6892397" y="3898544"/>
                <a:ext cx="295133" cy="222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h-TH" sz="800" dirty="0">
                    <a:sym typeface="Wingdings 3" panose="05040102010807070707" pitchFamily="18" charset="2"/>
                  </a:rPr>
                  <a:t></a:t>
                </a:r>
                <a:endParaRPr lang="th-TH" dirty="0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045103" y="5049799"/>
            <a:ext cx="10369433" cy="640186"/>
            <a:chOff x="1045103" y="5098145"/>
            <a:chExt cx="10369433" cy="640186"/>
          </a:xfrm>
        </p:grpSpPr>
        <p:grpSp>
          <p:nvGrpSpPr>
            <p:cNvPr id="83" name="Group 82"/>
            <p:cNvGrpSpPr/>
            <p:nvPr/>
          </p:nvGrpSpPr>
          <p:grpSpPr>
            <a:xfrm>
              <a:off x="1045103" y="5098145"/>
              <a:ext cx="6112227" cy="252000"/>
              <a:chOff x="-60571" y="641914"/>
              <a:chExt cx="6112227" cy="276999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1072445" y="683029"/>
                <a:ext cx="4979211" cy="194768"/>
              </a:xfrm>
              <a:prstGeom prst="roundRect">
                <a:avLst/>
              </a:prstGeom>
              <a:solidFill>
                <a:srgbClr val="EEEEEE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texta_address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-60571" y="641914"/>
                <a:ext cx="11330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ที่อยู่ 1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1045103" y="5295929"/>
              <a:ext cx="6112227" cy="252000"/>
              <a:chOff x="-60571" y="641914"/>
              <a:chExt cx="6112227" cy="276999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1072445" y="683029"/>
                <a:ext cx="4979211" cy="194768"/>
              </a:xfrm>
              <a:prstGeom prst="roundRect">
                <a:avLst/>
              </a:prstGeom>
              <a:solidFill>
                <a:srgbClr val="EEEEEE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textb_address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-60571" y="641914"/>
                <a:ext cx="11330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ที่อยู่ 2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1045103" y="5486331"/>
              <a:ext cx="6112227" cy="252000"/>
              <a:chOff x="-60571" y="641914"/>
              <a:chExt cx="6112227" cy="276999"/>
            </a:xfrm>
          </p:grpSpPr>
          <p:sp>
            <p:nvSpPr>
              <p:cNvPr id="90" name="Rounded Rectangle 89"/>
              <p:cNvSpPr/>
              <p:nvPr/>
            </p:nvSpPr>
            <p:spPr>
              <a:xfrm>
                <a:off x="1072445" y="683029"/>
                <a:ext cx="4979211" cy="194768"/>
              </a:xfrm>
              <a:prstGeom prst="roundRect">
                <a:avLst/>
              </a:prstGeom>
              <a:solidFill>
                <a:srgbClr val="EEEEEE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textc_address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-60571" y="641914"/>
                <a:ext cx="11330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ที่อยู่ 3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5" name="TextBox 194"/>
            <p:cNvSpPr txBox="1"/>
            <p:nvPr/>
          </p:nvSpPr>
          <p:spPr>
            <a:xfrm>
              <a:off x="7669353" y="5137201"/>
              <a:ext cx="3745183" cy="60016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th-TH" sz="1300" b="1" dirty="0">
                  <a:solidFill>
                    <a:srgbClr val="093D6A"/>
                  </a:solidFill>
                </a:rPr>
                <a:t>ที่อยู่ 1 (ชื่อสถานที่ + อาคาร +  ชั้น + เลขที่ห้อง + หมู่บ้าน)</a:t>
              </a:r>
            </a:p>
            <a:p>
              <a:r>
                <a:rPr lang="th-TH" sz="1300" b="1" dirty="0">
                  <a:solidFill>
                    <a:srgbClr val="093D6A"/>
                  </a:solidFill>
                </a:rPr>
                <a:t>ที่อยู่ 2 (บ้านเลขที่ + หมู่ที่ + ถนน + ตรอก/ซอย)</a:t>
              </a:r>
            </a:p>
            <a:p>
              <a:r>
                <a:rPr lang="th-TH" sz="1300" b="1" dirty="0">
                  <a:solidFill>
                    <a:srgbClr val="093D6A"/>
                  </a:solidFill>
                </a:rPr>
                <a:t>ที่อยู่ 3 (ตำบล/แขวง + อำเภอ + จังหวัด + รหัสไปรษณีย์ + ภาค + ประเทศ)</a:t>
              </a:r>
            </a:p>
          </p:txBody>
        </p:sp>
        <p:cxnSp>
          <p:nvCxnSpPr>
            <p:cNvPr id="196" name="Elbow Connector 195"/>
            <p:cNvCxnSpPr>
              <a:stCxn id="197" idx="0"/>
            </p:cNvCxnSpPr>
            <p:nvPr/>
          </p:nvCxnSpPr>
          <p:spPr>
            <a:xfrm rot="16200000" flipV="1">
              <a:off x="7241935" y="5116294"/>
              <a:ext cx="155544" cy="324755"/>
            </a:xfrm>
            <a:prstGeom prst="bentConnector2">
              <a:avLst/>
            </a:prstGeom>
            <a:ln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>
            <a:xfrm>
              <a:off x="7419826" y="5356444"/>
              <a:ext cx="124516" cy="1245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198" name="Elbow Connector 197"/>
            <p:cNvCxnSpPr>
              <a:stCxn id="197" idx="2"/>
            </p:cNvCxnSpPr>
            <p:nvPr/>
          </p:nvCxnSpPr>
          <p:spPr>
            <a:xfrm rot="10800000">
              <a:off x="7157330" y="5410594"/>
              <a:ext cx="262497" cy="8108"/>
            </a:xfrm>
            <a:prstGeom prst="bentConnector3">
              <a:avLst>
                <a:gd name="adj1" fmla="val 50000"/>
              </a:avLst>
            </a:prstGeom>
            <a:ln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197" idx="4"/>
            </p:cNvCxnSpPr>
            <p:nvPr/>
          </p:nvCxnSpPr>
          <p:spPr>
            <a:xfrm rot="5400000">
              <a:off x="7250458" y="5387832"/>
              <a:ext cx="138499" cy="324755"/>
            </a:xfrm>
            <a:prstGeom prst="bentConnector2">
              <a:avLst/>
            </a:prstGeom>
            <a:ln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Elbow Connector 199"/>
            <p:cNvCxnSpPr>
              <a:stCxn id="195" idx="1"/>
              <a:endCxn id="197" idx="6"/>
            </p:cNvCxnSpPr>
            <p:nvPr/>
          </p:nvCxnSpPr>
          <p:spPr>
            <a:xfrm rot="10800000">
              <a:off x="7544343" y="5418703"/>
              <a:ext cx="125011" cy="18581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269689" y="2263124"/>
            <a:ext cx="2321307" cy="252000"/>
            <a:chOff x="157873" y="641914"/>
            <a:chExt cx="2321307" cy="276999"/>
          </a:xfrm>
        </p:grpSpPr>
        <p:sp>
          <p:nvSpPr>
            <p:cNvPr id="24" name="TextBox 23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ชื่อ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1905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fname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1269573" y="2661020"/>
            <a:ext cx="2322299" cy="252000"/>
            <a:chOff x="1251836" y="2727483"/>
            <a:chExt cx="2322299" cy="276999"/>
          </a:xfrm>
        </p:grpSpPr>
        <p:sp>
          <p:nvSpPr>
            <p:cNvPr id="188" name="TextBox 187"/>
            <p:cNvSpPr txBox="1"/>
            <p:nvPr/>
          </p:nvSpPr>
          <p:spPr>
            <a:xfrm>
              <a:off x="1251836" y="2727483"/>
              <a:ext cx="9145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วัน/เดือน/ปีเกิด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9" name="Group 188"/>
            <p:cNvGrpSpPr/>
            <p:nvPr/>
          </p:nvGrpSpPr>
          <p:grpSpPr>
            <a:xfrm>
              <a:off x="2167401" y="2749367"/>
              <a:ext cx="1406734" cy="224036"/>
              <a:chOff x="1858957" y="3055872"/>
              <a:chExt cx="1406734" cy="224036"/>
            </a:xfrm>
          </p:grpSpPr>
          <p:grpSp>
            <p:nvGrpSpPr>
              <p:cNvPr id="190" name="Group 189"/>
              <p:cNvGrpSpPr/>
              <p:nvPr/>
            </p:nvGrpSpPr>
            <p:grpSpPr>
              <a:xfrm>
                <a:off x="1858957" y="3055872"/>
                <a:ext cx="1406734" cy="224036"/>
                <a:chOff x="1858957" y="3055872"/>
                <a:chExt cx="1406734" cy="224036"/>
              </a:xfrm>
            </p:grpSpPr>
            <p:sp>
              <p:nvSpPr>
                <p:cNvPr id="192" name="Rounded Rectangle 191"/>
                <p:cNvSpPr/>
                <p:nvPr/>
              </p:nvSpPr>
              <p:spPr>
                <a:xfrm>
                  <a:off x="1858957" y="3072151"/>
                  <a:ext cx="1406734" cy="194768"/>
                </a:xfrm>
                <a:prstGeom prst="roundRect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1921884" y="3122739"/>
                  <a:ext cx="551708" cy="1069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31-02-2559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2405303" y="3055872"/>
                  <a:ext cx="587020" cy="2240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birthdate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91" name="Picture 190"/>
              <p:cNvPicPr>
                <a:picLocks noChangeAspect="1"/>
              </p:cNvPicPr>
              <p:nvPr/>
            </p:nvPicPr>
            <p:blipFill rotWithShape="1">
              <a:blip r:embed="rId7"/>
              <a:srcRect l="83475" t="13948" r="3547" b="16209"/>
              <a:stretch/>
            </p:blipFill>
            <p:spPr>
              <a:xfrm>
                <a:off x="3054867" y="3098626"/>
                <a:ext cx="183184" cy="139110"/>
              </a:xfrm>
              <a:prstGeom prst="rect">
                <a:avLst/>
              </a:prstGeom>
              <a:ln w="3175">
                <a:noFill/>
              </a:ln>
            </p:spPr>
          </p:pic>
        </p:grpSp>
      </p:grpSp>
      <p:grpSp>
        <p:nvGrpSpPr>
          <p:cNvPr id="25" name="Group 24"/>
          <p:cNvGrpSpPr/>
          <p:nvPr/>
        </p:nvGrpSpPr>
        <p:grpSpPr>
          <a:xfrm>
            <a:off x="4836023" y="2263124"/>
            <a:ext cx="2321307" cy="252000"/>
            <a:chOff x="157873" y="641914"/>
            <a:chExt cx="2321307" cy="276999"/>
          </a:xfrm>
        </p:grpSpPr>
        <p:sp>
          <p:nvSpPr>
            <p:cNvPr id="27" name="TextBox 2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นามสกุล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1905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lname</a:t>
              </a:r>
              <a:endParaRPr lang="th-TH" sz="12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01" name="Round Same Side Corner Rectangle 200"/>
          <p:cNvSpPr/>
          <p:nvPr/>
        </p:nvSpPr>
        <p:spPr>
          <a:xfrm>
            <a:off x="8446398" y="1369780"/>
            <a:ext cx="73081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ผลิตผลในครัวเรือน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4369652" y="6382083"/>
            <a:ext cx="2770659" cy="230832"/>
            <a:chOff x="-291479" y="670026"/>
            <a:chExt cx="2770659" cy="211442"/>
          </a:xfrm>
        </p:grpSpPr>
        <p:sp>
          <p:nvSpPr>
            <p:cNvPr id="206" name="Rounded Rectangle 95"/>
            <p:cNvSpPr/>
            <p:nvPr/>
          </p:nvSpPr>
          <p:spPr>
            <a:xfrm>
              <a:off x="1072446" y="694594"/>
              <a:ext cx="1406734" cy="16230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-291479" y="670026"/>
              <a:ext cx="1363926" cy="211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latin typeface="Arial" panose="020B0604020202020204" pitchFamily="34" charset="0"/>
                </a:rPr>
                <a:t>Line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1271931" y="3247006"/>
            <a:ext cx="2321307" cy="276999"/>
            <a:chOff x="157873" y="641914"/>
            <a:chExt cx="2321307" cy="304478"/>
          </a:xfrm>
        </p:grpSpPr>
        <p:sp>
          <p:nvSpPr>
            <p:cNvPr id="209" name="Rounded Rectangle 98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occupation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157873" y="641914"/>
              <a:ext cx="914573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อาชีพ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1103079" y="5613880"/>
            <a:ext cx="3249769" cy="276999"/>
            <a:chOff x="6462707" y="2380790"/>
            <a:chExt cx="3249769" cy="276999"/>
          </a:xfrm>
        </p:grpSpPr>
        <p:sp>
          <p:nvSpPr>
            <p:cNvPr id="212" name="Rounded Rectangle 662"/>
            <p:cNvSpPr/>
            <p:nvPr/>
          </p:nvSpPr>
          <p:spPr>
            <a:xfrm>
              <a:off x="7542430" y="2486851"/>
              <a:ext cx="68580" cy="685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7662759" y="2380790"/>
              <a:ext cx="11140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+mj-cs"/>
                </a:rPr>
                <a:t>ใช้ที่อยู่ปัจจุบัน</a:t>
              </a:r>
              <a:endPara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+mj-cs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6462707" y="2428808"/>
              <a:ext cx="1026462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th-TH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+mj-cs"/>
                </a:rPr>
                <a:t>ที่อยู่ในการจัดส่งเอกสาร</a:t>
              </a:r>
              <a:endParaRPr lang="th-TH" sz="1200" dirty="0">
                <a:solidFill>
                  <a:sysClr val="windowText" lastClr="000000"/>
                </a:solidFill>
                <a:cs typeface="+mj-cs"/>
              </a:endParaRPr>
            </a:p>
          </p:txBody>
        </p:sp>
        <p:sp>
          <p:nvSpPr>
            <p:cNvPr id="220" name="Rounded Rectangle 662"/>
            <p:cNvSpPr/>
            <p:nvPr/>
          </p:nvSpPr>
          <p:spPr>
            <a:xfrm>
              <a:off x="8478133" y="2486851"/>
              <a:ext cx="68580" cy="685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8598462" y="2380790"/>
              <a:ext cx="11140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+mj-cs"/>
                </a:rPr>
                <a:t>ที่อยู่อื่นๆ</a:t>
              </a:r>
              <a:endPara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+mj-cs"/>
              </a:endParaRPr>
            </a:p>
          </p:txBody>
        </p:sp>
      </p:grpSp>
      <p:sp>
        <p:nvSpPr>
          <p:cNvPr id="226" name="Rounded Rectangle 160"/>
          <p:cNvSpPr/>
          <p:nvPr/>
        </p:nvSpPr>
        <p:spPr>
          <a:xfrm>
            <a:off x="2161100" y="5832503"/>
            <a:ext cx="4979211" cy="1771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7" name="Elbow Connector 195"/>
          <p:cNvCxnSpPr>
            <a:stCxn id="251" idx="1"/>
            <a:endCxn id="226" idx="3"/>
          </p:cNvCxnSpPr>
          <p:nvPr/>
        </p:nvCxnSpPr>
        <p:spPr>
          <a:xfrm rot="10800000" flipV="1">
            <a:off x="7140312" y="5880906"/>
            <a:ext cx="545439" cy="40192"/>
          </a:xfrm>
          <a:prstGeom prst="bentConnector3">
            <a:avLst>
              <a:gd name="adj1" fmla="val 50000"/>
            </a:avLst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7685750" y="5780878"/>
            <a:ext cx="1457698" cy="20005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th-TH" sz="1300" b="1" dirty="0">
                <a:solidFill>
                  <a:srgbClr val="093D6A"/>
                </a:solidFill>
              </a:rPr>
              <a:t>ให้กรอกเมื่อเลือกที่อยู่ อื่นๆ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69872" y="2072288"/>
            <a:ext cx="2375476" cy="276999"/>
            <a:chOff x="1269872" y="2072288"/>
            <a:chExt cx="2375476" cy="276999"/>
          </a:xfrm>
        </p:grpSpPr>
        <p:grpSp>
          <p:nvGrpSpPr>
            <p:cNvPr id="255" name="Group 254"/>
            <p:cNvGrpSpPr/>
            <p:nvPr/>
          </p:nvGrpSpPr>
          <p:grpSpPr>
            <a:xfrm>
              <a:off x="1269872" y="2072288"/>
              <a:ext cx="2321307" cy="276999"/>
              <a:chOff x="157873" y="641914"/>
              <a:chExt cx="2321307" cy="304478"/>
            </a:xfrm>
          </p:grpSpPr>
          <p:sp>
            <p:nvSpPr>
              <p:cNvPr id="256" name="Rounded Rectangle 98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title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157873" y="641914"/>
                <a:ext cx="914573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คำนำหน้า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8" name="Rectangle 257"/>
            <p:cNvSpPr/>
            <p:nvPr/>
          </p:nvSpPr>
          <p:spPr>
            <a:xfrm>
              <a:off x="3350215" y="2110976"/>
              <a:ext cx="295133" cy="2025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36023" y="1882167"/>
            <a:ext cx="2386689" cy="252000"/>
            <a:chOff x="4836023" y="1882167"/>
            <a:chExt cx="2386689" cy="252000"/>
          </a:xfrm>
        </p:grpSpPr>
        <p:grpSp>
          <p:nvGrpSpPr>
            <p:cNvPr id="101" name="Group 100"/>
            <p:cNvGrpSpPr/>
            <p:nvPr/>
          </p:nvGrpSpPr>
          <p:grpSpPr>
            <a:xfrm>
              <a:off x="4836023" y="1882167"/>
              <a:ext cx="2321307" cy="252000"/>
              <a:chOff x="157873" y="641914"/>
              <a:chExt cx="2321307" cy="276999"/>
            </a:xfrm>
          </p:grpSpPr>
          <p:sp>
            <p:nvSpPr>
              <p:cNvPr id="102" name="Rounded Rectangle 101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mlevel_code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ระดับสมาชิก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9" name="Rectangle 258"/>
            <p:cNvSpPr/>
            <p:nvPr/>
          </p:nvSpPr>
          <p:spPr>
            <a:xfrm>
              <a:off x="6927579" y="1926296"/>
              <a:ext cx="295133" cy="200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63552" y="1882320"/>
            <a:ext cx="2375046" cy="276999"/>
            <a:chOff x="1263552" y="1882320"/>
            <a:chExt cx="2375046" cy="276999"/>
          </a:xfrm>
        </p:grpSpPr>
        <p:grpSp>
          <p:nvGrpSpPr>
            <p:cNvPr id="105" name="Group 104"/>
            <p:cNvGrpSpPr/>
            <p:nvPr/>
          </p:nvGrpSpPr>
          <p:grpSpPr>
            <a:xfrm>
              <a:off x="1263552" y="1882320"/>
              <a:ext cx="2321307" cy="276999"/>
              <a:chOff x="157873" y="641914"/>
              <a:chExt cx="2321307" cy="304478"/>
            </a:xfrm>
          </p:grpSpPr>
          <p:sp>
            <p:nvSpPr>
              <p:cNvPr id="107" name="Rounded Rectangle 106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mem_group_code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57873" y="641914"/>
                <a:ext cx="914573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ประเภทสมาชิก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5" name="Rectangle 214"/>
            <p:cNvSpPr/>
            <p:nvPr/>
          </p:nvSpPr>
          <p:spPr>
            <a:xfrm>
              <a:off x="3343465" y="1927051"/>
              <a:ext cx="295133" cy="2025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-1465078" y="1726716"/>
            <a:ext cx="1399450" cy="5587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>
                <a:solidFill>
                  <a:sysClr val="windowText" lastClr="000000"/>
                </a:solidFill>
                <a:cs typeface="+mj-cs"/>
              </a:rPr>
              <a:t>- ผู้นำพลังปัญญา</a:t>
            </a:r>
          </a:p>
          <a:p>
            <a:pPr algn="ctr"/>
            <a:r>
              <a:rPr lang="th-TH" sz="1800" dirty="0">
                <a:solidFill>
                  <a:sysClr val="windowText" lastClr="000000"/>
                </a:solidFill>
                <a:cs typeface="+mj-cs"/>
              </a:rPr>
              <a:t>- สมาชิกเครือข่าย</a:t>
            </a:r>
          </a:p>
        </p:txBody>
      </p:sp>
      <p:cxnSp>
        <p:nvCxnSpPr>
          <p:cNvPr id="15" name="Connector: Elbow 14"/>
          <p:cNvCxnSpPr>
            <a:stCxn id="11" idx="3"/>
            <a:endCxn id="107" idx="1"/>
          </p:cNvCxnSpPr>
          <p:nvPr/>
        </p:nvCxnSpPr>
        <p:spPr>
          <a:xfrm>
            <a:off x="-65628" y="2006079"/>
            <a:ext cx="2243753" cy="224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/>
          <p:cNvSpPr/>
          <p:nvPr/>
        </p:nvSpPr>
        <p:spPr>
          <a:xfrm>
            <a:off x="7606848" y="1726716"/>
            <a:ext cx="660852" cy="5587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solidFill>
                  <a:sysClr val="windowText" lastClr="000000"/>
                </a:solidFill>
                <a:cs typeface="+mj-cs"/>
              </a:rPr>
              <a:t>ระดับ 1</a:t>
            </a:r>
          </a:p>
          <a:p>
            <a:pPr algn="ctr"/>
            <a:r>
              <a:rPr lang="th-TH" sz="1200" dirty="0">
                <a:solidFill>
                  <a:sysClr val="windowText" lastClr="000000"/>
                </a:solidFill>
                <a:cs typeface="+mj-cs"/>
              </a:rPr>
              <a:t>ระดับ 2 </a:t>
            </a:r>
          </a:p>
          <a:p>
            <a:pPr algn="ctr"/>
            <a:r>
              <a:rPr lang="th-TH" sz="1200" dirty="0">
                <a:solidFill>
                  <a:sysClr val="windowText" lastClr="000000"/>
                </a:solidFill>
                <a:cs typeface="+mj-cs"/>
              </a:rPr>
              <a:t>ระดับ 3</a:t>
            </a:r>
          </a:p>
        </p:txBody>
      </p:sp>
      <p:cxnSp>
        <p:nvCxnSpPr>
          <p:cNvPr id="223" name="Connector: Elbow 222"/>
          <p:cNvCxnSpPr>
            <a:stCxn id="222" idx="1"/>
            <a:endCxn id="102" idx="3"/>
          </p:cNvCxnSpPr>
          <p:nvPr/>
        </p:nvCxnSpPr>
        <p:spPr>
          <a:xfrm rot="10800000" flipV="1">
            <a:off x="7157330" y="2006078"/>
            <a:ext cx="449518" cy="208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7606849" y="2381640"/>
            <a:ext cx="1167260" cy="10407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100" dirty="0">
                <a:solidFill>
                  <a:sysClr val="windowText" lastClr="000000"/>
                </a:solidFill>
                <a:cs typeface="+mj-cs"/>
              </a:rPr>
              <a:t>- กำลังศึกษา </a:t>
            </a:r>
          </a:p>
          <a:p>
            <a:r>
              <a:rPr lang="th-TH" sz="1100" dirty="0">
                <a:solidFill>
                  <a:sysClr val="windowText" lastClr="000000"/>
                </a:solidFill>
                <a:cs typeface="+mj-cs"/>
              </a:rPr>
              <a:t>- พักการศึกษาชั่วคราว </a:t>
            </a:r>
          </a:p>
          <a:p>
            <a:r>
              <a:rPr lang="th-TH" sz="1100" dirty="0">
                <a:solidFill>
                  <a:sysClr val="windowText" lastClr="000000"/>
                </a:solidFill>
                <a:cs typeface="+mj-cs"/>
              </a:rPr>
              <a:t>- พ้นสภาพการศึกษา </a:t>
            </a:r>
          </a:p>
          <a:p>
            <a:r>
              <a:rPr lang="th-TH" sz="1100" dirty="0">
                <a:solidFill>
                  <a:sysClr val="windowText" lastClr="000000"/>
                </a:solidFill>
                <a:cs typeface="+mj-cs"/>
              </a:rPr>
              <a:t>- สำเร็จการศึกษาระดับ 1</a:t>
            </a:r>
          </a:p>
          <a:p>
            <a:r>
              <a:rPr lang="th-TH" sz="1100" dirty="0">
                <a:solidFill>
                  <a:sysClr val="windowText" lastClr="000000"/>
                </a:solidFill>
                <a:cs typeface="+mj-cs"/>
              </a:rPr>
              <a:t>- สำเร็จการศึกษาระดับ 2</a:t>
            </a:r>
          </a:p>
          <a:p>
            <a:r>
              <a:rPr lang="th-TH" sz="1100" dirty="0">
                <a:solidFill>
                  <a:sysClr val="windowText" lastClr="000000"/>
                </a:solidFill>
                <a:cs typeface="+mj-cs"/>
              </a:rPr>
              <a:t>- สำเร็จการศึกษาระดับ 3</a:t>
            </a:r>
          </a:p>
        </p:txBody>
      </p:sp>
      <p:cxnSp>
        <p:nvCxnSpPr>
          <p:cNvPr id="229" name="Connector: Elbow 228"/>
          <p:cNvCxnSpPr>
            <a:stCxn id="228" idx="1"/>
            <a:endCxn id="125" idx="3"/>
          </p:cNvCxnSpPr>
          <p:nvPr/>
        </p:nvCxnSpPr>
        <p:spPr>
          <a:xfrm rot="10800000" flipV="1">
            <a:off x="7164081" y="2901999"/>
            <a:ext cx="442769" cy="27205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/>
          <p:cNvCxnSpPr>
            <a:stCxn id="242" idx="3"/>
            <a:endCxn id="256" idx="1"/>
          </p:cNvCxnSpPr>
          <p:nvPr/>
        </p:nvCxnSpPr>
        <p:spPr>
          <a:xfrm flipV="1">
            <a:off x="-85531" y="2198287"/>
            <a:ext cx="2269976" cy="50874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-808857" y="2381640"/>
            <a:ext cx="723326" cy="650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100" dirty="0">
                <a:solidFill>
                  <a:sysClr val="windowText" lastClr="000000"/>
                </a:solidFill>
                <a:cs typeface="+mj-cs"/>
              </a:rPr>
              <a:t>- นาย</a:t>
            </a:r>
          </a:p>
          <a:p>
            <a:r>
              <a:rPr lang="th-TH" sz="1100" dirty="0">
                <a:solidFill>
                  <a:sysClr val="windowText" lastClr="000000"/>
                </a:solidFill>
                <a:cs typeface="+mj-cs"/>
              </a:rPr>
              <a:t>- นาง</a:t>
            </a:r>
          </a:p>
          <a:p>
            <a:r>
              <a:rPr lang="th-TH" sz="1100" dirty="0">
                <a:solidFill>
                  <a:sysClr val="windowText" lastClr="000000"/>
                </a:solidFill>
                <a:cs typeface="+mj-cs"/>
              </a:rPr>
              <a:t>- นางสาว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844072" y="3247006"/>
            <a:ext cx="2381127" cy="276999"/>
            <a:chOff x="4844072" y="3247006"/>
            <a:chExt cx="2381127" cy="276999"/>
          </a:xfrm>
        </p:grpSpPr>
        <p:grpSp>
          <p:nvGrpSpPr>
            <p:cNvPr id="216" name="Group 215"/>
            <p:cNvGrpSpPr/>
            <p:nvPr/>
          </p:nvGrpSpPr>
          <p:grpSpPr>
            <a:xfrm>
              <a:off x="4844072" y="3247006"/>
              <a:ext cx="2321307" cy="276999"/>
              <a:chOff x="157873" y="641914"/>
              <a:chExt cx="2321307" cy="304478"/>
            </a:xfrm>
          </p:grpSpPr>
          <p:sp>
            <p:nvSpPr>
              <p:cNvPr id="217" name="Rounded Rectangle 98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income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157873" y="641914"/>
                <a:ext cx="914573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 smtClean="0">
                    <a:latin typeface="Arial" panose="020B0604020202020204" pitchFamily="34" charset="0"/>
                  </a:rPr>
                  <a:t>รายได้ต่อเดือน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9" name="Rectangle 218"/>
            <p:cNvSpPr/>
            <p:nvPr/>
          </p:nvSpPr>
          <p:spPr>
            <a:xfrm>
              <a:off x="6930066" y="3297007"/>
              <a:ext cx="295133" cy="200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</p:spTree>
    <p:extLst>
      <p:ext uri="{BB962C8B-B14F-4D97-AF65-F5344CB8AC3E}">
        <p14:creationId xmlns:p14="http://schemas.microsoft.com/office/powerpoint/2010/main" val="155370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Round Same Side Corner Rectangle 226"/>
          <p:cNvSpPr/>
          <p:nvPr/>
        </p:nvSpPr>
        <p:spPr>
          <a:xfrm rot="10800000">
            <a:off x="734938" y="2367818"/>
            <a:ext cx="10622423" cy="412698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30035" y="62815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ข้อมูลประวัติการฝึกอบรม 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854913" y="1076744"/>
            <a:ext cx="626836" cy="268068"/>
            <a:chOff x="10854913" y="1448445"/>
            <a:chExt cx="626836" cy="268068"/>
          </a:xfrm>
        </p:grpSpPr>
        <p:sp>
          <p:nvSpPr>
            <p:cNvPr id="22" name="Rounded Rectangle 2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195" name="Group 194"/>
          <p:cNvGrpSpPr/>
          <p:nvPr/>
        </p:nvGrpSpPr>
        <p:grpSpPr>
          <a:xfrm>
            <a:off x="480594" y="2502560"/>
            <a:ext cx="2099644" cy="276999"/>
            <a:chOff x="157873" y="641914"/>
            <a:chExt cx="2099644" cy="276999"/>
          </a:xfrm>
        </p:grpSpPr>
        <p:sp>
          <p:nvSpPr>
            <p:cNvPr id="196" name="Rounded Rectangle 19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8566374" y="2502560"/>
            <a:ext cx="2667642" cy="276999"/>
            <a:chOff x="-1149900" y="641914"/>
            <a:chExt cx="2667642" cy="276999"/>
          </a:xfrm>
        </p:grpSpPr>
        <p:sp>
          <p:nvSpPr>
            <p:cNvPr id="200" name="Rounded Rectangle 19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202" name="Table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405720"/>
              </p:ext>
            </p:extLst>
          </p:nvPr>
        </p:nvGraphicFramePr>
        <p:xfrm>
          <a:off x="877512" y="2925690"/>
          <a:ext cx="103238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780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8122988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 รายละเอียดหลักสูตรอบรม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ระดับเกรด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203" name="TextBox 202"/>
          <p:cNvSpPr txBox="1"/>
          <p:nvPr/>
        </p:nvSpPr>
        <p:spPr>
          <a:xfrm>
            <a:off x="877512" y="4957694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9682030" y="4998809"/>
            <a:ext cx="1566092" cy="197674"/>
            <a:chOff x="9900195" y="5517896"/>
            <a:chExt cx="1566092" cy="197674"/>
          </a:xfrm>
        </p:grpSpPr>
        <p:sp>
          <p:nvSpPr>
            <p:cNvPr id="205" name="Rounded Rectangle 204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25470" y="1923282"/>
            <a:ext cx="10631891" cy="449943"/>
            <a:chOff x="810588" y="2441592"/>
            <a:chExt cx="10442861" cy="449943"/>
          </a:xfrm>
        </p:grpSpPr>
        <p:sp>
          <p:nvSpPr>
            <p:cNvPr id="213" name="Round Same Side Corner Rectangle 212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9695355" y="2020534"/>
            <a:ext cx="668860" cy="268068"/>
            <a:chOff x="9922940" y="1448445"/>
            <a:chExt cx="668860" cy="268068"/>
          </a:xfrm>
        </p:grpSpPr>
        <p:sp>
          <p:nvSpPr>
            <p:cNvPr id="219" name="Rounded Rectangle 21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21" name="Group 220"/>
          <p:cNvGrpSpPr/>
          <p:nvPr/>
        </p:nvGrpSpPr>
        <p:grpSpPr>
          <a:xfrm>
            <a:off x="10451507" y="2020534"/>
            <a:ext cx="716824" cy="268068"/>
            <a:chOff x="10764925" y="1448445"/>
            <a:chExt cx="716824" cy="268068"/>
          </a:xfrm>
        </p:grpSpPr>
        <p:sp>
          <p:nvSpPr>
            <p:cNvPr id="222" name="Rounded Rectangle 221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24" name="Group 223"/>
          <p:cNvGrpSpPr/>
          <p:nvPr/>
        </p:nvGrpSpPr>
        <p:grpSpPr>
          <a:xfrm>
            <a:off x="8926234" y="2020534"/>
            <a:ext cx="668860" cy="268068"/>
            <a:chOff x="9922940" y="1448445"/>
            <a:chExt cx="668860" cy="268068"/>
          </a:xfrm>
        </p:grpSpPr>
        <p:sp>
          <p:nvSpPr>
            <p:cNvPr id="225" name="Rounded Rectangle 224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sp>
        <p:nvSpPr>
          <p:cNvPr id="45" name="Round Same Side Corner Rectangle 12"/>
          <p:cNvSpPr/>
          <p:nvPr/>
        </p:nvSpPr>
        <p:spPr>
          <a:xfrm>
            <a:off x="589688" y="1447327"/>
            <a:ext cx="110315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</a:t>
            </a:r>
            <a:b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</a:br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และข้อมูลการติดต่อกลับ</a:t>
            </a:r>
          </a:p>
        </p:txBody>
      </p:sp>
      <p:sp>
        <p:nvSpPr>
          <p:cNvPr id="46" name="Round Same Side Corner Rectangle 232"/>
          <p:cNvSpPr/>
          <p:nvPr/>
        </p:nvSpPr>
        <p:spPr>
          <a:xfrm>
            <a:off x="1745271" y="1447327"/>
            <a:ext cx="1320658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ประวัติการฝึกอบรม </a:t>
            </a:r>
          </a:p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นอกเหนือหลักสูตรผู้นำพลังปัญญา</a:t>
            </a:r>
          </a:p>
        </p:txBody>
      </p:sp>
      <p:sp>
        <p:nvSpPr>
          <p:cNvPr id="47" name="Round Same Side Corner Rectangle 233"/>
          <p:cNvSpPr/>
          <p:nvPr/>
        </p:nvSpPr>
        <p:spPr>
          <a:xfrm>
            <a:off x="3118355" y="1447327"/>
            <a:ext cx="101857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ประวัติการดูงานนอกเหนือหลักสูตรผู้นำพลังปัญญา</a:t>
            </a:r>
          </a:p>
        </p:txBody>
      </p:sp>
      <p:sp>
        <p:nvSpPr>
          <p:cNvPr id="48" name="Round Same Side Corner Rectangle 234"/>
          <p:cNvSpPr/>
          <p:nvPr/>
        </p:nvSpPr>
        <p:spPr>
          <a:xfrm>
            <a:off x="4181727" y="1447327"/>
            <a:ext cx="866683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ช่วยเหลือสังคม</a:t>
            </a:r>
          </a:p>
        </p:txBody>
      </p:sp>
      <p:sp>
        <p:nvSpPr>
          <p:cNvPr id="49" name="Round Same Side Corner Rectangle 235"/>
          <p:cNvSpPr/>
          <p:nvPr/>
        </p:nvSpPr>
        <p:spPr>
          <a:xfrm>
            <a:off x="5104354" y="1447327"/>
            <a:ext cx="75456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ที่เคยได้รับ</a:t>
            </a:r>
          </a:p>
        </p:txBody>
      </p:sp>
      <p:sp>
        <p:nvSpPr>
          <p:cNvPr id="50" name="Round Same Side Corner Rectangle 236"/>
          <p:cNvSpPr/>
          <p:nvPr/>
        </p:nvSpPr>
        <p:spPr>
          <a:xfrm>
            <a:off x="5910018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</a:p>
        </p:txBody>
      </p:sp>
      <p:sp>
        <p:nvSpPr>
          <p:cNvPr id="51" name="Round Same Side Corner Rectangle 237"/>
          <p:cNvSpPr/>
          <p:nvPr/>
        </p:nvSpPr>
        <p:spPr>
          <a:xfrm>
            <a:off x="6687033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</a:p>
        </p:txBody>
      </p:sp>
      <p:sp>
        <p:nvSpPr>
          <p:cNvPr id="52" name="Round Same Side Corner Rectangle 238"/>
          <p:cNvSpPr/>
          <p:nvPr/>
        </p:nvSpPr>
        <p:spPr>
          <a:xfrm>
            <a:off x="7465149" y="1447327"/>
            <a:ext cx="92415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และประวัติการทำงาน</a:t>
            </a:r>
          </a:p>
        </p:txBody>
      </p:sp>
      <p:sp>
        <p:nvSpPr>
          <p:cNvPr id="53" name="Round Same Side Corner Rectangle 200"/>
          <p:cNvSpPr/>
          <p:nvPr/>
        </p:nvSpPr>
        <p:spPr>
          <a:xfrm>
            <a:off x="8446398" y="1447327"/>
            <a:ext cx="73081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ผลิตผลในครัวเรือน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7159" y="2003564"/>
            <a:ext cx="2471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chemeClr val="bg1"/>
                </a:solidFill>
                <a:cs typeface="+mj-cs"/>
              </a:rPr>
              <a:t>กดปุ่มเพิ่ม ถ้าต้องการใส่ข้อมูลมากกว่า 1 รายการ</a:t>
            </a:r>
          </a:p>
        </p:txBody>
      </p:sp>
    </p:spTree>
    <p:extLst>
      <p:ext uri="{BB962C8B-B14F-4D97-AF65-F5344CB8AC3E}">
        <p14:creationId xmlns:p14="http://schemas.microsoft.com/office/powerpoint/2010/main" val="126413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291" y="1477523"/>
            <a:ext cx="9345375" cy="518517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6323" y="146480"/>
            <a:ext cx="1175667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แก้ไขข้อมูลประวัติการฝึกอบรม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 “</a:t>
            </a:r>
            <a:r>
              <a:rPr lang="th-TH" sz="2400" u="sng" dirty="0"/>
              <a:t>ดูข้อมูล</a:t>
            </a:r>
            <a:r>
              <a:rPr lang="th-TH" sz="24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438899" y="2659448"/>
            <a:ext cx="2028575" cy="309630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1" name="Elbow Connector 10"/>
          <p:cNvCxnSpPr>
            <a:stCxn id="9" idx="1"/>
            <a:endCxn id="3" idx="0"/>
          </p:cNvCxnSpPr>
          <p:nvPr/>
        </p:nvCxnSpPr>
        <p:spPr>
          <a:xfrm rot="10800000" flipV="1">
            <a:off x="6218737" y="2814262"/>
            <a:ext cx="2220163" cy="195185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497286" y="3009448"/>
            <a:ext cx="3442899" cy="2868903"/>
            <a:chOff x="4321440" y="2937259"/>
            <a:chExt cx="3442899" cy="2868903"/>
          </a:xfrm>
        </p:grpSpPr>
        <p:grpSp>
          <p:nvGrpSpPr>
            <p:cNvPr id="14" name="Group 13"/>
            <p:cNvGrpSpPr/>
            <p:nvPr/>
          </p:nvGrpSpPr>
          <p:grpSpPr>
            <a:xfrm>
              <a:off x="4321440" y="2937259"/>
              <a:ext cx="3442899" cy="2868903"/>
              <a:chOff x="4118252" y="3186526"/>
              <a:chExt cx="3442899" cy="2868903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4118252" y="3186526"/>
                <a:ext cx="3442899" cy="2868903"/>
              </a:xfrm>
              <a:prstGeom prst="rect">
                <a:avLst/>
              </a:prstGeom>
              <a:solidFill>
                <a:srgbClr val="00B0F0">
                  <a:alpha val="49000"/>
                </a:srgb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Popup</a:t>
                </a:r>
                <a:endParaRPr lang="th-TH" dirty="0"/>
              </a:p>
              <a:p>
                <a:pPr algn="ctr"/>
                <a:endParaRPr lang="th-TH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4314063" y="3695116"/>
                <a:ext cx="3051276" cy="2184400"/>
                <a:chOff x="4314063" y="3695116"/>
                <a:chExt cx="3051276" cy="2184400"/>
              </a:xfrm>
            </p:grpSpPr>
            <p:sp>
              <p:nvSpPr>
                <p:cNvPr id="4" name="Rounded Rectangle 3"/>
                <p:cNvSpPr/>
                <p:nvPr/>
              </p:nvSpPr>
              <p:spPr>
                <a:xfrm>
                  <a:off x="4314063" y="3695116"/>
                  <a:ext cx="3051276" cy="2184400"/>
                </a:xfrm>
                <a:prstGeom prst="roundRect">
                  <a:avLst>
                    <a:gd name="adj" fmla="val 213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grpSp>
              <p:nvGrpSpPr>
                <p:cNvPr id="43" name="Group 42"/>
                <p:cNvGrpSpPr/>
                <p:nvPr/>
              </p:nvGrpSpPr>
              <p:grpSpPr>
                <a:xfrm>
                  <a:off x="4401428" y="4038601"/>
                  <a:ext cx="2722284" cy="748715"/>
                  <a:chOff x="-32443" y="641914"/>
                  <a:chExt cx="2722284" cy="748715"/>
                </a:xfrm>
              </p:grpSpPr>
              <p:sp>
                <p:nvSpPr>
                  <p:cNvPr id="44" name="Rounded Rectangle 43"/>
                  <p:cNvSpPr/>
                  <p:nvPr/>
                </p:nvSpPr>
                <p:spPr>
                  <a:xfrm>
                    <a:off x="1072446" y="683029"/>
                    <a:ext cx="1617395" cy="707600"/>
                  </a:xfrm>
                  <a:prstGeom prst="roundRect">
                    <a:avLst>
                      <a:gd name="adj" fmla="val 4748"/>
                    </a:avLst>
                  </a:prstGeom>
                  <a:solidFill>
                    <a:schemeClr val="bg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en-US" sz="800" dirty="0" err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course_desc</a:t>
                    </a:r>
                    <a:endPara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-32443" y="641914"/>
                    <a:ext cx="110489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/>
                      <a:t>ชื่อ หลักสูตรอบรม</a:t>
                    </a:r>
                    <a:endParaRPr lang="en-US" sz="1200" dirty="0"/>
                  </a:p>
                </p:txBody>
              </p:sp>
            </p:grpSp>
          </p:grpSp>
        </p:grpSp>
        <p:sp>
          <p:nvSpPr>
            <p:cNvPr id="26" name="Rounded Rectangle 25"/>
            <p:cNvSpPr/>
            <p:nvPr/>
          </p:nvSpPr>
          <p:spPr>
            <a:xfrm>
              <a:off x="5709506" y="4852581"/>
              <a:ext cx="587638" cy="26564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บันทึก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193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Round Same Side Corner Rectangle 226"/>
          <p:cNvSpPr/>
          <p:nvPr/>
        </p:nvSpPr>
        <p:spPr>
          <a:xfrm rot="10800000">
            <a:off x="734938" y="2367818"/>
            <a:ext cx="10622423" cy="412698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40260" y="72974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ข้อมูลประวัติการดูงาน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854913" y="1108416"/>
            <a:ext cx="626836" cy="268068"/>
            <a:chOff x="10854913" y="1448445"/>
            <a:chExt cx="626836" cy="268068"/>
          </a:xfrm>
        </p:grpSpPr>
        <p:sp>
          <p:nvSpPr>
            <p:cNvPr id="22" name="Rounded Rectangle 2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195" name="Group 194"/>
          <p:cNvGrpSpPr/>
          <p:nvPr/>
        </p:nvGrpSpPr>
        <p:grpSpPr>
          <a:xfrm>
            <a:off x="480594" y="2502560"/>
            <a:ext cx="2099644" cy="276999"/>
            <a:chOff x="157873" y="641914"/>
            <a:chExt cx="2099644" cy="276999"/>
          </a:xfrm>
        </p:grpSpPr>
        <p:sp>
          <p:nvSpPr>
            <p:cNvPr id="196" name="Rounded Rectangle 19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8566374" y="2502560"/>
            <a:ext cx="2667642" cy="276999"/>
            <a:chOff x="-1149900" y="641914"/>
            <a:chExt cx="2667642" cy="276999"/>
          </a:xfrm>
        </p:grpSpPr>
        <p:sp>
          <p:nvSpPr>
            <p:cNvPr id="200" name="Rounded Rectangle 19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877512" y="4957694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9682030" y="4998809"/>
            <a:ext cx="1566092" cy="197674"/>
            <a:chOff x="9900195" y="5517896"/>
            <a:chExt cx="1566092" cy="197674"/>
          </a:xfrm>
        </p:grpSpPr>
        <p:sp>
          <p:nvSpPr>
            <p:cNvPr id="205" name="Rounded Rectangle 204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25470" y="1923282"/>
            <a:ext cx="10631891" cy="449943"/>
            <a:chOff x="810588" y="2441592"/>
            <a:chExt cx="10442861" cy="449943"/>
          </a:xfrm>
        </p:grpSpPr>
        <p:sp>
          <p:nvSpPr>
            <p:cNvPr id="213" name="Round Same Side Corner Rectangle 212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9695355" y="2020534"/>
            <a:ext cx="668860" cy="268068"/>
            <a:chOff x="9922940" y="1448445"/>
            <a:chExt cx="668860" cy="268068"/>
          </a:xfrm>
        </p:grpSpPr>
        <p:sp>
          <p:nvSpPr>
            <p:cNvPr id="219" name="Rounded Rectangle 21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21" name="Group 220"/>
          <p:cNvGrpSpPr/>
          <p:nvPr/>
        </p:nvGrpSpPr>
        <p:grpSpPr>
          <a:xfrm>
            <a:off x="10451507" y="2020534"/>
            <a:ext cx="716824" cy="268068"/>
            <a:chOff x="10764925" y="1448445"/>
            <a:chExt cx="716824" cy="268068"/>
          </a:xfrm>
        </p:grpSpPr>
        <p:sp>
          <p:nvSpPr>
            <p:cNvPr id="222" name="Rounded Rectangle 221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24" name="Group 223"/>
          <p:cNvGrpSpPr/>
          <p:nvPr/>
        </p:nvGrpSpPr>
        <p:grpSpPr>
          <a:xfrm>
            <a:off x="8926234" y="2020534"/>
            <a:ext cx="668860" cy="268068"/>
            <a:chOff x="9922940" y="1448445"/>
            <a:chExt cx="668860" cy="268068"/>
          </a:xfrm>
        </p:grpSpPr>
        <p:sp>
          <p:nvSpPr>
            <p:cNvPr id="225" name="Rounded Rectangle 224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162430"/>
              </p:ext>
            </p:extLst>
          </p:nvPr>
        </p:nvGraphicFramePr>
        <p:xfrm>
          <a:off x="877512" y="2933045"/>
          <a:ext cx="10370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406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6724682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2510522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/ คำอธิบาย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ประเทศ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45" name="Round Same Side Corner Rectangle 12"/>
          <p:cNvSpPr/>
          <p:nvPr/>
        </p:nvSpPr>
        <p:spPr>
          <a:xfrm>
            <a:off x="589688" y="1447327"/>
            <a:ext cx="110315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</a:t>
            </a:r>
            <a:b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</a:br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และข้อมูลการติดต่อกลับ</a:t>
            </a:r>
          </a:p>
        </p:txBody>
      </p:sp>
      <p:sp>
        <p:nvSpPr>
          <p:cNvPr id="46" name="Round Same Side Corner Rectangle 232"/>
          <p:cNvSpPr/>
          <p:nvPr/>
        </p:nvSpPr>
        <p:spPr>
          <a:xfrm>
            <a:off x="1745271" y="1447327"/>
            <a:ext cx="1320658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นอกเหนือหลักสูตรผู้นำพลังปัญญา</a:t>
            </a:r>
          </a:p>
        </p:txBody>
      </p:sp>
      <p:sp>
        <p:nvSpPr>
          <p:cNvPr id="48" name="Round Same Side Corner Rectangle 233"/>
          <p:cNvSpPr/>
          <p:nvPr/>
        </p:nvSpPr>
        <p:spPr>
          <a:xfrm>
            <a:off x="3118355" y="1447327"/>
            <a:ext cx="101857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ประวัติการดูงานนอกเหนือหลักสูตรผู้นำพลังปัญญา</a:t>
            </a:r>
          </a:p>
        </p:txBody>
      </p:sp>
      <p:sp>
        <p:nvSpPr>
          <p:cNvPr id="49" name="Round Same Side Corner Rectangle 234"/>
          <p:cNvSpPr/>
          <p:nvPr/>
        </p:nvSpPr>
        <p:spPr>
          <a:xfrm>
            <a:off x="4181727" y="1447327"/>
            <a:ext cx="866683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ช่วยเหลือสังคม</a:t>
            </a:r>
          </a:p>
        </p:txBody>
      </p:sp>
      <p:sp>
        <p:nvSpPr>
          <p:cNvPr id="50" name="Round Same Side Corner Rectangle 235"/>
          <p:cNvSpPr/>
          <p:nvPr/>
        </p:nvSpPr>
        <p:spPr>
          <a:xfrm>
            <a:off x="5104354" y="1447327"/>
            <a:ext cx="75456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ที่เคยได้รับ</a:t>
            </a:r>
          </a:p>
        </p:txBody>
      </p:sp>
      <p:sp>
        <p:nvSpPr>
          <p:cNvPr id="51" name="Round Same Side Corner Rectangle 236"/>
          <p:cNvSpPr/>
          <p:nvPr/>
        </p:nvSpPr>
        <p:spPr>
          <a:xfrm>
            <a:off x="5910018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</a:p>
        </p:txBody>
      </p:sp>
      <p:sp>
        <p:nvSpPr>
          <p:cNvPr id="52" name="Round Same Side Corner Rectangle 237"/>
          <p:cNvSpPr/>
          <p:nvPr/>
        </p:nvSpPr>
        <p:spPr>
          <a:xfrm>
            <a:off x="6687033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</a:p>
        </p:txBody>
      </p:sp>
      <p:sp>
        <p:nvSpPr>
          <p:cNvPr id="53" name="Round Same Side Corner Rectangle 238"/>
          <p:cNvSpPr/>
          <p:nvPr/>
        </p:nvSpPr>
        <p:spPr>
          <a:xfrm>
            <a:off x="7465149" y="1447327"/>
            <a:ext cx="92415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และประวัติการทำงาน</a:t>
            </a:r>
          </a:p>
        </p:txBody>
      </p:sp>
      <p:sp>
        <p:nvSpPr>
          <p:cNvPr id="54" name="Round Same Side Corner Rectangle 200"/>
          <p:cNvSpPr/>
          <p:nvPr/>
        </p:nvSpPr>
        <p:spPr>
          <a:xfrm>
            <a:off x="8446398" y="1447327"/>
            <a:ext cx="73081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ผลิตผลในครัวเรือน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427159" y="2003564"/>
            <a:ext cx="2471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chemeClr val="bg1"/>
                </a:solidFill>
                <a:cs typeface="+mj-cs"/>
              </a:rPr>
              <a:t>กดปุ่มเพิ่ม ถ้าต้องการใส่ข้อมูลมากกว่า 1 รายการ</a:t>
            </a:r>
          </a:p>
        </p:txBody>
      </p:sp>
    </p:spTree>
    <p:extLst>
      <p:ext uri="{BB962C8B-B14F-4D97-AF65-F5344CB8AC3E}">
        <p14:creationId xmlns:p14="http://schemas.microsoft.com/office/powerpoint/2010/main" val="6550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280" y="1458247"/>
            <a:ext cx="9191625" cy="511012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6323" y="146480"/>
            <a:ext cx="118514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แก้ไขข้อมูลประวัติการดูงาน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 “</a:t>
            </a:r>
            <a:r>
              <a:rPr lang="th-TH" sz="2400" u="sng" dirty="0"/>
              <a:t>ดูข้อมูล</a:t>
            </a:r>
            <a:r>
              <a:rPr lang="th-TH" sz="24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8383347" y="2619934"/>
            <a:ext cx="1960804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50" name="Elbow Connector 49"/>
          <p:cNvCxnSpPr>
            <a:stCxn id="49" idx="1"/>
            <a:endCxn id="37" idx="0"/>
          </p:cNvCxnSpPr>
          <p:nvPr/>
        </p:nvCxnSpPr>
        <p:spPr>
          <a:xfrm rot="10800000" flipV="1">
            <a:off x="5598453" y="2774748"/>
            <a:ext cx="2784895" cy="247986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3877002" y="3022734"/>
            <a:ext cx="3442899" cy="2868903"/>
            <a:chOff x="3583774" y="3551633"/>
            <a:chExt cx="3442899" cy="2868903"/>
          </a:xfrm>
        </p:grpSpPr>
        <p:grpSp>
          <p:nvGrpSpPr>
            <p:cNvPr id="36" name="Group 35"/>
            <p:cNvGrpSpPr/>
            <p:nvPr/>
          </p:nvGrpSpPr>
          <p:grpSpPr>
            <a:xfrm>
              <a:off x="3583774" y="3551633"/>
              <a:ext cx="3442899" cy="2868903"/>
              <a:chOff x="8528548" y="2209800"/>
              <a:chExt cx="3442899" cy="2868903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528548" y="2209800"/>
                <a:ext cx="3442899" cy="2868903"/>
              </a:xfrm>
              <a:prstGeom prst="rect">
                <a:avLst/>
              </a:prstGeom>
              <a:solidFill>
                <a:srgbClr val="00B0F0">
                  <a:alpha val="49000"/>
                </a:srgb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Popup</a:t>
                </a:r>
                <a:endParaRPr lang="th-TH" dirty="0"/>
              </a:p>
              <a:p>
                <a:pPr algn="ctr"/>
                <a:endParaRPr lang="th-TH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8724359" y="2718390"/>
                <a:ext cx="3051276" cy="2184400"/>
              </a:xfrm>
              <a:prstGeom prst="roundRect">
                <a:avLst>
                  <a:gd name="adj" fmla="val 213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8811724" y="3061875"/>
                <a:ext cx="2722284" cy="748715"/>
                <a:chOff x="-32443" y="641914"/>
                <a:chExt cx="2722284" cy="748715"/>
              </a:xfrm>
            </p:grpSpPr>
            <p:sp>
              <p:nvSpPr>
                <p:cNvPr id="47" name="Rounded Rectangle 46"/>
                <p:cNvSpPr/>
                <p:nvPr/>
              </p:nvSpPr>
              <p:spPr>
                <a:xfrm>
                  <a:off x="1072446" y="683029"/>
                  <a:ext cx="1617395" cy="707600"/>
                </a:xfrm>
                <a:prstGeom prst="roundRect">
                  <a:avLst>
                    <a:gd name="adj" fmla="val 4748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site_visit_desc</a:t>
                  </a:r>
                  <a:endPara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-32443" y="641914"/>
                  <a:ext cx="11048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ชื่อ / คำอธิบาย</a:t>
                  </a:r>
                  <a:endParaRPr lang="en-US" sz="1200" dirty="0"/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8945072" y="3810590"/>
                <a:ext cx="9715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ประเทศ</a:t>
                </a:r>
                <a:endParaRPr lang="en-US" sz="1200" dirty="0"/>
              </a:p>
            </p:txBody>
          </p:sp>
        </p:grpSp>
        <p:sp>
          <p:nvSpPr>
            <p:cNvPr id="54" name="Rounded Rectangle 53"/>
            <p:cNvSpPr/>
            <p:nvPr/>
          </p:nvSpPr>
          <p:spPr>
            <a:xfrm>
              <a:off x="4971839" y="5199835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country_code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364836" y="5207573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715" y="5080706"/>
            <a:ext cx="148521" cy="148521"/>
          </a:xfrm>
          <a:prstGeom prst="rect">
            <a:avLst/>
          </a:prstGeom>
        </p:spPr>
      </p:pic>
      <p:sp>
        <p:nvSpPr>
          <p:cNvPr id="23" name="Rounded Rectangle 25"/>
          <p:cNvSpPr/>
          <p:nvPr/>
        </p:nvSpPr>
        <p:spPr>
          <a:xfrm>
            <a:off x="5255156" y="4924770"/>
            <a:ext cx="587638" cy="2656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บันทึก</a:t>
            </a:r>
          </a:p>
        </p:txBody>
      </p:sp>
    </p:spTree>
    <p:extLst>
      <p:ext uri="{BB962C8B-B14F-4D97-AF65-F5344CB8AC3E}">
        <p14:creationId xmlns:p14="http://schemas.microsoft.com/office/powerpoint/2010/main" val="8239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Round Same Side Corner Rectangle 226"/>
          <p:cNvSpPr/>
          <p:nvPr/>
        </p:nvSpPr>
        <p:spPr>
          <a:xfrm rot="10800000">
            <a:off x="734938" y="2367818"/>
            <a:ext cx="10622423" cy="412698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30035" y="77006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ข้อมูลประสบการณ์ในการช่วยเหลือสังคม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480594" y="2502560"/>
            <a:ext cx="2099644" cy="276999"/>
            <a:chOff x="157873" y="641914"/>
            <a:chExt cx="2099644" cy="276999"/>
          </a:xfrm>
        </p:grpSpPr>
        <p:sp>
          <p:nvSpPr>
            <p:cNvPr id="196" name="Rounded Rectangle 19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8566374" y="2502560"/>
            <a:ext cx="2667642" cy="276999"/>
            <a:chOff x="-1149900" y="641914"/>
            <a:chExt cx="2667642" cy="276999"/>
          </a:xfrm>
        </p:grpSpPr>
        <p:sp>
          <p:nvSpPr>
            <p:cNvPr id="200" name="Rounded Rectangle 19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877512" y="4957694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9682030" y="4998809"/>
            <a:ext cx="1566092" cy="197674"/>
            <a:chOff x="9900195" y="5517896"/>
            <a:chExt cx="1566092" cy="197674"/>
          </a:xfrm>
        </p:grpSpPr>
        <p:sp>
          <p:nvSpPr>
            <p:cNvPr id="205" name="Rounded Rectangle 204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25470" y="1923282"/>
            <a:ext cx="10631891" cy="449943"/>
            <a:chOff x="810588" y="2441592"/>
            <a:chExt cx="10442861" cy="449943"/>
          </a:xfrm>
        </p:grpSpPr>
        <p:sp>
          <p:nvSpPr>
            <p:cNvPr id="213" name="Round Same Side Corner Rectangle 212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9695355" y="2020534"/>
            <a:ext cx="668860" cy="268068"/>
            <a:chOff x="9922940" y="1448445"/>
            <a:chExt cx="668860" cy="268068"/>
          </a:xfrm>
        </p:grpSpPr>
        <p:sp>
          <p:nvSpPr>
            <p:cNvPr id="219" name="Rounded Rectangle 21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21" name="Group 220"/>
          <p:cNvGrpSpPr/>
          <p:nvPr/>
        </p:nvGrpSpPr>
        <p:grpSpPr>
          <a:xfrm>
            <a:off x="10451507" y="2020534"/>
            <a:ext cx="716824" cy="268068"/>
            <a:chOff x="10764925" y="1448445"/>
            <a:chExt cx="716824" cy="268068"/>
          </a:xfrm>
        </p:grpSpPr>
        <p:sp>
          <p:nvSpPr>
            <p:cNvPr id="222" name="Rounded Rectangle 221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24" name="Group 223"/>
          <p:cNvGrpSpPr/>
          <p:nvPr/>
        </p:nvGrpSpPr>
        <p:grpSpPr>
          <a:xfrm>
            <a:off x="8926234" y="2020534"/>
            <a:ext cx="668860" cy="268068"/>
            <a:chOff x="9922940" y="1448445"/>
            <a:chExt cx="668860" cy="268068"/>
          </a:xfrm>
        </p:grpSpPr>
        <p:sp>
          <p:nvSpPr>
            <p:cNvPr id="225" name="Rounded Rectangle 224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378662"/>
              </p:ext>
            </p:extLst>
          </p:nvPr>
        </p:nvGraphicFramePr>
        <p:xfrm>
          <a:off x="877512" y="2933045"/>
          <a:ext cx="103565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702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9302802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/ คำอธิบาย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10854913" y="1108416"/>
            <a:ext cx="626836" cy="268068"/>
            <a:chOff x="10854913" y="1448445"/>
            <a:chExt cx="626836" cy="268068"/>
          </a:xfrm>
        </p:grpSpPr>
        <p:sp>
          <p:nvSpPr>
            <p:cNvPr id="52" name="Rounded Rectangle 5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sp>
        <p:nvSpPr>
          <p:cNvPr id="45" name="Round Same Side Corner Rectangle 12"/>
          <p:cNvSpPr/>
          <p:nvPr/>
        </p:nvSpPr>
        <p:spPr>
          <a:xfrm>
            <a:off x="589688" y="1447327"/>
            <a:ext cx="110315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</a:t>
            </a:r>
            <a:b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</a:br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และข้อมูลการติดต่อกลับ</a:t>
            </a:r>
          </a:p>
        </p:txBody>
      </p:sp>
      <p:sp>
        <p:nvSpPr>
          <p:cNvPr id="46" name="Round Same Side Corner Rectangle 232"/>
          <p:cNvSpPr/>
          <p:nvPr/>
        </p:nvSpPr>
        <p:spPr>
          <a:xfrm>
            <a:off x="1745271" y="1447327"/>
            <a:ext cx="1320658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นอกเหนือหลักสูตรผู้นำพลังปัญญา</a:t>
            </a:r>
          </a:p>
        </p:txBody>
      </p:sp>
      <p:sp>
        <p:nvSpPr>
          <p:cNvPr id="47" name="Round Same Side Corner Rectangle 233"/>
          <p:cNvSpPr/>
          <p:nvPr/>
        </p:nvSpPr>
        <p:spPr>
          <a:xfrm>
            <a:off x="3118355" y="1447327"/>
            <a:ext cx="101857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ประวัติการดูงานนอกเหนือหลักสูตรผู้นำพลังปัญญา</a:t>
            </a:r>
          </a:p>
        </p:txBody>
      </p:sp>
      <p:sp>
        <p:nvSpPr>
          <p:cNvPr id="49" name="Round Same Side Corner Rectangle 234"/>
          <p:cNvSpPr/>
          <p:nvPr/>
        </p:nvSpPr>
        <p:spPr>
          <a:xfrm>
            <a:off x="4181727" y="1447327"/>
            <a:ext cx="866683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ประสบการณ์ในการ</a:t>
            </a:r>
          </a:p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ช่วยเหลือสังคม</a:t>
            </a:r>
          </a:p>
        </p:txBody>
      </p:sp>
      <p:sp>
        <p:nvSpPr>
          <p:cNvPr id="50" name="Round Same Side Corner Rectangle 235"/>
          <p:cNvSpPr/>
          <p:nvPr/>
        </p:nvSpPr>
        <p:spPr>
          <a:xfrm>
            <a:off x="5104354" y="1447327"/>
            <a:ext cx="75456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ที่เคยได้รับ</a:t>
            </a:r>
          </a:p>
        </p:txBody>
      </p:sp>
      <p:sp>
        <p:nvSpPr>
          <p:cNvPr id="54" name="Round Same Side Corner Rectangle 236"/>
          <p:cNvSpPr/>
          <p:nvPr/>
        </p:nvSpPr>
        <p:spPr>
          <a:xfrm>
            <a:off x="5910018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</a:p>
        </p:txBody>
      </p:sp>
      <p:sp>
        <p:nvSpPr>
          <p:cNvPr id="55" name="Round Same Side Corner Rectangle 237"/>
          <p:cNvSpPr/>
          <p:nvPr/>
        </p:nvSpPr>
        <p:spPr>
          <a:xfrm>
            <a:off x="6687033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</a:p>
        </p:txBody>
      </p:sp>
      <p:sp>
        <p:nvSpPr>
          <p:cNvPr id="56" name="Round Same Side Corner Rectangle 238"/>
          <p:cNvSpPr/>
          <p:nvPr/>
        </p:nvSpPr>
        <p:spPr>
          <a:xfrm>
            <a:off x="7465149" y="1447327"/>
            <a:ext cx="92415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และประวัติการทำงาน</a:t>
            </a:r>
          </a:p>
        </p:txBody>
      </p:sp>
      <p:sp>
        <p:nvSpPr>
          <p:cNvPr id="57" name="Round Same Side Corner Rectangle 200"/>
          <p:cNvSpPr/>
          <p:nvPr/>
        </p:nvSpPr>
        <p:spPr>
          <a:xfrm>
            <a:off x="8446398" y="1447327"/>
            <a:ext cx="73081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ผลิตผลในครัวเรือน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427159" y="2003564"/>
            <a:ext cx="2471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chemeClr val="bg1"/>
                </a:solidFill>
                <a:cs typeface="+mj-cs"/>
              </a:rPr>
              <a:t>กดปุ่มเพิ่ม ถ้าต้องการใส่ข้อมูลมากกว่า 1 รายการ</a:t>
            </a:r>
          </a:p>
        </p:txBody>
      </p:sp>
    </p:spTree>
    <p:extLst>
      <p:ext uri="{BB962C8B-B14F-4D97-AF65-F5344CB8AC3E}">
        <p14:creationId xmlns:p14="http://schemas.microsoft.com/office/powerpoint/2010/main" val="2864835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10065</TotalTime>
  <Words>2440</Words>
  <Application>Microsoft Office PowerPoint</Application>
  <PresentationFormat>Widescreen</PresentationFormat>
  <Paragraphs>792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 SimSun</vt:lpstr>
      <vt:lpstr>Angsana New</vt:lpstr>
      <vt:lpstr>Arial</vt:lpstr>
      <vt:lpstr>Calibri</vt:lpstr>
      <vt:lpstr>Calibri Light</vt:lpstr>
      <vt:lpstr>Cordia New</vt:lpstr>
      <vt:lpstr>Wingdings 3</vt:lpstr>
      <vt:lpstr>Office Theme</vt:lpstr>
      <vt:lpstr>Storyboard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GTAR</dc:creator>
  <cp:lastModifiedBy>GTAR</cp:lastModifiedBy>
  <cp:revision>358</cp:revision>
  <cp:lastPrinted>2016-05-06T04:51:37Z</cp:lastPrinted>
  <dcterms:created xsi:type="dcterms:W3CDTF">2016-04-03T18:10:33Z</dcterms:created>
  <dcterms:modified xsi:type="dcterms:W3CDTF">2016-07-21T03:29:38Z</dcterms:modified>
</cp:coreProperties>
</file>