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"/>
  </p:notesMasterIdLst>
  <p:sldIdLst>
    <p:sldId id="308" r:id="rId3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86025" autoAdjust="0"/>
  </p:normalViewPr>
  <p:slideViewPr>
    <p:cSldViewPr snapToGrid="0">
      <p:cViewPr varScale="1">
        <p:scale>
          <a:sx n="70" d="100"/>
          <a:sy n="70" d="100"/>
        </p:scale>
        <p:origin x="107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31/10/59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แสดงข้อมูลการ</a:t>
            </a:r>
            <a:r>
              <a:rPr lang="th-TH" dirty="0" smtClean="0"/>
              <a:t>อบรมเป็นปฏิทิน โดยใช้ข้อมูลจากเมนูหลักสูตรอบรม</a:t>
            </a:r>
            <a:r>
              <a:rPr lang="th-TH" baseline="0" dirty="0" smtClean="0"/>
              <a:t> (ชื่อหลักสูตรอบรม ,วันที่เริ่มอบรม,วันที่สิ้นสุดการอบรม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0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699782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363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363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363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363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699782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308325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605726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699782"/>
            <a:ext cx="115929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ประมาณการผลิตผล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697068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3797" y="1375674"/>
            <a:ext cx="10964133" cy="394982"/>
            <a:chOff x="502153" y="2614510"/>
            <a:chExt cx="10964133" cy="394982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612322" y="2656114"/>
              <a:ext cx="10853964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153" y="2614510"/>
              <a:ext cx="1328225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ตารางอบรม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03182"/>
              </p:ext>
            </p:extLst>
          </p:nvPr>
        </p:nvGraphicFramePr>
        <p:xfrm>
          <a:off x="3158759" y="2760130"/>
          <a:ext cx="5668698" cy="351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1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79983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788000">
                  <a:extLst>
                    <a:ext uri="{9D8B030D-6E8A-4147-A177-3AD203B41FA5}">
                      <a16:colId xmlns:a16="http://schemas.microsoft.com/office/drawing/2014/main" val="3822737306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2219386894"/>
                    </a:ext>
                  </a:extLst>
                </a:gridCol>
                <a:gridCol w="858962">
                  <a:extLst>
                    <a:ext uri="{9D8B030D-6E8A-4147-A177-3AD203B41FA5}">
                      <a16:colId xmlns:a16="http://schemas.microsoft.com/office/drawing/2014/main" val="2237301216"/>
                    </a:ext>
                  </a:extLst>
                </a:gridCol>
                <a:gridCol w="833176">
                  <a:extLst>
                    <a:ext uri="{9D8B030D-6E8A-4147-A177-3AD203B41FA5}">
                      <a16:colId xmlns:a16="http://schemas.microsoft.com/office/drawing/2014/main" val="1653531616"/>
                    </a:ext>
                  </a:extLst>
                </a:gridCol>
                <a:gridCol w="807246">
                  <a:extLst>
                    <a:ext uri="{9D8B030D-6E8A-4147-A177-3AD203B41FA5}">
                      <a16:colId xmlns:a16="http://schemas.microsoft.com/office/drawing/2014/main" val="3925142961"/>
                    </a:ext>
                  </a:extLst>
                </a:gridCol>
              </a:tblGrid>
              <a:tr h="248450"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อาทิตย์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จันทร์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อังคาร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พุธ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พฤหัสบดี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ศุกร์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</a:rPr>
                        <a:t>เสาร์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63815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th-TH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0396" marR="70396" marT="35198" marB="35198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6163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489392" y="3727663"/>
            <a:ext cx="2527116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5 </a:t>
            </a:r>
            <a:r>
              <a:rPr lang="th-TH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สมดุล ระดับ 2 ขอนแก่น</a:t>
            </a:r>
            <a:endParaRPr lang="en-US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4982975" y="2127511"/>
            <a:ext cx="153114" cy="13199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9017" y="2008842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ตุลาคม </a:t>
            </a:r>
            <a:r>
              <a:rPr lang="th-TH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324599" y="3889060"/>
            <a:ext cx="1691909" cy="142875"/>
          </a:xfrm>
          <a:prstGeom prst="roundRect">
            <a:avLst>
              <a:gd name="adj" fmla="val 8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5 </a:t>
            </a:r>
            <a:r>
              <a:rPr lang="th-TH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สมดุล ระดับ 1 ขอนแก่น</a:t>
            </a:r>
            <a:endParaRPr lang="en-US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097" y="109008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ตารางอบรม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25818" y="597546"/>
            <a:ext cx="887198" cy="42794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10205" y="699782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โครงการอบรม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177335" y="1009956"/>
            <a:ext cx="1434625" cy="1438193"/>
            <a:chOff x="4096368" y="1608962"/>
            <a:chExt cx="1434625" cy="1438193"/>
          </a:xfrm>
        </p:grpSpPr>
        <p:sp>
          <p:nvSpPr>
            <p:cNvPr id="33" name="Rounded Rectangle 32"/>
            <p:cNvSpPr/>
            <p:nvPr/>
          </p:nvSpPr>
          <p:spPr>
            <a:xfrm>
              <a:off x="4096368" y="1626322"/>
              <a:ext cx="1434625" cy="1386295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96368" y="2832493"/>
              <a:ext cx="1434625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96368" y="1608962"/>
              <a:ext cx="1425194" cy="1438193"/>
              <a:chOff x="2626106" y="1302359"/>
              <a:chExt cx="1425194" cy="905988"/>
            </a:xfrm>
            <a:noFill/>
          </p:grpSpPr>
          <p:sp>
            <p:nvSpPr>
              <p:cNvPr id="42" name="Rectangle 41"/>
              <p:cNvSpPr/>
              <p:nvPr/>
            </p:nvSpPr>
            <p:spPr>
              <a:xfrm>
                <a:off x="2793764" y="2043674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ตารางอบรม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26106" y="205959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93764" y="1302359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กลุ่มหลักสูตร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26106" y="1318281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93764" y="1397145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ผู้สนับสนุน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6106" y="1413067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93764" y="1494879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โครงการ และผู้สนับสนุน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26106" y="1510801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93764" y="1585154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หลักสูตรอบรม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26106" y="1601076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93764" y="1671727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วิทยากร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1687649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93764" y="1759195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สถานที่จัดอบรม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26106" y="1775117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93764" y="1847393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ลงทะเบียนเข้าอบรม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1863315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93764" y="1935889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เช็คชื่อเข้าอบรม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1951811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3292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ตารางอบรม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rot="5400000" flipH="1">
            <a:off x="6889247" y="2127511"/>
            <a:ext cx="153114" cy="13199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130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Verdana</vt:lpstr>
      <vt:lpstr>Wingdings 3</vt:lpstr>
      <vt:lpstr>Office Theme</vt:lpstr>
      <vt:lpstr>Storyboard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409</cp:revision>
  <cp:lastPrinted>2016-05-06T04:51:37Z</cp:lastPrinted>
  <dcterms:created xsi:type="dcterms:W3CDTF">2016-04-03T18:10:33Z</dcterms:created>
  <dcterms:modified xsi:type="dcterms:W3CDTF">2016-10-31T03:59:16Z</dcterms:modified>
</cp:coreProperties>
</file>