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8"/>
  </p:notesMasterIdLst>
  <p:sldIdLst>
    <p:sldId id="304" r:id="rId3"/>
    <p:sldId id="305" r:id="rId4"/>
    <p:sldId id="269" r:id="rId5"/>
    <p:sldId id="294" r:id="rId6"/>
    <p:sldId id="295" r:id="rId7"/>
    <p:sldId id="286" r:id="rId8"/>
    <p:sldId id="296" r:id="rId9"/>
    <p:sldId id="274" r:id="rId10"/>
    <p:sldId id="297" r:id="rId11"/>
    <p:sldId id="276" r:id="rId12"/>
    <p:sldId id="298" r:id="rId13"/>
    <p:sldId id="278" r:id="rId14"/>
    <p:sldId id="299" r:id="rId15"/>
    <p:sldId id="280" r:id="rId16"/>
    <p:sldId id="300" r:id="rId17"/>
    <p:sldId id="301" r:id="rId18"/>
    <p:sldId id="284" r:id="rId19"/>
    <p:sldId id="315" r:id="rId20"/>
    <p:sldId id="313" r:id="rId21"/>
    <p:sldId id="306" r:id="rId22"/>
    <p:sldId id="307" r:id="rId23"/>
    <p:sldId id="317" r:id="rId24"/>
    <p:sldId id="318" r:id="rId25"/>
    <p:sldId id="316" r:id="rId26"/>
    <p:sldId id="308" r:id="rId27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  <a:srgbClr val="093D6A"/>
    <a:srgbClr val="FFC000"/>
    <a:srgbClr val="969696"/>
    <a:srgbClr val="F7F7F7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526" autoAdjust="0"/>
  </p:normalViewPr>
  <p:slideViewPr>
    <p:cSldViewPr snapToGrid="0">
      <p:cViewPr>
        <p:scale>
          <a:sx n="100" d="100"/>
          <a:sy n="100" d="100"/>
        </p:scale>
        <p:origin x="148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04/07/59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1.เพิ่ม</a:t>
            </a:r>
            <a:r>
              <a:rPr lang="th-TH" baseline="0" dirty="0"/>
              <a:t> แนบไฟล์รูปถ่าย</a:t>
            </a:r>
          </a:p>
          <a:p>
            <a:r>
              <a:rPr lang="th-TH" baseline="0" dirty="0"/>
              <a:t>2.เพิ่ม แนบไฟล์ สำเนาบัตรประจำตัวประชาชน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698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/>
              <a:t>เพิ่ม ข้อความ “กรุณาคลิกที่ ปุ่ม “เพิ่ม” (ท่านสามารถเพิ่มข้อมูลได้มากกว่า 1 ครั้ง)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57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75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/>
              <a:t>เพิ่ม ข้อความ “กรุณาคลิกที่ ปุ่ม “เพิ่ม” (ท่านสามารถเพิ่มข้อมูลได้มากกว่า 1 ครั้ง)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083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  <a:p>
            <a:endParaRPr lang="th-TH" dirty="0"/>
          </a:p>
          <a:p>
            <a:r>
              <a:rPr lang="th-TH" dirty="0"/>
              <a:t>2.ข้อมูลระดับการศึกษา</a:t>
            </a: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ปริญญาเอก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ปริญญาโท 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ปริญญาตรี 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อนุปริญญา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มัธยม 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ปวส.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th-TH" sz="18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ปวช.</a:t>
            </a:r>
            <a:endParaRPr lang="en-US" sz="18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0211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1.แก้ไข</a:t>
            </a:r>
            <a:r>
              <a:rPr lang="th-TH" baseline="0" dirty="0"/>
              <a:t> “อาหารที่แพ้” เป็น “อาหารที่แพ้ / ยาที่แพ้”</a:t>
            </a:r>
          </a:p>
          <a:p>
            <a:r>
              <a:rPr lang="th-TH" baseline="0" dirty="0"/>
              <a:t>2.เพิ่ม </a:t>
            </a:r>
            <a:r>
              <a:rPr lang="en-US" baseline="0" dirty="0"/>
              <a:t>Field </a:t>
            </a:r>
            <a:r>
              <a:rPr lang="th-TH" baseline="0" dirty="0"/>
              <a:t>ประเภทอาหารพิเศษ ถ้าคลิก </a:t>
            </a:r>
            <a:r>
              <a:rPr lang="en-US" baseline="0" dirty="0"/>
              <a:t>Radio box </a:t>
            </a:r>
            <a:r>
              <a:rPr lang="th-TH" baseline="0" dirty="0"/>
              <a:t>ที่ “เจ/มังสวิรัต” ให้เก็บข้อความ “เจ/มังสวิรัต” แต่ถ้า คลิก </a:t>
            </a:r>
            <a:r>
              <a:rPr lang="en-US" baseline="0" dirty="0"/>
              <a:t>Radio box </a:t>
            </a:r>
            <a:r>
              <a:rPr lang="th-TH" baseline="0" dirty="0"/>
              <a:t>ที่ “อื่นๆ ระบุ...” ให้ผู้ใช้งานกรอกข้อความด้วยตนเอง และจัดเก็บตามที่ผู้ใช้งานกรอกข้อมูล)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981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/>
              <a:t>1.เพิ่ม ข้อความ “กรุณาคลิกที่ ปุ่ม “เพิ่ม” (ท่านสามารถเพิ่มข้อมูลได้มากกว่า 1 ครั้ง)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14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  <a:p>
            <a:endParaRPr lang="th-TH" baseline="0" dirty="0"/>
          </a:p>
          <a:p>
            <a:r>
              <a:rPr lang="th-TH" baseline="0" dirty="0"/>
              <a:t>2.แก้ไข จาก “ปีที่ทำงาน” แยกเป็น 2 </a:t>
            </a:r>
            <a:r>
              <a:rPr lang="en-US" baseline="0" dirty="0"/>
              <a:t>Text box </a:t>
            </a:r>
            <a:r>
              <a:rPr lang="th-TH" baseline="0" dirty="0"/>
              <a:t>คือ “ปีที่เริ่มทำงาน” และ “ปีที่สิ้นสุด (ยังทำอยู่) พร้อมกับมีตัวอย่างข้อความ ข้างใน </a:t>
            </a:r>
            <a:r>
              <a:rPr lang="en-US" baseline="0" dirty="0"/>
              <a:t>Textbox </a:t>
            </a:r>
          </a:p>
          <a:p>
            <a:r>
              <a:rPr lang="th-TH" baseline="0" dirty="0"/>
              <a:t>แยก เป็น 2 </a:t>
            </a:r>
            <a:r>
              <a:rPr lang="en-US" baseline="0" dirty="0"/>
              <a:t>Text box  </a:t>
            </a:r>
            <a:r>
              <a:rPr lang="th-TH" baseline="0" dirty="0"/>
              <a:t>แต่เก็บข้อมูลใน </a:t>
            </a:r>
            <a:r>
              <a:rPr lang="en-US" baseline="0" dirty="0"/>
              <a:t>Field </a:t>
            </a:r>
            <a:r>
              <a:rPr lang="th-TH" baseline="0" dirty="0"/>
              <a:t>เดียวกัน ตามตัวอย่างต่อไปนี้ “2555-2556”</a:t>
            </a:r>
          </a:p>
          <a:p>
            <a:endParaRPr lang="th-TH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7206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/>
              <a:t>1.เพิ่ม ข้อความ “กรุณาคลิกที่ ปุ่ม “เพิ่ม” (ท่านสามารถเพิ่มข้อมูลได้มากกว่า 1 ครั้ง)</a:t>
            </a:r>
          </a:p>
          <a:p>
            <a:r>
              <a:rPr lang="th-TH" baseline="0" dirty="0"/>
              <a:t>2.เอาปุ่ม ดูข้อมูลออก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7155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0696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035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เพิ่มหัวข้อตาราง</a:t>
            </a:r>
            <a:br>
              <a:rPr lang="th-TH" dirty="0"/>
            </a:br>
            <a:r>
              <a:rPr lang="th-TH" dirty="0"/>
              <a:t>1.เพิ่มคำนำหน้า 		2.วันเดือนปีเกิด		3.อายุ		4.แก้เลขบัตรประชาชน/พาสปอร์ต เป็น “เลขบัตรประชาชน”		5.แก้</a:t>
            </a:r>
            <a:r>
              <a:rPr lang="th-TH" baseline="0" dirty="0"/>
              <a:t> เฟซบุ๊ค/ไลน์ แยกเป็น 2 คอลัมภ์ ตามภาพ</a:t>
            </a:r>
            <a:r>
              <a:rPr lang="th-TH" dirty="0"/>
              <a:t>		</a:t>
            </a:r>
          </a:p>
          <a:p>
            <a:r>
              <a:rPr lang="th-TH" dirty="0"/>
              <a:t>6.แสดงข้อมูลที่อยู่ทั้งหมด</a:t>
            </a:r>
            <a:r>
              <a:rPr lang="th-TH" baseline="0" dirty="0"/>
              <a:t> รวมทั้ง รหัสไปรษณีย์ด้วย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890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7750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911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4327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66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รหัสสมาชิก</a:t>
            </a:r>
            <a:r>
              <a:rPr lang="th-TH" baseline="0" dirty="0"/>
              <a:t> ไม่ต้องกรอกเอง </a:t>
            </a:r>
            <a:r>
              <a:rPr lang="en-US" baseline="0" dirty="0"/>
              <a:t>Disable </a:t>
            </a:r>
            <a:r>
              <a:rPr lang="th-TH" baseline="0" dirty="0"/>
              <a:t>ไว้ ตอน จัดเก็บ ให้ใช้ข้อมูล เลขบัตร ของ </a:t>
            </a:r>
            <a:r>
              <a:rPr lang="en-US" baseline="0" dirty="0"/>
              <a:t>Field </a:t>
            </a:r>
            <a:r>
              <a:rPr lang="en-US" baseline="0" dirty="0" err="1"/>
              <a:t>cid_card</a:t>
            </a:r>
            <a:endParaRPr lang="en-US" dirty="0"/>
          </a:p>
          <a:p>
            <a:r>
              <a:rPr lang="en-US" dirty="0"/>
              <a:t>2.</a:t>
            </a:r>
            <a:r>
              <a:rPr lang="th-TH" dirty="0"/>
              <a:t>ยกเลิก</a:t>
            </a:r>
            <a:r>
              <a:rPr lang="th-TH" baseline="0" dirty="0"/>
              <a:t> </a:t>
            </a:r>
            <a:r>
              <a:rPr lang="en-US" baseline="0" dirty="0"/>
              <a:t>Field </a:t>
            </a:r>
            <a:r>
              <a:rPr lang="en-US" baseline="0" dirty="0" err="1"/>
              <a:t>mem_type_code</a:t>
            </a:r>
            <a:r>
              <a:rPr lang="en-US" baseline="0" dirty="0"/>
              <a:t> </a:t>
            </a:r>
            <a:r>
              <a:rPr lang="th-TH" baseline="0" dirty="0"/>
              <a:t>ใช้แค่ </a:t>
            </a:r>
            <a:r>
              <a:rPr lang="en-US" baseline="0" dirty="0" err="1"/>
              <a:t>mem_group_code</a:t>
            </a:r>
            <a:r>
              <a:rPr lang="en-US" baseline="0" dirty="0"/>
              <a:t> </a:t>
            </a:r>
            <a:r>
              <a:rPr lang="th-TH" baseline="0" dirty="0"/>
              <a:t>เป็นประเภทสมาชิก</a:t>
            </a:r>
          </a:p>
          <a:p>
            <a:r>
              <a:rPr lang="th-TH" baseline="0" dirty="0"/>
              <a:t>3.เพิ่ม </a:t>
            </a:r>
            <a:r>
              <a:rPr lang="en-US" baseline="0" dirty="0"/>
              <a:t>Field </a:t>
            </a:r>
            <a:r>
              <a:rPr lang="th-TH" baseline="0" dirty="0"/>
              <a:t>จังหวัด ของ ระดับสมาชิก เมื่อเลือกระดับสมาชิก ให้ผู้ใช้งานกรอกจังหวัดด้วย เพื่ออ้างอิง แต่ละระดับ เช่น ระดับ 1 จังหวัดแพร่ (ไม่เกี่ยวกับข้อมูลจังหวัดของที่อยู่)</a:t>
            </a:r>
          </a:p>
          <a:p>
            <a:r>
              <a:rPr lang="th-TH" baseline="0" dirty="0"/>
              <a:t>4.เพิ่ม</a:t>
            </a:r>
            <a:r>
              <a:rPr lang="en-US" baseline="0" dirty="0"/>
              <a:t> Field </a:t>
            </a:r>
            <a:r>
              <a:rPr lang="th-TH" baseline="0" dirty="0"/>
              <a:t>คำนำหน้าชื่อ</a:t>
            </a:r>
          </a:p>
          <a:p>
            <a:r>
              <a:rPr lang="th-TH" baseline="0" dirty="0"/>
              <a:t>5.ยกเลิก </a:t>
            </a:r>
            <a:r>
              <a:rPr lang="en-US" baseline="0" dirty="0"/>
              <a:t>Field </a:t>
            </a:r>
            <a:r>
              <a:rPr lang="th-TH" baseline="0" dirty="0"/>
              <a:t>ประเภทบัตร </a:t>
            </a:r>
            <a:r>
              <a:rPr lang="en-US" baseline="0" dirty="0" err="1"/>
              <a:t>cid_type</a:t>
            </a:r>
            <a:endParaRPr lang="en-US" baseline="0" dirty="0"/>
          </a:p>
          <a:p>
            <a:r>
              <a:rPr lang="en-US" baseline="0" dirty="0"/>
              <a:t>6.</a:t>
            </a:r>
            <a:r>
              <a:rPr lang="th-TH" baseline="0" dirty="0"/>
              <a:t>แก้ไข “เลขบัตรประชาชน/พาสปอร์ต” เป็น “เลขบัตรประชาชน”</a:t>
            </a:r>
            <a:endParaRPr lang="en-US" baseline="0" dirty="0"/>
          </a:p>
          <a:p>
            <a:r>
              <a:rPr lang="en-US" baseline="0" dirty="0"/>
              <a:t>7.</a:t>
            </a:r>
            <a:r>
              <a:rPr lang="th-TH" baseline="0" dirty="0"/>
              <a:t>เพิ่ม </a:t>
            </a:r>
            <a:r>
              <a:rPr lang="en-US" baseline="0" dirty="0"/>
              <a:t>Field </a:t>
            </a:r>
            <a:r>
              <a:rPr lang="th-TH" baseline="0" dirty="0"/>
              <a:t>อาชีพ</a:t>
            </a:r>
          </a:p>
          <a:p>
            <a:r>
              <a:rPr lang="th-TH" baseline="0" dirty="0"/>
              <a:t>8.แก้ไข “ชื่อสถานที่” เป็น “ที่อยู่ปัจจุบัน”</a:t>
            </a:r>
          </a:p>
          <a:p>
            <a:r>
              <a:rPr lang="th-TH" baseline="0" dirty="0"/>
              <a:t>9.เพิ่ม </a:t>
            </a:r>
            <a:r>
              <a:rPr lang="en-US" baseline="0" dirty="0"/>
              <a:t>Field </a:t>
            </a:r>
            <a:r>
              <a:rPr lang="th-TH" baseline="0" dirty="0"/>
              <a:t>เก็บข้อมูล ที่อยู่ในการส่งเอกสาร (ถ้าใช้ที่อยู่เดียวกันให้ คลิก </a:t>
            </a:r>
            <a:r>
              <a:rPr lang="en-US" baseline="0" dirty="0"/>
              <a:t>Radio box </a:t>
            </a:r>
            <a:r>
              <a:rPr lang="th-TH" baseline="0" dirty="0"/>
              <a:t>ที่ “ใช้ที่อยู่ปัจจุบัน”  ถ้าใช้ที่อยู่อื่น ให้คลิก </a:t>
            </a:r>
            <a:r>
              <a:rPr lang="en-US" baseline="0" dirty="0"/>
              <a:t>Radio</a:t>
            </a:r>
            <a:r>
              <a:rPr lang="th-TH" baseline="0" dirty="0"/>
              <a:t> </a:t>
            </a:r>
            <a:r>
              <a:rPr lang="en-US" baseline="0" dirty="0"/>
              <a:t>box</a:t>
            </a:r>
            <a:r>
              <a:rPr lang="th-TH" baseline="0" dirty="0"/>
              <a:t> “ที่อยู่อื่นๆ” และให้กรอกข้อมูลที่อยู่เอง)</a:t>
            </a:r>
          </a:p>
          <a:p>
            <a:r>
              <a:rPr lang="th-TH" baseline="0" dirty="0"/>
              <a:t>10.ยกเลิก </a:t>
            </a:r>
            <a:r>
              <a:rPr lang="en-US" baseline="0" dirty="0"/>
              <a:t>Field </a:t>
            </a:r>
            <a:r>
              <a:rPr lang="en-US" baseline="0" dirty="0" err="1"/>
              <a:t>social_app_data</a:t>
            </a:r>
            <a:r>
              <a:rPr lang="en-US" baseline="0" dirty="0"/>
              <a:t> </a:t>
            </a:r>
          </a:p>
          <a:p>
            <a:r>
              <a:rPr lang="en-US" baseline="0" dirty="0"/>
              <a:t>11.</a:t>
            </a:r>
            <a:r>
              <a:rPr lang="th-TH" baseline="0" dirty="0"/>
              <a:t>เพิ่ม </a:t>
            </a:r>
            <a:r>
              <a:rPr lang="en-US" baseline="0" dirty="0"/>
              <a:t>Field </a:t>
            </a:r>
            <a:r>
              <a:rPr lang="en-US" baseline="0" dirty="0" err="1"/>
              <a:t>facebook</a:t>
            </a:r>
            <a:endParaRPr lang="en-US" baseline="0" dirty="0"/>
          </a:p>
          <a:p>
            <a:r>
              <a:rPr lang="en-US" baseline="0" dirty="0"/>
              <a:t>12.</a:t>
            </a:r>
            <a:r>
              <a:rPr lang="th-TH" baseline="0" dirty="0"/>
              <a:t>เพิ่ม </a:t>
            </a:r>
            <a:r>
              <a:rPr lang="en-US" baseline="0" dirty="0"/>
              <a:t>Field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849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/>
              <a:t>ในหน้านี้ จะใช้ </a:t>
            </a:r>
            <a:r>
              <a:rPr lang="en-US" baseline="0" dirty="0"/>
              <a:t>Table </a:t>
            </a:r>
            <a:r>
              <a:rPr lang="th-TH" baseline="0" dirty="0"/>
              <a:t>ใหม่ (รอสร้าง </a:t>
            </a:r>
            <a:r>
              <a:rPr lang="en-US" baseline="0" dirty="0"/>
              <a:t>Table </a:t>
            </a:r>
            <a:r>
              <a:rPr lang="th-TH" baseline="0" dirty="0"/>
              <a:t>ใหม่)</a:t>
            </a:r>
            <a:endParaRPr lang="en-US" dirty="0"/>
          </a:p>
          <a:p>
            <a:r>
              <a:rPr lang="en-US" dirty="0"/>
              <a:t>1.</a:t>
            </a:r>
            <a:r>
              <a:rPr lang="th-TH" dirty="0"/>
              <a:t>แก้ไขชื่อ</a:t>
            </a:r>
            <a:r>
              <a:rPr lang="th-TH" baseline="0" dirty="0"/>
              <a:t> </a:t>
            </a:r>
            <a:r>
              <a:rPr lang="en-US" baseline="0" dirty="0"/>
              <a:t>Tab </a:t>
            </a:r>
            <a:r>
              <a:rPr lang="th-TH" baseline="0" dirty="0"/>
              <a:t>“ประวัติการฝึกอบรม” เป็น “ประวัติการฝึกอบรม นอกเหนือหลักสูตรผู้นำพลังปัญญา</a:t>
            </a:r>
          </a:p>
          <a:p>
            <a:r>
              <a:rPr lang="th-TH" baseline="0" dirty="0"/>
              <a:t>2.เพิ่ม ข้อความ “กรุณาคลิกที่ ปุ่ม “เพิ่ม” (ท่านสามารถเพิ่มข้อมูลได้มากกว่า 1 ครั้ง)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918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th-TH" dirty="0"/>
              <a:t>รอสร้าง</a:t>
            </a:r>
            <a:r>
              <a:rPr lang="th-TH" baseline="0" dirty="0"/>
              <a:t> </a:t>
            </a:r>
            <a:r>
              <a:rPr lang="en-US" baseline="0" dirty="0"/>
              <a:t>Table </a:t>
            </a:r>
            <a:r>
              <a:rPr lang="th-TH" baseline="0" dirty="0"/>
              <a:t>ใหม่)</a:t>
            </a:r>
          </a:p>
          <a:p>
            <a:r>
              <a:rPr lang="th-TH" baseline="0" dirty="0"/>
              <a:t>1.ยกเลิก </a:t>
            </a:r>
            <a:r>
              <a:rPr lang="en-US" baseline="0" dirty="0"/>
              <a:t>Field </a:t>
            </a:r>
            <a:r>
              <a:rPr lang="th-TH" baseline="0" dirty="0"/>
              <a:t>รหัสหลักสูตรอบรม</a:t>
            </a:r>
            <a:endParaRPr lang="en-US" dirty="0"/>
          </a:p>
          <a:p>
            <a:r>
              <a:rPr lang="en-US" dirty="0"/>
              <a:t>2.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  <a:p>
            <a:r>
              <a:rPr lang="th-TH" baseline="0" dirty="0"/>
              <a:t>3. ระดับเกรด เปลี่ยนจาก </a:t>
            </a:r>
            <a:r>
              <a:rPr lang="en-US" baseline="0" dirty="0"/>
              <a:t>Select box </a:t>
            </a:r>
            <a:r>
              <a:rPr lang="th-TH" baseline="0" dirty="0"/>
              <a:t>ให้เป็น กรอกเอง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423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</a:t>
            </a:r>
            <a:r>
              <a:rPr lang="th-TH" dirty="0"/>
              <a:t>แก้ไขชื่อ</a:t>
            </a:r>
            <a:r>
              <a:rPr lang="th-TH" baseline="0" dirty="0"/>
              <a:t> </a:t>
            </a:r>
            <a:r>
              <a:rPr lang="en-US" baseline="0" dirty="0"/>
              <a:t>Tab </a:t>
            </a:r>
            <a:r>
              <a:rPr lang="th-TH" baseline="0" dirty="0"/>
              <a:t>“ประวัติการดูงาน” เป็น “ประวัติการดูงาน นอกเหนือหลักสูตรผู้นำพลังปัญญา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825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47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/>
              <a:t>เพิ่ม ข้อความ “กรุณาคลิกที่ ปุ่ม “เพิ่ม” (ท่านสามารถเพิ่มข้อมูลได้มากกว่า 1 ครั้ง)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th-TH" dirty="0"/>
              <a:t>หลังจากกดเพิ่ม ให้กรอกข้อมูล เมื่อบันทึก </a:t>
            </a:r>
          </a:p>
          <a:p>
            <a:r>
              <a:rPr lang="th-TH" dirty="0"/>
              <a:t>ยังไม่ปิดหน้า </a:t>
            </a:r>
            <a:r>
              <a:rPr lang="en-US" dirty="0"/>
              <a:t>Pop up </a:t>
            </a:r>
            <a:r>
              <a:rPr lang="th-TH" dirty="0"/>
              <a:t>สามารถแก้ ไขแล้วบันทึก หรือ</a:t>
            </a:r>
            <a:r>
              <a:rPr lang="th-TH" baseline="0" dirty="0"/>
              <a:t> กดปุ่ม เพิ่มใหม่ เพื่อสร้าง </a:t>
            </a:r>
            <a:r>
              <a:rPr lang="en-US" baseline="0" dirty="0"/>
              <a:t>Rec cord </a:t>
            </a:r>
            <a:r>
              <a:rPr lang="th-TH" baseline="0" dirty="0"/>
              <a:t>ใหม่ </a:t>
            </a:r>
          </a:p>
          <a:p>
            <a:r>
              <a:rPr lang="th-TH" baseline="0" dirty="0"/>
              <a:t>ถ้าต้องการปิดหน้า </a:t>
            </a:r>
            <a:r>
              <a:rPr lang="en-US" baseline="0" dirty="0"/>
              <a:t>Pop up</a:t>
            </a:r>
            <a:r>
              <a:rPr lang="th-TH" baseline="0" dirty="0"/>
              <a:t> ก็ให้ คลิกที่ปุ่ม ปิด 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452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ภาพกิจกรรม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1" y="498046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Rounded Rectangle 24"/>
          <p:cNvSpPr/>
          <p:nvPr/>
        </p:nvSpPr>
        <p:spPr>
          <a:xfrm>
            <a:off x="4384431" y="2237380"/>
            <a:ext cx="3247656" cy="2248895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ounded Rectangle 13"/>
          <p:cNvSpPr/>
          <p:nvPr/>
        </p:nvSpPr>
        <p:spPr>
          <a:xfrm>
            <a:off x="5051177" y="2861468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ผู้ใช้งาน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7" y="3216257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รหัสผ่าน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82077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051178" y="3569187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สมัครสมาชิก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1269" y="392397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</a:rPr>
              <a:t>ลืมรหัสผ่าน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0066" y="245650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ล็อกอินเข้าสู่ระบบ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1" y="0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</a:t>
            </a:r>
            <a:r>
              <a:rPr lang="en-US" b="1" dirty="0">
                <a:cs typeface="+mj-cs"/>
              </a:rPr>
              <a:t>Login </a:t>
            </a:r>
            <a:r>
              <a:rPr lang="th-TH" b="1" dirty="0">
                <a:cs typeface="+mj-cs"/>
              </a:rPr>
              <a:t>เข้าสู่ระบบ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32" y="931409"/>
            <a:ext cx="2978164" cy="10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445" y="1413956"/>
            <a:ext cx="9809551" cy="54440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แก้ไขข้อมูลประสบการณ์ในการช่วยเหลือสังคม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137087" y="2666972"/>
            <a:ext cx="245218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3" idx="1"/>
            <a:endCxn id="34" idx="0"/>
          </p:cNvCxnSpPr>
          <p:nvPr/>
        </p:nvCxnSpPr>
        <p:spPr>
          <a:xfrm rot="10800000" flipV="1">
            <a:off x="5753285" y="2821786"/>
            <a:ext cx="2383802" cy="264220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31835" y="3086006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12" y="4891251"/>
            <a:ext cx="148521" cy="148521"/>
          </a:xfrm>
          <a:prstGeom prst="rect">
            <a:avLst/>
          </a:prstGeom>
        </p:spPr>
      </p:pic>
      <p:sp>
        <p:nvSpPr>
          <p:cNvPr id="14" name="Rounded Rectangle 25"/>
          <p:cNvSpPr/>
          <p:nvPr/>
        </p:nvSpPr>
        <p:spPr>
          <a:xfrm>
            <a:off x="4650903" y="4779562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sp>
        <p:nvSpPr>
          <p:cNvPr id="15" name="Rounded Rectangle 25"/>
          <p:cNvSpPr/>
          <p:nvPr/>
        </p:nvSpPr>
        <p:spPr>
          <a:xfrm>
            <a:off x="5464824" y="4779562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เพิ่มใหม่</a:t>
            </a:r>
          </a:p>
        </p:txBody>
      </p:sp>
      <p:sp>
        <p:nvSpPr>
          <p:cNvPr id="17" name="Rounded Rectangle 25"/>
          <p:cNvSpPr/>
          <p:nvPr/>
        </p:nvSpPr>
        <p:spPr>
          <a:xfrm>
            <a:off x="6278746" y="4779562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</p:spTree>
    <p:extLst>
      <p:ext uri="{BB962C8B-B14F-4D97-AF65-F5344CB8AC3E}">
        <p14:creationId xmlns:p14="http://schemas.microsoft.com/office/powerpoint/2010/main" val="816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ข้อมูลรางวัลเชิดชูเกียรติที่เคยได้รับ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78276" y="200931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กรุณาคลิกที่ปุ่ม “เพิ่ม” (ท่านสามารถเพิ่มข้อมูลได้มากกว่า 1 ครั้ง)  </a:t>
            </a:r>
          </a:p>
        </p:txBody>
      </p:sp>
    </p:spTree>
    <p:extLst>
      <p:ext uri="{BB962C8B-B14F-4D97-AF65-F5344CB8AC3E}">
        <p14:creationId xmlns:p14="http://schemas.microsoft.com/office/powerpoint/2010/main" val="339303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4267" y="1364606"/>
            <a:ext cx="9919204" cy="54933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แก้ไขข้อมูลรางวัลเชิดชูเกียรติที่เคยได้รับ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238718" y="2605222"/>
            <a:ext cx="241799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7" idx="1"/>
            <a:endCxn id="30" idx="0"/>
          </p:cNvCxnSpPr>
          <p:nvPr/>
        </p:nvCxnSpPr>
        <p:spPr>
          <a:xfrm rot="10800000" flipV="1">
            <a:off x="5765766" y="2760036"/>
            <a:ext cx="2472953" cy="335484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044315" y="3095520"/>
            <a:ext cx="3442899" cy="2868903"/>
            <a:chOff x="8528548" y="2209800"/>
            <a:chExt cx="3442899" cy="2868903"/>
          </a:xfrm>
        </p:grpSpPr>
        <p:sp>
          <p:nvSpPr>
            <p:cNvPr id="30" name="Rectangle 29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</p:grpSp>
      <p:sp>
        <p:nvSpPr>
          <p:cNvPr id="15" name="Rounded Rectangle 25"/>
          <p:cNvSpPr/>
          <p:nvPr/>
        </p:nvSpPr>
        <p:spPr>
          <a:xfrm>
            <a:off x="4663383" y="4751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sp>
        <p:nvSpPr>
          <p:cNvPr id="17" name="Rounded Rectangle 25"/>
          <p:cNvSpPr/>
          <p:nvPr/>
        </p:nvSpPr>
        <p:spPr>
          <a:xfrm>
            <a:off x="5477304" y="4751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เพิ่มใหม่</a:t>
            </a:r>
          </a:p>
        </p:txBody>
      </p:sp>
      <p:sp>
        <p:nvSpPr>
          <p:cNvPr id="19" name="Rounded Rectangle 25"/>
          <p:cNvSpPr/>
          <p:nvPr/>
        </p:nvSpPr>
        <p:spPr>
          <a:xfrm>
            <a:off x="6291226" y="4751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</p:spTree>
    <p:extLst>
      <p:ext uri="{BB962C8B-B14F-4D97-AF65-F5344CB8AC3E}">
        <p14:creationId xmlns:p14="http://schemas.microsoft.com/office/powerpoint/2010/main" val="160643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1093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511256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5153678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9921"/>
              </p:ext>
            </p:extLst>
          </p:nvPr>
        </p:nvGraphicFramePr>
        <p:xfrm>
          <a:off x="877512" y="2833541"/>
          <a:ext cx="10356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3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38149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926198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3935681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ระดับการศึกษา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ชื่อสถาบัน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สาขา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วิชาเอก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429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78276" y="200931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กรุณาคลิกที่ปุ่ม “เพิ่ม” (ท่านสามารถเพิ่มข้อมูลได้มากกว่า 1 ครั้ง)  </a:t>
            </a:r>
          </a:p>
        </p:txBody>
      </p:sp>
    </p:spTree>
    <p:extLst>
      <p:ext uri="{BB962C8B-B14F-4D97-AF65-F5344CB8AC3E}">
        <p14:creationId xmlns:p14="http://schemas.microsoft.com/office/powerpoint/2010/main" val="290994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8587" y="1392250"/>
            <a:ext cx="9764169" cy="54188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แก้ไขข้อมูลการศึกษา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303928" y="2620491"/>
            <a:ext cx="2369149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0" name="Elbow Connector 29"/>
          <p:cNvCxnSpPr>
            <a:stCxn id="29" idx="1"/>
            <a:endCxn id="34" idx="0"/>
          </p:cNvCxnSpPr>
          <p:nvPr/>
        </p:nvCxnSpPr>
        <p:spPr>
          <a:xfrm rot="10800000" flipV="1">
            <a:off x="5791860" y="2775304"/>
            <a:ext cx="2512069" cy="3361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70409" y="3111406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23" name="Rounded Rectangle 25"/>
          <p:cNvSpPr/>
          <p:nvPr/>
        </p:nvSpPr>
        <p:spPr>
          <a:xfrm>
            <a:off x="4699934" y="4874490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sp>
        <p:nvSpPr>
          <p:cNvPr id="25" name="Rounded Rectangle 25"/>
          <p:cNvSpPr/>
          <p:nvPr/>
        </p:nvSpPr>
        <p:spPr>
          <a:xfrm>
            <a:off x="5513855" y="4874490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เพิ่มใหม่</a:t>
            </a:r>
          </a:p>
        </p:txBody>
      </p:sp>
      <p:sp>
        <p:nvSpPr>
          <p:cNvPr id="28" name="Rounded Rectangle 25"/>
          <p:cNvSpPr/>
          <p:nvPr/>
        </p:nvSpPr>
        <p:spPr>
          <a:xfrm>
            <a:off x="6327777" y="4874490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89644" y="3988803"/>
            <a:ext cx="2639736" cy="754191"/>
            <a:chOff x="4497390" y="4113694"/>
            <a:chExt cx="2639736" cy="754191"/>
          </a:xfrm>
        </p:grpSpPr>
        <p:grpSp>
          <p:nvGrpSpPr>
            <p:cNvPr id="60" name="Group 59"/>
            <p:cNvGrpSpPr/>
            <p:nvPr/>
          </p:nvGrpSpPr>
          <p:grpSpPr>
            <a:xfrm>
              <a:off x="4497390" y="4353400"/>
              <a:ext cx="2588936" cy="276999"/>
              <a:chOff x="9010649" y="3677469"/>
              <a:chExt cx="2588936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ชื่อสถาบัน</a:t>
                </a:r>
                <a:endParaRPr lang="en-US" sz="12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colledge_name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497390" y="4590886"/>
              <a:ext cx="2588936" cy="276999"/>
              <a:chOff x="9010649" y="3677469"/>
              <a:chExt cx="2588936" cy="276999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9010649" y="3677469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สาขา / วิชาเอก</a:t>
                </a:r>
                <a:endParaRPr lang="en-US" sz="1200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9985637" y="3718584"/>
                <a:ext cx="1613948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faculty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497390" y="4113694"/>
              <a:ext cx="2639736" cy="276999"/>
              <a:chOff x="4497390" y="4113694"/>
              <a:chExt cx="2639736" cy="27699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497390" y="4113694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ระดับการศึกษา</a:t>
                  </a:r>
                  <a:endParaRPr lang="en-US" sz="1200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degree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6841993" y="4167632"/>
                <a:ext cx="295133" cy="202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cxnSp>
        <p:nvCxnSpPr>
          <p:cNvPr id="24" name="Connector: Elbow 23"/>
          <p:cNvCxnSpPr>
            <a:stCxn id="26" idx="1"/>
            <a:endCxn id="59" idx="3"/>
          </p:cNvCxnSpPr>
          <p:nvPr/>
        </p:nvCxnSpPr>
        <p:spPr>
          <a:xfrm rot="10800000">
            <a:off x="7078581" y="4127302"/>
            <a:ext cx="813665" cy="46635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892245" y="3891412"/>
            <a:ext cx="723326" cy="1404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ปริญญาเอก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ปริญญาโท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ปริญญาตรี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อนุปริญญา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มัธยม 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ปวส.</a:t>
            </a:r>
            <a:endParaRPr lang="en-US" sz="1100" dirty="0">
              <a:solidFill>
                <a:schemeClr val="tx1"/>
              </a:solidFill>
            </a:endParaRP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ปวช.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4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166855" y="659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698648" y="2747660"/>
            <a:ext cx="2539755" cy="276999"/>
            <a:chOff x="-60575" y="641914"/>
            <a:chExt cx="2539755" cy="276999"/>
          </a:xfrm>
        </p:grpSpPr>
        <p:sp>
          <p:nvSpPr>
            <p:cNvPr id="49" name="Rounded Rectangle 4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restrict_food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60575" y="641914"/>
              <a:ext cx="113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อาหารที่แพ้ / ยาที่แพ้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71848" y="2430479"/>
            <a:ext cx="2539755" cy="276999"/>
            <a:chOff x="-60575" y="641914"/>
            <a:chExt cx="2539755" cy="276999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hobby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0575" y="641914"/>
              <a:ext cx="113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งานอดิเรก / กีฬาที่ชอบ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967051" y="2750633"/>
            <a:ext cx="2844551" cy="276999"/>
            <a:chOff x="-365371" y="641914"/>
            <a:chExt cx="2844551" cy="276999"/>
          </a:xfrm>
        </p:grpSpPr>
        <p:sp>
          <p:nvSpPr>
            <p:cNvPr id="55" name="Rounded Rectangle 5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special_skill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ความสามารถพิเศษ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16100" y="2107965"/>
            <a:ext cx="5895491" cy="276999"/>
            <a:chOff x="157873" y="641914"/>
            <a:chExt cx="5895491" cy="276999"/>
          </a:xfrm>
        </p:grpSpPr>
        <p:sp>
          <p:nvSpPr>
            <p:cNvPr id="58" name="Rounded Rectangle 57"/>
            <p:cNvSpPr/>
            <p:nvPr/>
          </p:nvSpPr>
          <p:spPr>
            <a:xfrm>
              <a:off x="1072445" y="683029"/>
              <a:ext cx="4980919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medical_history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โรคประจำตัว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17097" y="2427506"/>
            <a:ext cx="2397295" cy="278019"/>
            <a:chOff x="1245815" y="2976913"/>
            <a:chExt cx="2397295" cy="2780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45815" y="2976913"/>
              <a:ext cx="2321307" cy="276999"/>
              <a:chOff x="157873" y="641914"/>
              <a:chExt cx="2321307" cy="276999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blood_group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หมู่โลหิต</a:t>
                </a:r>
                <a:endParaRPr lang="en-US" sz="1200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347977" y="30323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42" name="Rounded Rectangle 4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814505" y="3659563"/>
            <a:ext cx="758549" cy="342907"/>
            <a:chOff x="3830672" y="3127243"/>
            <a:chExt cx="758549" cy="342907"/>
          </a:xfrm>
        </p:grpSpPr>
        <p:sp>
          <p:nvSpPr>
            <p:cNvPr id="44" name="Rounded Rectangle 43"/>
            <p:cNvSpPr/>
            <p:nvPr/>
          </p:nvSpPr>
          <p:spPr>
            <a:xfrm>
              <a:off x="3830672" y="3127243"/>
              <a:ext cx="758549" cy="3429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บันทึก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884" y="3208191"/>
              <a:ext cx="148521" cy="148521"/>
            </a:xfrm>
            <a:prstGeom prst="rect">
              <a:avLst/>
            </a:prstGeom>
          </p:spPr>
        </p:pic>
      </p:grpSp>
      <p:sp>
        <p:nvSpPr>
          <p:cNvPr id="39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0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6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7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65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66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67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68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69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71836" y="3057678"/>
            <a:ext cx="113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200" dirty="0"/>
              <a:t>ประเภทอาหารพิเศษ</a:t>
            </a:r>
            <a:endParaRPr lang="en-US" sz="1200" dirty="0"/>
          </a:p>
        </p:txBody>
      </p:sp>
      <p:sp>
        <p:nvSpPr>
          <p:cNvPr id="77" name="Rounded Rectangle 48"/>
          <p:cNvSpPr/>
          <p:nvPr/>
        </p:nvSpPr>
        <p:spPr>
          <a:xfrm>
            <a:off x="7404857" y="3326541"/>
            <a:ext cx="1406734" cy="1947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อื่นๆ ระบุ...</a:t>
            </a:r>
            <a:endParaRPr lang="en-US" sz="800" dirty="0"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80" name="Rounded Rectangle 662"/>
          <p:cNvSpPr/>
          <p:nvPr/>
        </p:nvSpPr>
        <p:spPr>
          <a:xfrm>
            <a:off x="7413549" y="3172637"/>
            <a:ext cx="68580" cy="68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90318" y="3066576"/>
            <a:ext cx="111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rPr>
              <a:t>เจ/มังสวิรัต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+mj-cs"/>
            </a:endParaRPr>
          </a:p>
        </p:txBody>
      </p:sp>
      <p:sp>
        <p:nvSpPr>
          <p:cNvPr id="82" name="Rounded Rectangle 662"/>
          <p:cNvSpPr/>
          <p:nvPr/>
        </p:nvSpPr>
        <p:spPr>
          <a:xfrm>
            <a:off x="8161557" y="3172637"/>
            <a:ext cx="68580" cy="68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30137" y="3066576"/>
            <a:ext cx="111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rPr>
              <a:t>อื่นๆ ระบุ...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+mj-cs"/>
            </a:endParaRPr>
          </a:p>
        </p:txBody>
      </p:sp>
      <p:cxnSp>
        <p:nvCxnSpPr>
          <p:cNvPr id="84" name="Elbow Connector 195"/>
          <p:cNvCxnSpPr>
            <a:stCxn id="85" idx="1"/>
            <a:endCxn id="77" idx="3"/>
          </p:cNvCxnSpPr>
          <p:nvPr/>
        </p:nvCxnSpPr>
        <p:spPr>
          <a:xfrm rot="10800000" flipV="1">
            <a:off x="8811591" y="3421281"/>
            <a:ext cx="623532" cy="2643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435123" y="3321254"/>
            <a:ext cx="1457698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093D6A"/>
                </a:solidFill>
              </a:rPr>
              <a:t>ให้กรอกเมื่อเลือกที่อยู่ อื่นๆ</a:t>
            </a:r>
          </a:p>
        </p:txBody>
      </p:sp>
    </p:spTree>
    <p:extLst>
      <p:ext uri="{BB962C8B-B14F-4D97-AF65-F5344CB8AC3E}">
        <p14:creationId xmlns:p14="http://schemas.microsoft.com/office/powerpoint/2010/main" val="369146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1698" y="7449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ข้อมูลสถานที่ทำงาน และประวัติการทำงาน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43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84571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28974"/>
              </p:ext>
            </p:extLst>
          </p:nvPr>
        </p:nvGraphicFramePr>
        <p:xfrm>
          <a:off x="877512" y="2891600"/>
          <a:ext cx="1035436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867092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295718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4939088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ปีที่เริ่มทำงาน-ปีที่สิ้นสุด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78276" y="200931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กรุณาคลิกที่ปุ่ม “เพิ่ม” (ท่านสามารถเพิ่มข้อมูลได้มากกว่า 1 ครั้ง)  </a:t>
            </a:r>
          </a:p>
        </p:txBody>
      </p:sp>
    </p:spTree>
    <p:extLst>
      <p:ext uri="{BB962C8B-B14F-4D97-AF65-F5344CB8AC3E}">
        <p14:creationId xmlns:p14="http://schemas.microsoft.com/office/powerpoint/2010/main" val="294599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448" y="1320049"/>
            <a:ext cx="9978427" cy="553197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แก้ไขข้อมูลสถานที่ทำงาน และประวัติการทำงาน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29030" y="2584019"/>
            <a:ext cx="2369071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4" name="Elbow Connector 33"/>
          <p:cNvCxnSpPr>
            <a:stCxn id="33" idx="1"/>
            <a:endCxn id="50" idx="0"/>
          </p:cNvCxnSpPr>
          <p:nvPr/>
        </p:nvCxnSpPr>
        <p:spPr>
          <a:xfrm rot="10800000" flipV="1">
            <a:off x="6068160" y="2738832"/>
            <a:ext cx="2160870" cy="2212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55259" y="2960034"/>
            <a:ext cx="4825799" cy="3509567"/>
            <a:chOff x="3634572" y="3564333"/>
            <a:chExt cx="4825799" cy="3509567"/>
          </a:xfrm>
        </p:grpSpPr>
        <p:grpSp>
          <p:nvGrpSpPr>
            <p:cNvPr id="36" name="Group 35"/>
            <p:cNvGrpSpPr/>
            <p:nvPr/>
          </p:nvGrpSpPr>
          <p:grpSpPr>
            <a:xfrm>
              <a:off x="3634572" y="3564333"/>
              <a:ext cx="4825799" cy="3509567"/>
              <a:chOff x="8528548" y="2209800"/>
              <a:chExt cx="4392847" cy="350956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528548" y="2209800"/>
                <a:ext cx="4392847" cy="3509567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724359" y="2718389"/>
                <a:ext cx="4099929" cy="2785077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709131" y="4366444"/>
              <a:ext cx="4057822" cy="1948016"/>
              <a:chOff x="8572672" y="3001521"/>
              <a:chExt cx="4057822" cy="194801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9277520" y="3001521"/>
                <a:ext cx="3352974" cy="276999"/>
                <a:chOff x="9010649" y="3437763"/>
                <a:chExt cx="3352974" cy="276999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</a:t>
                  </a:r>
                  <a:endParaRPr lang="en-US" sz="1200" dirty="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9985637" y="3478878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572672" y="3241227"/>
                <a:ext cx="4057822" cy="276999"/>
                <a:chOff x="8305801" y="3677469"/>
                <a:chExt cx="4057822" cy="276999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8305801" y="3677469"/>
                  <a:ext cx="16763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 (ภาษาอังกกฤษ)</a:t>
                  </a:r>
                  <a:endParaRPr lang="en-US" sz="1200" dirty="0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277520" y="3478713"/>
                <a:ext cx="3352974" cy="276999"/>
                <a:chOff x="9010649" y="3677469"/>
                <a:chExt cx="3352974" cy="276999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</a:t>
                  </a:r>
                  <a:endParaRPr lang="en-US" sz="1200" dirty="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8757392" y="3715571"/>
                <a:ext cx="3873102" cy="276999"/>
                <a:chOff x="8490521" y="3677469"/>
                <a:chExt cx="3873102" cy="276999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 (ภาษาอังกฤษ)</a:t>
                  </a:r>
                  <a:endParaRPr lang="en-US" sz="1200" dirty="0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9985637" y="3718584"/>
                  <a:ext cx="237798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757392" y="3961613"/>
                <a:ext cx="3873101" cy="269729"/>
                <a:chOff x="8490521" y="3684433"/>
                <a:chExt cx="3873101" cy="269729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8490521" y="3684433"/>
                  <a:ext cx="14916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100" dirty="0"/>
                    <a:t>ปีที่เริ่มทำงาน</a:t>
                  </a:r>
                  <a:endParaRPr lang="en-US" sz="1100" dirty="0"/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9985637" y="3718584"/>
                  <a:ext cx="800026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2555</a:t>
                  </a:r>
                  <a:endPara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Rounded Rectangle 96"/>
                <p:cNvSpPr/>
                <p:nvPr/>
              </p:nvSpPr>
              <p:spPr>
                <a:xfrm>
                  <a:off x="11722691" y="3718584"/>
                  <a:ext cx="640931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2556</a:t>
                  </a:r>
                  <a:endParaRPr lang="en-US" sz="8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0231022" y="3692552"/>
                  <a:ext cx="14916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100" dirty="0"/>
                    <a:t>ปีที่สิ้นสุด (ยังทำอยู่)</a:t>
                  </a:r>
                  <a:endParaRPr lang="en-US" sz="1100" dirty="0"/>
                </a:p>
              </p:txBody>
            </p:sp>
          </p:grpSp>
          <p:sp>
            <p:nvSpPr>
              <p:cNvPr id="98" name="Rounded Rectangle 97"/>
              <p:cNvSpPr/>
              <p:nvPr/>
            </p:nvSpPr>
            <p:spPr>
              <a:xfrm>
                <a:off x="10249061" y="4241937"/>
                <a:ext cx="2381432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office_address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144172" y="4200822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ที่อยู่สถานที่ทำงาน</a:t>
                </a:r>
                <a:endParaRPr lang="en-US" sz="1200" dirty="0"/>
              </a:p>
            </p:txBody>
          </p:sp>
        </p:grpSp>
      </p:grpSp>
      <p:sp>
        <p:nvSpPr>
          <p:cNvPr id="31" name="Rounded Rectangle 25"/>
          <p:cNvSpPr/>
          <p:nvPr/>
        </p:nvSpPr>
        <p:spPr>
          <a:xfrm>
            <a:off x="4637210" y="5759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sp>
        <p:nvSpPr>
          <p:cNvPr id="35" name="Rounded Rectangle 25"/>
          <p:cNvSpPr/>
          <p:nvPr/>
        </p:nvSpPr>
        <p:spPr>
          <a:xfrm>
            <a:off x="5451131" y="5759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เพิ่มใหม่</a:t>
            </a:r>
          </a:p>
        </p:txBody>
      </p:sp>
      <p:sp>
        <p:nvSpPr>
          <p:cNvPr id="39" name="Rounded Rectangle 25"/>
          <p:cNvSpPr/>
          <p:nvPr/>
        </p:nvSpPr>
        <p:spPr>
          <a:xfrm>
            <a:off x="6265053" y="5759898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</p:spTree>
    <p:extLst>
      <p:ext uri="{BB962C8B-B14F-4D97-AF65-F5344CB8AC3E}">
        <p14:creationId xmlns:p14="http://schemas.microsoft.com/office/powerpoint/2010/main" val="49280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164" name="Round Same Side Corner Rectangle 163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5" name="Round Same Side Corner Rectangle 164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67" name="Rounded Rectangle 166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171" name="Rounded Rectangle 170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877512" y="4943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9682030" y="4984571"/>
            <a:ext cx="1566092" cy="197674"/>
            <a:chOff x="9900195" y="5517896"/>
            <a:chExt cx="1566092" cy="197674"/>
          </a:xfrm>
        </p:grpSpPr>
        <p:sp>
          <p:nvSpPr>
            <p:cNvPr id="175" name="Rounded Rectangle 17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179" name="Round Same Side Corner Rectangle 178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0565937" y="2020534"/>
            <a:ext cx="668860" cy="268068"/>
            <a:chOff x="9922940" y="1448445"/>
            <a:chExt cx="668860" cy="268068"/>
          </a:xfrm>
        </p:grpSpPr>
        <p:sp>
          <p:nvSpPr>
            <p:cNvPr id="182" name="Rounded Rectangle 181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7" name="Group 186"/>
          <p:cNvGrpSpPr/>
          <p:nvPr/>
        </p:nvGrpSpPr>
        <p:grpSpPr>
          <a:xfrm>
            <a:off x="9796816" y="2020534"/>
            <a:ext cx="668860" cy="268068"/>
            <a:chOff x="9922940" y="1448445"/>
            <a:chExt cx="668860" cy="268068"/>
          </a:xfrm>
        </p:grpSpPr>
        <p:sp>
          <p:nvSpPr>
            <p:cNvPr id="188" name="Rounded Rectangle 187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190" name="Table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12974"/>
              </p:ext>
            </p:extLst>
          </p:nvPr>
        </p:nvGraphicFramePr>
        <p:xfrm>
          <a:off x="877512" y="2891600"/>
          <a:ext cx="10356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3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val="3822737306"/>
                    </a:ext>
                  </a:extLst>
                </a:gridCol>
                <a:gridCol w="3278489">
                  <a:extLst>
                    <a:ext uri="{9D8B030D-6E8A-4147-A177-3AD203B41FA5}">
                      <a16:colId xmlns:a16="http://schemas.microsoft.com/office/drawing/2014/main" val="2219386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กลุ่มผลิตผล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ประเภทผลิตผล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ปลูกพืช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ปลูกข้าว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ปลานิล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ปลาสลาด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เลี้ยงสัตว์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เลี้ยงปลา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ปลาตะเพียนขาว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46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7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1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2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3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4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20522" y="200931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กรุณาคลิกที่ปุ่ม “เพิ่ม” (ท่านสามารถเพิ่มข้อมูลได้มากกว่า 1 ครั้ง)  </a:t>
            </a:r>
          </a:p>
        </p:txBody>
      </p:sp>
    </p:spTree>
    <p:extLst>
      <p:ext uri="{BB962C8B-B14F-4D97-AF65-F5344CB8AC3E}">
        <p14:creationId xmlns:p14="http://schemas.microsoft.com/office/powerpoint/2010/main" val="154997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346" y="1236777"/>
            <a:ext cx="10448894" cy="5809026"/>
          </a:xfrm>
          <a:prstGeom prst="rect">
            <a:avLst/>
          </a:prstGeom>
        </p:spPr>
      </p:pic>
      <p:sp>
        <p:nvSpPr>
          <p:cNvPr id="103" name="Rounded Rectangle 102"/>
          <p:cNvSpPr/>
          <p:nvPr/>
        </p:nvSpPr>
        <p:spPr>
          <a:xfrm>
            <a:off x="9183553" y="2513672"/>
            <a:ext cx="1518736" cy="408653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0" name="TextBox 109"/>
          <p:cNvSpPr txBox="1"/>
          <p:nvPr/>
        </p:nvSpPr>
        <p:spPr>
          <a:xfrm>
            <a:off x="106324" y="146480"/>
            <a:ext cx="1185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แก้ไขข้อมูลผลผลิตในครัวเรือน 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000" dirty="0"/>
              <a:t>เมื่อคลิกที่ปุ่มเพิ่ม, แก้ไข, จะแสดงหน้าจอ </a:t>
            </a:r>
            <a:r>
              <a:rPr lang="en-US" sz="2000" dirty="0"/>
              <a:t>Popup </a:t>
            </a:r>
            <a:r>
              <a:rPr lang="th-TH" sz="2000" dirty="0"/>
              <a:t>ในกรณีที่คลิกปุ่ม “</a:t>
            </a:r>
            <a:r>
              <a:rPr lang="th-TH" sz="2000" u="sng" dirty="0"/>
              <a:t>ดูข้อมูล</a:t>
            </a:r>
            <a:r>
              <a:rPr lang="th-TH" sz="20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47732" y="3017665"/>
            <a:ext cx="8545809" cy="3509567"/>
          </a:xfrm>
          <a:prstGeom prst="rect">
            <a:avLst/>
          </a:prstGeom>
          <a:solidFill>
            <a:srgbClr val="00B0F0">
              <a:alpha val="49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Popup</a:t>
            </a:r>
            <a:endParaRPr lang="th-TH" dirty="0"/>
          </a:p>
          <a:p>
            <a:pPr algn="ctr"/>
            <a:endParaRPr lang="th-TH" dirty="0"/>
          </a:p>
        </p:txBody>
      </p:sp>
      <p:sp>
        <p:nvSpPr>
          <p:cNvPr id="163" name="Round Same Side Corner Rectangle 162"/>
          <p:cNvSpPr/>
          <p:nvPr/>
        </p:nvSpPr>
        <p:spPr>
          <a:xfrm rot="10800000">
            <a:off x="454819" y="3877247"/>
            <a:ext cx="8039430" cy="2513351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164" name="Round Same Side Corner Rectangle 163"/>
          <p:cNvSpPr/>
          <p:nvPr/>
        </p:nvSpPr>
        <p:spPr>
          <a:xfrm>
            <a:off x="454819" y="3427308"/>
            <a:ext cx="8039431" cy="449943"/>
          </a:xfrm>
          <a:prstGeom prst="round2SameRect">
            <a:avLst>
              <a:gd name="adj1" fmla="val 8199"/>
              <a:gd name="adj2" fmla="val 0"/>
            </a:avLst>
          </a:prstGeom>
          <a:solidFill>
            <a:srgbClr val="093D6A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5699177" y="3961675"/>
            <a:ext cx="2667642" cy="276999"/>
            <a:chOff x="-1149900" y="641914"/>
            <a:chExt cx="2667642" cy="276999"/>
          </a:xfrm>
        </p:grpSpPr>
        <p:sp>
          <p:nvSpPr>
            <p:cNvPr id="166" name="Rounded Rectangle 165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5248347" y="3538898"/>
            <a:ext cx="1045667" cy="205200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ข้อมูลที่ใช้ค้นหา....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6306976" y="3538783"/>
            <a:ext cx="700453" cy="227636"/>
            <a:chOff x="1491233" y="2288052"/>
            <a:chExt cx="700453" cy="227636"/>
          </a:xfrm>
        </p:grpSpPr>
        <p:sp>
          <p:nvSpPr>
            <p:cNvPr id="170" name="Rounded Rectangle 169"/>
            <p:cNvSpPr/>
            <p:nvPr/>
          </p:nvSpPr>
          <p:spPr>
            <a:xfrm>
              <a:off x="1517157" y="2288052"/>
              <a:ext cx="674529" cy="20679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   ค้นหา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33" y="2296213"/>
              <a:ext cx="286537" cy="219475"/>
            </a:xfrm>
            <a:prstGeom prst="rect">
              <a:avLst/>
            </a:prstGeom>
          </p:spPr>
        </p:pic>
      </p:grpSp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98890"/>
              </p:ext>
            </p:extLst>
          </p:nvPr>
        </p:nvGraphicFramePr>
        <p:xfrm>
          <a:off x="606973" y="4363446"/>
          <a:ext cx="77595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75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3494101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485733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ผลิตผล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เลือก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ข้าวเหนียว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ข้าวกล้อง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ข้าวหอมมะลิ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</a:tbl>
          </a:graphicData>
        </a:graphic>
      </p:graphicFrame>
      <p:sp>
        <p:nvSpPr>
          <p:cNvPr id="173" name="Rounded Rectangle 172"/>
          <p:cNvSpPr/>
          <p:nvPr/>
        </p:nvSpPr>
        <p:spPr>
          <a:xfrm>
            <a:off x="6888134" y="4784526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6888134" y="5143130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6888133" y="5501734"/>
            <a:ext cx="758549" cy="269512"/>
          </a:xfrm>
          <a:prstGeom prst="round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+ เลือก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7217621" y="5943710"/>
            <a:ext cx="429062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7069873" y="3517780"/>
            <a:ext cx="668860" cy="268068"/>
            <a:chOff x="9922940" y="1436722"/>
            <a:chExt cx="668860" cy="268068"/>
          </a:xfrm>
        </p:grpSpPr>
        <p:sp>
          <p:nvSpPr>
            <p:cNvPr id="178" name="Rounded Rectangle 177"/>
            <p:cNvSpPr/>
            <p:nvPr/>
          </p:nvSpPr>
          <p:spPr>
            <a:xfrm>
              <a:off x="9922940" y="1436722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180" name="Group 179"/>
          <p:cNvGrpSpPr/>
          <p:nvPr/>
        </p:nvGrpSpPr>
        <p:grpSpPr>
          <a:xfrm>
            <a:off x="132060" y="3967806"/>
            <a:ext cx="2099644" cy="276999"/>
            <a:chOff x="157873" y="641914"/>
            <a:chExt cx="2099644" cy="276999"/>
          </a:xfrm>
        </p:grpSpPr>
        <p:sp>
          <p:nvSpPr>
            <p:cNvPr id="181" name="Rounded Rectangle 18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/>
                <a:t>แสดงผล</a:t>
              </a:r>
              <a:endParaRPr lang="en-US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051210" y="3538900"/>
            <a:ext cx="4145477" cy="236402"/>
            <a:chOff x="3429695" y="6018078"/>
            <a:chExt cx="4145477" cy="236402"/>
          </a:xfrm>
        </p:grpSpPr>
        <p:sp>
          <p:nvSpPr>
            <p:cNvPr id="185" name="Rounded Rectangle 184"/>
            <p:cNvSpPr/>
            <p:nvPr/>
          </p:nvSpPr>
          <p:spPr>
            <a:xfrm>
              <a:off x="3429695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ปลูกพืช 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product_group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793103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916631" y="6018078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th-TH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ปลูกข้าว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 (</a:t>
              </a:r>
              <a:r>
                <a:rPr lang="en-US" sz="800" dirty="0" err="1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product_type</a:t>
              </a:r>
              <a:r>
                <a: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280039" y="60318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cxnSp>
        <p:nvCxnSpPr>
          <p:cNvPr id="104" name="Elbow Connector 103"/>
          <p:cNvCxnSpPr>
            <a:stCxn id="103" idx="1"/>
            <a:endCxn id="162" idx="0"/>
          </p:cNvCxnSpPr>
          <p:nvPr/>
        </p:nvCxnSpPr>
        <p:spPr>
          <a:xfrm rot="10800000" flipV="1">
            <a:off x="4420637" y="2717999"/>
            <a:ext cx="4762916" cy="29966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7021365" y="3461883"/>
            <a:ext cx="1472884" cy="380791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33" name="Group 132"/>
          <p:cNvGrpSpPr/>
          <p:nvPr/>
        </p:nvGrpSpPr>
        <p:grpSpPr>
          <a:xfrm>
            <a:off x="9108063" y="3021546"/>
            <a:ext cx="2910444" cy="3093617"/>
            <a:chOff x="-2865913" y="3051389"/>
            <a:chExt cx="2910444" cy="3093617"/>
          </a:xfrm>
        </p:grpSpPr>
        <p:grpSp>
          <p:nvGrpSpPr>
            <p:cNvPr id="196" name="Group 195"/>
            <p:cNvGrpSpPr/>
            <p:nvPr/>
          </p:nvGrpSpPr>
          <p:grpSpPr>
            <a:xfrm>
              <a:off x="-2865913" y="3051389"/>
              <a:ext cx="2910444" cy="3093617"/>
              <a:chOff x="3578131" y="3564333"/>
              <a:chExt cx="2910444" cy="3093617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3634571" y="3564333"/>
                <a:ext cx="2854004" cy="3093617"/>
                <a:chOff x="8528548" y="2209800"/>
                <a:chExt cx="2597954" cy="3093617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8528548" y="2209800"/>
                  <a:ext cx="2597954" cy="3093617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724360" y="2718389"/>
                  <a:ext cx="2197879" cy="2040008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3578131" y="4159105"/>
                <a:ext cx="2588936" cy="524972"/>
                <a:chOff x="8174801" y="3230424"/>
                <a:chExt cx="2588936" cy="524972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8174801" y="3478397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ผลิตผล</a:t>
                  </a:r>
                  <a:endParaRPr lang="en-US" sz="1200" dirty="0"/>
                </a:p>
              </p:txBody>
            </p:sp>
            <p:sp>
              <p:nvSpPr>
                <p:cNvPr id="200" name="Rounded Rectangle 199"/>
                <p:cNvSpPr/>
                <p:nvPr/>
              </p:nvSpPr>
              <p:spPr>
                <a:xfrm>
                  <a:off x="9149789" y="3519512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product_desc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8174801" y="323042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รหัสผลิตผล</a:t>
                  </a:r>
                  <a:endParaRPr lang="en-US" sz="1200" dirty="0"/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9149789" y="3271539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rPr>
                    <a:t>product_desc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03" name="Group 202"/>
            <p:cNvGrpSpPr/>
            <p:nvPr/>
          </p:nvGrpSpPr>
          <p:grpSpPr>
            <a:xfrm>
              <a:off x="-1897114" y="4221476"/>
              <a:ext cx="1043907" cy="342907"/>
              <a:chOff x="4492422" y="4835727"/>
              <a:chExt cx="1043907" cy="342907"/>
            </a:xfrm>
          </p:grpSpPr>
          <p:sp>
            <p:nvSpPr>
              <p:cNvPr id="204" name="Rounded Rectangle 203"/>
              <p:cNvSpPr/>
              <p:nvPr/>
            </p:nvSpPr>
            <p:spPr>
              <a:xfrm>
                <a:off x="4492422" y="4835727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7808" y="4916675"/>
                <a:ext cx="148521" cy="148521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440883" y="348538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</a:rPr>
              <a:t>ชื่อกลุ่ม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31207" y="34755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</a:rPr>
              <a:t>ชื่อกลุ่มย่อย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756043" y="3510806"/>
            <a:ext cx="668860" cy="268068"/>
            <a:chOff x="10967541" y="3751413"/>
            <a:chExt cx="668860" cy="268068"/>
          </a:xfrm>
        </p:grpSpPr>
        <p:sp>
          <p:nvSpPr>
            <p:cNvPr id="50" name="Rounded Rectangle 49"/>
            <p:cNvSpPr/>
            <p:nvPr/>
          </p:nvSpPr>
          <p:spPr>
            <a:xfrm>
              <a:off x="10967541" y="3751413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1886" y="3815001"/>
              <a:ext cx="148521" cy="148521"/>
            </a:xfrm>
            <a:prstGeom prst="rect">
              <a:avLst/>
            </a:prstGeom>
          </p:spPr>
        </p:pic>
      </p:grpSp>
      <p:cxnSp>
        <p:nvCxnSpPr>
          <p:cNvPr id="70" name="Elbow Connector 69"/>
          <p:cNvCxnSpPr>
            <a:stCxn id="164" idx="0"/>
            <a:endCxn id="201" idx="1"/>
          </p:cNvCxnSpPr>
          <p:nvPr/>
        </p:nvCxnSpPr>
        <p:spPr>
          <a:xfrm>
            <a:off x="8494250" y="3652280"/>
            <a:ext cx="670253" cy="91607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stCxn id="56" idx="3"/>
            <a:endCxn id="185" idx="2"/>
          </p:cNvCxnSpPr>
          <p:nvPr/>
        </p:nvCxnSpPr>
        <p:spPr>
          <a:xfrm flipV="1">
            <a:off x="-209406" y="3733668"/>
            <a:ext cx="2067590" cy="55056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-2240918" y="3155816"/>
            <a:ext cx="2031512" cy="2256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พืชไร่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พืชสวน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สมุนไพร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ปศุสัตว์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ประมง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สินค้าแปรรูป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ท่องเที่ยวและบริการ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อาหารและเครื่องดื่ม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ร้านค้า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ศูนย์การเรียนรู้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สิ่งทอและเสื้อผ้า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เกษตรผสมผสาน</a:t>
            </a:r>
          </a:p>
          <a:p>
            <a:pPr lvl="0" fontAlgn="base"/>
            <a:r>
              <a:rPr lang="th-TH" sz="1100" dirty="0">
                <a:solidFill>
                  <a:schemeClr val="tx1"/>
                </a:solidFill>
              </a:rPr>
              <a:t>- สินค้านวัตกรรม</a:t>
            </a:r>
          </a:p>
        </p:txBody>
      </p:sp>
    </p:spTree>
    <p:extLst>
      <p:ext uri="{BB962C8B-B14F-4D97-AF65-F5344CB8AC3E}">
        <p14:creationId xmlns:p14="http://schemas.microsoft.com/office/powerpoint/2010/main" val="3079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6900" y="523220"/>
            <a:ext cx="11106150" cy="5954713"/>
          </a:xfrm>
          <a:prstGeom prst="rect">
            <a:avLst/>
          </a:prstGeom>
          <a:solidFill>
            <a:schemeClr val="bg1"/>
          </a:solidFill>
          <a:ln>
            <a:solidFill>
              <a:srgbClr val="093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" name="Rounded Rectangle 22"/>
          <p:cNvSpPr/>
          <p:nvPr/>
        </p:nvSpPr>
        <p:spPr>
          <a:xfrm>
            <a:off x="4384431" y="2237380"/>
            <a:ext cx="3247656" cy="3607160"/>
          </a:xfrm>
          <a:prstGeom prst="roundRect">
            <a:avLst>
              <a:gd name="adj" fmla="val 3407"/>
            </a:avLst>
          </a:prstGeom>
          <a:solidFill>
            <a:srgbClr val="093D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ounded Rectangle 12"/>
          <p:cNvSpPr/>
          <p:nvPr/>
        </p:nvSpPr>
        <p:spPr>
          <a:xfrm>
            <a:off x="5051177" y="2609147"/>
            <a:ext cx="1949698" cy="257603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รหัสบัตรประชาชน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51177" y="2963936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ชื่อ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82077" y="5452704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เข้าสู่ระบบ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51178" y="5452704"/>
            <a:ext cx="918798" cy="268068"/>
          </a:xfrm>
          <a:prstGeom prst="roundRect">
            <a:avLst>
              <a:gd name="adj" fmla="val 51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</a:rPr>
              <a:t>ยืนยัน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26529" y="227667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</a:rPr>
              <a:t>ลงทะเบียน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51177" y="3316865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นามสกุล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051177" y="3668972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วัน เดือน ปีที่เกิด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900" y="0"/>
            <a:ext cx="801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cs typeface="+mj-cs"/>
              </a:rPr>
              <a:t>หน้าจอ ลงทะเบียน สำหรับผู้ใช้งานทั่วไป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51177" y="4019111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เบอร์โทรศัพท์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51175" y="4365984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93D6A"/>
                </a:solidFill>
              </a:rPr>
              <a:t>อีเมล</a:t>
            </a:r>
          </a:p>
        </p:txBody>
      </p:sp>
      <p:sp>
        <p:nvSpPr>
          <p:cNvPr id="3" name="Rectangle 2"/>
          <p:cNvSpPr/>
          <p:nvPr/>
        </p:nvSpPr>
        <p:spPr>
          <a:xfrm>
            <a:off x="7942199" y="2237380"/>
            <a:ext cx="3270739" cy="928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th-TH" sz="1600" dirty="0">
                <a:solidFill>
                  <a:schemeClr val="tx1"/>
                </a:solidFill>
              </a:rPr>
              <a:t>ส่ง </a:t>
            </a:r>
            <a:r>
              <a:rPr lang="en-US" sz="1600" dirty="0">
                <a:solidFill>
                  <a:schemeClr val="tx1"/>
                </a:solidFill>
              </a:rPr>
              <a:t>Username </a:t>
            </a:r>
            <a:r>
              <a:rPr lang="th-TH" sz="1600" dirty="0">
                <a:solidFill>
                  <a:schemeClr val="tx1"/>
                </a:solidFill>
              </a:rPr>
              <a:t>และ </a:t>
            </a:r>
            <a:r>
              <a:rPr lang="en-US" sz="1600" dirty="0">
                <a:solidFill>
                  <a:schemeClr val="tx1"/>
                </a:solidFill>
              </a:rPr>
              <a:t>Password </a:t>
            </a:r>
            <a:r>
              <a:rPr lang="th-TH" sz="1600" dirty="0">
                <a:solidFill>
                  <a:schemeClr val="tx1"/>
                </a:solidFill>
              </a:rPr>
              <a:t>ผ่านทางอีเมล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Username = </a:t>
            </a:r>
            <a:r>
              <a:rPr lang="th-TH" sz="1600" dirty="0">
                <a:solidFill>
                  <a:schemeClr val="tx1"/>
                </a:solidFill>
              </a:rPr>
              <a:t>ใช้รหัสบัตรประชาชน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Password = </a:t>
            </a:r>
            <a:r>
              <a:rPr lang="th-TH" sz="1600" dirty="0">
                <a:solidFill>
                  <a:schemeClr val="tx1"/>
                </a:solidFill>
              </a:rPr>
              <a:t>เลขท้ายบัตรประชาชน 4 หลัก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32" y="931409"/>
            <a:ext cx="2978164" cy="1074980"/>
          </a:xfrm>
          <a:prstGeom prst="rect">
            <a:avLst/>
          </a:prstGeom>
        </p:spPr>
      </p:pic>
      <p:sp>
        <p:nvSpPr>
          <p:cNvPr id="24" name="Rounded Rectangle 15"/>
          <p:cNvSpPr/>
          <p:nvPr/>
        </p:nvSpPr>
        <p:spPr>
          <a:xfrm>
            <a:off x="5051176" y="4712571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</a:rPr>
              <a:t>แนบไฟล์ รูป</a:t>
            </a:r>
            <a:r>
              <a:rPr lang="th-TH" sz="1100" dirty="0">
                <a:solidFill>
                  <a:srgbClr val="093D6A"/>
                </a:solidFill>
              </a:rPr>
              <a:t>ถ่าย</a:t>
            </a:r>
            <a:endParaRPr lang="th-TH" sz="1200" dirty="0">
              <a:solidFill>
                <a:srgbClr val="093D6A"/>
              </a:solidFill>
            </a:endParaRPr>
          </a:p>
        </p:txBody>
      </p:sp>
      <p:sp>
        <p:nvSpPr>
          <p:cNvPr id="25" name="Rounded Rectangle 15"/>
          <p:cNvSpPr/>
          <p:nvPr/>
        </p:nvSpPr>
        <p:spPr>
          <a:xfrm>
            <a:off x="5051176" y="5062293"/>
            <a:ext cx="1949697" cy="257603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rgbClr val="093D6A"/>
                </a:solidFill>
              </a:rPr>
              <a:t>แนบไฟล์ สำเนาบัตรประจำตัวประชาชน</a:t>
            </a:r>
          </a:p>
        </p:txBody>
      </p:sp>
    </p:spTree>
    <p:extLst>
      <p:ext uri="{BB962C8B-B14F-4D97-AF65-F5344CB8AC3E}">
        <p14:creationId xmlns:p14="http://schemas.microsoft.com/office/powerpoint/2010/main" val="2064432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Album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212" name="Round Same Side Corner Rectangle 211"/>
          <p:cNvSpPr/>
          <p:nvPr/>
        </p:nvSpPr>
        <p:spPr>
          <a:xfrm rot="10800000">
            <a:off x="612322" y="1905569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9231" y="1993680"/>
            <a:ext cx="2099644" cy="276999"/>
            <a:chOff x="157873" y="641914"/>
            <a:chExt cx="2099644" cy="276999"/>
          </a:xfrm>
        </p:grpSpPr>
        <p:sp>
          <p:nvSpPr>
            <p:cNvPr id="221" name="Rounded Rectangle 22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8647282" y="1993680"/>
            <a:ext cx="2667642" cy="276999"/>
            <a:chOff x="-1149900" y="641914"/>
            <a:chExt cx="2667642" cy="276999"/>
          </a:xfrm>
        </p:grpSpPr>
        <p:sp>
          <p:nvSpPr>
            <p:cNvPr id="225" name="Rounded Rectangle 224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27" name="Table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56578"/>
              </p:ext>
            </p:extLst>
          </p:nvPr>
        </p:nvGraphicFramePr>
        <p:xfrm>
          <a:off x="726147" y="2416810"/>
          <a:ext cx="10588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345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5545156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30112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52615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สร้างโดย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วันจันทร์ที่ 16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วันอาทิตย์ที่ 15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วันเสาร์ทที่ 14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วันศุกร์ที่ 13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228" name="TextBox 227"/>
          <p:cNvSpPr txBox="1"/>
          <p:nvPr/>
        </p:nvSpPr>
        <p:spPr>
          <a:xfrm>
            <a:off x="726149" y="444881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229" name="Rounded Rectangle 228"/>
          <p:cNvSpPr/>
          <p:nvPr/>
        </p:nvSpPr>
        <p:spPr>
          <a:xfrm>
            <a:off x="10683240" y="4489929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9748832" y="4492835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0431017" y="4489929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8471594" y="1543737"/>
            <a:ext cx="835483" cy="268068"/>
            <a:chOff x="9922939" y="1448445"/>
            <a:chExt cx="835483" cy="268068"/>
          </a:xfrm>
        </p:grpSpPr>
        <p:sp>
          <p:nvSpPr>
            <p:cNvPr id="243" name="Rounded Rectangle 242"/>
            <p:cNvSpPr/>
            <p:nvPr/>
          </p:nvSpPr>
          <p:spPr>
            <a:xfrm>
              <a:off x="9922939" y="1448445"/>
              <a:ext cx="83548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แก้ไขอัลบั้ม</a:t>
              </a:r>
            </a:p>
          </p:txBody>
        </p: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45" name="Group 244"/>
          <p:cNvGrpSpPr/>
          <p:nvPr/>
        </p:nvGrpSpPr>
        <p:grpSpPr>
          <a:xfrm>
            <a:off x="10204823" y="1543737"/>
            <a:ext cx="1160699" cy="268068"/>
            <a:chOff x="10764924" y="1448445"/>
            <a:chExt cx="1160699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764924" y="1448445"/>
              <a:ext cx="1160699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ดูข้อมูลและแชร์ภาพ</a:t>
              </a: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7561634" y="1543737"/>
            <a:ext cx="809196" cy="268068"/>
            <a:chOff x="9782604" y="1448445"/>
            <a:chExt cx="809196" cy="268068"/>
          </a:xfrm>
        </p:grpSpPr>
        <p:sp>
          <p:nvSpPr>
            <p:cNvPr id="249" name="Rounded Rectangle 248"/>
            <p:cNvSpPr/>
            <p:nvPr/>
          </p:nvSpPr>
          <p:spPr>
            <a:xfrm>
              <a:off x="9782604" y="1448445"/>
              <a:ext cx="80919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สร้างอัลบั้ม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500" y="1507331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9406434" y="1543737"/>
            <a:ext cx="697625" cy="268068"/>
            <a:chOff x="9762156" y="1543737"/>
            <a:chExt cx="697625" cy="268068"/>
          </a:xfrm>
        </p:grpSpPr>
        <p:sp>
          <p:nvSpPr>
            <p:cNvPr id="30" name="Rounded Rectangle 29"/>
            <p:cNvSpPr/>
            <p:nvPr/>
          </p:nvSpPr>
          <p:spPr>
            <a:xfrm>
              <a:off x="9762156" y="1543737"/>
              <a:ext cx="697625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ลบอัลบั้ม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046" y="1583877"/>
              <a:ext cx="181058" cy="181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767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75641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สร้างอัลบั้มภาพกิจกรรม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4947" y="2122807"/>
            <a:ext cx="2099719" cy="403495"/>
            <a:chOff x="1466925" y="3893028"/>
            <a:chExt cx="2099719" cy="403495"/>
          </a:xfrm>
        </p:grpSpPr>
        <p:sp>
          <p:nvSpPr>
            <p:cNvPr id="105" name="TextBox 104"/>
            <p:cNvSpPr txBox="1"/>
            <p:nvPr/>
          </p:nvSpPr>
          <p:spPr>
            <a:xfrm>
              <a:off x="1466925" y="3893028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ชื่ออัลบั้ม</a:t>
              </a:r>
              <a:endParaRPr lang="en-US" sz="12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52696" y="410175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03086" y="2496371"/>
            <a:ext cx="2091580" cy="935058"/>
            <a:chOff x="1475064" y="3903679"/>
            <a:chExt cx="2091580" cy="935058"/>
          </a:xfrm>
        </p:grpSpPr>
        <p:sp>
          <p:nvSpPr>
            <p:cNvPr id="113" name="TextBox 112"/>
            <p:cNvSpPr txBox="1"/>
            <p:nvPr/>
          </p:nvSpPr>
          <p:spPr>
            <a:xfrm>
              <a:off x="1475064" y="3903679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คำอธิบาย</a:t>
              </a:r>
              <a:endParaRPr lang="en-US" sz="12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52696" y="4101754"/>
              <a:ext cx="1613948" cy="736983"/>
            </a:xfrm>
            <a:prstGeom prst="roundRect">
              <a:avLst>
                <a:gd name="adj" fmla="val 3676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7922" y="3393467"/>
            <a:ext cx="2273410" cy="369169"/>
            <a:chOff x="1533579" y="2554622"/>
            <a:chExt cx="2273410" cy="405792"/>
          </a:xfrm>
        </p:grpSpPr>
        <p:sp>
          <p:nvSpPr>
            <p:cNvPr id="116" name="TextBox 115"/>
            <p:cNvSpPr txBox="1"/>
            <p:nvPr/>
          </p:nvSpPr>
          <p:spPr>
            <a:xfrm>
              <a:off x="1533579" y="2554622"/>
              <a:ext cx="914573" cy="304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7400" y="2765646"/>
              <a:ext cx="1639589" cy="194768"/>
              <a:chOff x="1858956" y="3072151"/>
              <a:chExt cx="1639589" cy="1947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858956" y="3072151"/>
                <a:ext cx="1639589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3"/>
              <a:srcRect l="83475" t="13948" r="3547" b="16209"/>
              <a:stretch/>
            </p:blipFill>
            <p:spPr>
              <a:xfrm>
                <a:off x="3257918" y="3098625"/>
                <a:ext cx="183184" cy="139109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162" name="Group 161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163" name="Rounded Rectangle 162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93966" y="1455626"/>
            <a:ext cx="10872320" cy="449943"/>
            <a:chOff x="593966" y="1455626"/>
            <a:chExt cx="10872320" cy="449943"/>
          </a:xfrm>
        </p:grpSpPr>
        <p:grpSp>
          <p:nvGrpSpPr>
            <p:cNvPr id="213" name="Group 212"/>
            <p:cNvGrpSpPr/>
            <p:nvPr/>
          </p:nvGrpSpPr>
          <p:grpSpPr>
            <a:xfrm>
              <a:off x="593966" y="1455626"/>
              <a:ext cx="10872320" cy="449943"/>
              <a:chOff x="593966" y="2656114"/>
              <a:chExt cx="10872320" cy="449943"/>
            </a:xfrm>
          </p:grpSpPr>
          <p:sp>
            <p:nvSpPr>
              <p:cNvPr id="214" name="Round Same Side Corner Rectangle 213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174898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93966" y="2677403"/>
                <a:ext cx="1095134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สร้างอัลบั้ม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0613097" y="1543737"/>
              <a:ext cx="679743" cy="277792"/>
              <a:chOff x="10506417" y="1558799"/>
              <a:chExt cx="679743" cy="277792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10506417" y="1558799"/>
                <a:ext cx="679743" cy="277792"/>
              </a:xfrm>
              <a:prstGeom prst="roundRect">
                <a:avLst>
                  <a:gd name="adj" fmla="val 519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 กลับ</a:t>
                </a:r>
              </a:p>
            </p:txBody>
          </p:sp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5057" y="1586721"/>
                <a:ext cx="215231" cy="215231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771743" y="3881456"/>
            <a:ext cx="668860" cy="268068"/>
            <a:chOff x="9801760" y="1543737"/>
            <a:chExt cx="668860" cy="268068"/>
          </a:xfrm>
        </p:grpSpPr>
        <p:sp>
          <p:nvSpPr>
            <p:cNvPr id="79" name="Rounded Rectangle 78"/>
            <p:cNvSpPr/>
            <p:nvPr/>
          </p:nvSpPr>
          <p:spPr>
            <a:xfrm>
              <a:off x="9801760" y="154373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020" y="1612148"/>
              <a:ext cx="148521" cy="14852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869066" y="2331534"/>
            <a:ext cx="8409575" cy="3905143"/>
            <a:chOff x="2869066" y="2331534"/>
            <a:chExt cx="8409575" cy="3905143"/>
          </a:xfrm>
        </p:grpSpPr>
        <p:sp>
          <p:nvSpPr>
            <p:cNvPr id="128" name="Rounded Rectangle 127"/>
            <p:cNvSpPr/>
            <p:nvPr/>
          </p:nvSpPr>
          <p:spPr>
            <a:xfrm>
              <a:off x="2869066" y="2331534"/>
              <a:ext cx="8409575" cy="3905143"/>
            </a:xfrm>
            <a:prstGeom prst="roundRect">
              <a:avLst>
                <a:gd name="adj" fmla="val 103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56224" y="2505446"/>
              <a:ext cx="1440000" cy="1080000"/>
              <a:chOff x="3056224" y="2505446"/>
              <a:chExt cx="1440000" cy="1080000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677000" y="2505446"/>
              <a:ext cx="1440000" cy="1080000"/>
              <a:chOff x="3056224" y="2505446"/>
              <a:chExt cx="1440000" cy="1080000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297776" y="2505446"/>
              <a:ext cx="1440000" cy="1080000"/>
              <a:chOff x="3056224" y="2505446"/>
              <a:chExt cx="1440000" cy="1080000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24" name="TextBox 12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918552" y="2505446"/>
              <a:ext cx="1440000" cy="1080000"/>
              <a:chOff x="3056224" y="2505446"/>
              <a:chExt cx="1440000" cy="10800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29" name="TextBox 128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539328" y="2505446"/>
              <a:ext cx="1440000" cy="1080000"/>
              <a:chOff x="3056224" y="2505446"/>
              <a:chExt cx="1440000" cy="1080000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056224" y="3745082"/>
              <a:ext cx="1440000" cy="1080000"/>
              <a:chOff x="3056224" y="2505446"/>
              <a:chExt cx="1440000" cy="1080000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677000" y="3745082"/>
              <a:ext cx="1440000" cy="1080000"/>
              <a:chOff x="3056224" y="2505446"/>
              <a:chExt cx="1440000" cy="1080000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65" name="TextBox 164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297776" y="3745082"/>
              <a:ext cx="1440000" cy="1080000"/>
              <a:chOff x="3056224" y="2505446"/>
              <a:chExt cx="1440000" cy="1080000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1" name="Picture 17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72" name="TextBox 171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7918552" y="3745082"/>
              <a:ext cx="1440000" cy="1080000"/>
              <a:chOff x="3056224" y="2505446"/>
              <a:chExt cx="1440000" cy="1080000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9539328" y="3745082"/>
              <a:ext cx="1440000" cy="1080000"/>
              <a:chOff x="3056224" y="2505446"/>
              <a:chExt cx="1440000" cy="1080000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79" name="Picture 17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0" name="TextBox 179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056224" y="4984718"/>
              <a:ext cx="1440000" cy="1080000"/>
              <a:chOff x="3056224" y="2505446"/>
              <a:chExt cx="1440000" cy="1080000"/>
            </a:xfrm>
          </p:grpSpPr>
          <p:sp>
            <p:nvSpPr>
              <p:cNvPr id="182" name="Rounded Rectangle 181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4" name="TextBox 183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677000" y="4984718"/>
              <a:ext cx="1440000" cy="1080000"/>
              <a:chOff x="3056224" y="2505446"/>
              <a:chExt cx="1440000" cy="1080000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88" name="TextBox 187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297776" y="4984718"/>
              <a:ext cx="1440000" cy="1080000"/>
              <a:chOff x="3056224" y="2505446"/>
              <a:chExt cx="1440000" cy="1080000"/>
            </a:xfrm>
          </p:grpSpPr>
          <p:sp>
            <p:nvSpPr>
              <p:cNvPr id="190" name="Rounded Rectangle 189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92" name="TextBox 191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7918552" y="4984718"/>
              <a:ext cx="1440000" cy="1080000"/>
              <a:chOff x="3056224" y="2505446"/>
              <a:chExt cx="1440000" cy="1080000"/>
            </a:xfrm>
          </p:grpSpPr>
          <p:sp>
            <p:nvSpPr>
              <p:cNvPr id="194" name="Rounded Rectangle 193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5" name="Picture 19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196" name="TextBox 195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9539328" y="4984718"/>
              <a:ext cx="1440000" cy="1080000"/>
              <a:chOff x="3056224" y="2505446"/>
              <a:chExt cx="1440000" cy="1080000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3056224" y="2505446"/>
                <a:ext cx="1440000" cy="1080000"/>
              </a:xfrm>
              <a:prstGeom prst="roundRect">
                <a:avLst>
                  <a:gd name="adj" fmla="val 14504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157" y="2688000"/>
                <a:ext cx="920576" cy="749873"/>
              </a:xfrm>
              <a:prstGeom prst="rect">
                <a:avLst/>
              </a:prstGeom>
            </p:spPr>
          </p:pic>
          <p:sp>
            <p:nvSpPr>
              <p:cNvPr id="200" name="TextBox 199"/>
              <p:cNvSpPr txBox="1"/>
              <p:nvPr/>
            </p:nvSpPr>
            <p:spPr>
              <a:xfrm>
                <a:off x="3501933" y="322418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400" dirty="0"/>
                  <a:t>รูปภาพ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76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98" name="Rounded Rectangle 127"/>
          <p:cNvSpPr/>
          <p:nvPr/>
        </p:nvSpPr>
        <p:spPr>
          <a:xfrm>
            <a:off x="771743" y="4346653"/>
            <a:ext cx="10521097" cy="2126848"/>
          </a:xfrm>
          <a:prstGeom prst="roundRect">
            <a:avLst>
              <a:gd name="adj" fmla="val 103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1050" dirty="0">
              <a:solidFill>
                <a:schemeClr val="tx1"/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628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แก้ไขภาพกิจกรรม (แก้ไขชื่อ เพิ่มรูปภาพเข้าสู่อัลบั้ม และลบรูปภาพ)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94947" y="2122807"/>
            <a:ext cx="2099719" cy="403495"/>
            <a:chOff x="1466925" y="3893028"/>
            <a:chExt cx="2099719" cy="403495"/>
          </a:xfrm>
        </p:grpSpPr>
        <p:sp>
          <p:nvSpPr>
            <p:cNvPr id="105" name="TextBox 104"/>
            <p:cNvSpPr txBox="1"/>
            <p:nvPr/>
          </p:nvSpPr>
          <p:spPr>
            <a:xfrm>
              <a:off x="1466925" y="3893028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ชื่ออัลบั้ม</a:t>
              </a:r>
              <a:endParaRPr lang="en-US" sz="12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52696" y="410175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03086" y="2496371"/>
            <a:ext cx="2091580" cy="935058"/>
            <a:chOff x="1475064" y="3903679"/>
            <a:chExt cx="2091580" cy="935058"/>
          </a:xfrm>
        </p:grpSpPr>
        <p:sp>
          <p:nvSpPr>
            <p:cNvPr id="113" name="TextBox 112"/>
            <p:cNvSpPr txBox="1"/>
            <p:nvPr/>
          </p:nvSpPr>
          <p:spPr>
            <a:xfrm>
              <a:off x="1475064" y="3903679"/>
              <a:ext cx="97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คำอธิบาย</a:t>
              </a:r>
              <a:endParaRPr lang="en-US" sz="12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52696" y="4101754"/>
              <a:ext cx="1613948" cy="736983"/>
            </a:xfrm>
            <a:prstGeom prst="roundRect">
              <a:avLst>
                <a:gd name="adj" fmla="val 3676"/>
              </a:avLst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37922" y="3393467"/>
            <a:ext cx="2273410" cy="369169"/>
            <a:chOff x="1533579" y="2554622"/>
            <a:chExt cx="2273410" cy="405792"/>
          </a:xfrm>
        </p:grpSpPr>
        <p:sp>
          <p:nvSpPr>
            <p:cNvPr id="116" name="TextBox 115"/>
            <p:cNvSpPr txBox="1"/>
            <p:nvPr/>
          </p:nvSpPr>
          <p:spPr>
            <a:xfrm>
              <a:off x="1533579" y="2554622"/>
              <a:ext cx="914573" cy="304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7400" y="2765646"/>
              <a:ext cx="1639589" cy="194768"/>
              <a:chOff x="1858956" y="3072151"/>
              <a:chExt cx="1639589" cy="1947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858956" y="3072151"/>
                <a:ext cx="1639589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3"/>
              <a:srcRect l="83475" t="13948" r="3547" b="16209"/>
              <a:stretch/>
            </p:blipFill>
            <p:spPr>
              <a:xfrm>
                <a:off x="3257918" y="3098625"/>
                <a:ext cx="183184" cy="139109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162" name="Group 161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163" name="Rounded Rectangle 162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93966" y="1455626"/>
            <a:ext cx="10872320" cy="449943"/>
            <a:chOff x="593966" y="1455626"/>
            <a:chExt cx="10872320" cy="449943"/>
          </a:xfrm>
        </p:grpSpPr>
        <p:grpSp>
          <p:nvGrpSpPr>
            <p:cNvPr id="213" name="Group 212"/>
            <p:cNvGrpSpPr/>
            <p:nvPr/>
          </p:nvGrpSpPr>
          <p:grpSpPr>
            <a:xfrm>
              <a:off x="593966" y="1455626"/>
              <a:ext cx="10872320" cy="449943"/>
              <a:chOff x="593966" y="2656114"/>
              <a:chExt cx="10872320" cy="449943"/>
            </a:xfrm>
          </p:grpSpPr>
          <p:sp>
            <p:nvSpPr>
              <p:cNvPr id="214" name="Round Same Side Corner Rectangle 213"/>
              <p:cNvSpPr/>
              <p:nvPr/>
            </p:nvSpPr>
            <p:spPr>
              <a:xfrm>
                <a:off x="612322" y="2656114"/>
                <a:ext cx="10853964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174898"/>
              </a:solidFill>
              <a:ln>
                <a:solidFill>
                  <a:srgbClr val="093D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93966" y="2677403"/>
                <a:ext cx="1095134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สร้างอัลบั้ม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0613097" y="1543737"/>
              <a:ext cx="679743" cy="277792"/>
              <a:chOff x="10506417" y="1558799"/>
              <a:chExt cx="679743" cy="277792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10506417" y="1558799"/>
                <a:ext cx="679743" cy="277792"/>
              </a:xfrm>
              <a:prstGeom prst="roundRect">
                <a:avLst>
                  <a:gd name="adj" fmla="val 519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0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    กลับ</a:t>
                </a:r>
              </a:p>
            </p:txBody>
          </p:sp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5057" y="1586721"/>
                <a:ext cx="215231" cy="215231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771743" y="3881456"/>
            <a:ext cx="668860" cy="268068"/>
            <a:chOff x="9801760" y="1543737"/>
            <a:chExt cx="668860" cy="268068"/>
          </a:xfrm>
        </p:grpSpPr>
        <p:sp>
          <p:nvSpPr>
            <p:cNvPr id="79" name="Rounded Rectangle 78"/>
            <p:cNvSpPr/>
            <p:nvPr/>
          </p:nvSpPr>
          <p:spPr>
            <a:xfrm>
              <a:off x="9801760" y="1543737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020" y="1612148"/>
              <a:ext cx="148521" cy="148521"/>
            </a:xfrm>
            <a:prstGeom prst="rect">
              <a:avLst/>
            </a:prstGeom>
          </p:spPr>
        </p:pic>
      </p:grpSp>
      <p:sp>
        <p:nvSpPr>
          <p:cNvPr id="128" name="Rounded Rectangle 127"/>
          <p:cNvSpPr/>
          <p:nvPr/>
        </p:nvSpPr>
        <p:spPr>
          <a:xfrm>
            <a:off x="2869066" y="2331535"/>
            <a:ext cx="8409575" cy="1817990"/>
          </a:xfrm>
          <a:prstGeom prst="roundRect">
            <a:avLst>
              <a:gd name="adj" fmla="val 103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h-TH" sz="1050" dirty="0">
                <a:solidFill>
                  <a:schemeClr val="tx1"/>
                </a:solidFill>
                <a:latin typeface="Arial" panose="020B0604020202020204" pitchFamily="34" charset="0"/>
                <a:ea typeface=" SimSun"/>
                <a:cs typeface="Arial" panose="020B0604020202020204" pitchFamily="34" charset="0"/>
              </a:rPr>
              <a:t>เพิ่มรูปภาพ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ea typeface=" SimSun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62986" y="2406198"/>
            <a:ext cx="668860" cy="1635604"/>
            <a:chOff x="2962986" y="2406198"/>
            <a:chExt cx="668860" cy="1635604"/>
          </a:xfrm>
        </p:grpSpPr>
        <p:sp>
          <p:nvSpPr>
            <p:cNvPr id="92" name="Rounded Rectangle 78"/>
            <p:cNvSpPr/>
            <p:nvPr/>
          </p:nvSpPr>
          <p:spPr>
            <a:xfrm>
              <a:off x="2962986" y="2406198"/>
              <a:ext cx="668860" cy="1635604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0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5003" y="2476864"/>
              <a:ext cx="504825" cy="47625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9523916" y="1543737"/>
            <a:ext cx="915735" cy="268068"/>
            <a:chOff x="9762156" y="1543737"/>
            <a:chExt cx="915735" cy="268068"/>
          </a:xfrm>
        </p:grpSpPr>
        <p:sp>
          <p:nvSpPr>
            <p:cNvPr id="96" name="Rounded Rectangle 29"/>
            <p:cNvSpPr/>
            <p:nvPr/>
          </p:nvSpPr>
          <p:spPr>
            <a:xfrm>
              <a:off x="9762156" y="1543737"/>
              <a:ext cx="915735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>
                  <a:solidFill>
                    <a:srgbClr val="093D6A"/>
                  </a:solidFill>
                  <a:latin typeface="Arial" panose="020B0604020202020204" pitchFamily="34" charset="0"/>
                </a:rPr>
                <a:t>     ลบภาพที่เลือก</a:t>
              </a:r>
              <a:endParaRPr lang="th-TH" sz="10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046" y="1583877"/>
              <a:ext cx="181058" cy="18105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439651" y="4346652"/>
            <a:ext cx="1190783" cy="276999"/>
            <a:chOff x="10439651" y="4346652"/>
            <a:chExt cx="1190783" cy="276999"/>
          </a:xfrm>
        </p:grpSpPr>
        <p:sp>
          <p:nvSpPr>
            <p:cNvPr id="99" name="Rounded Rectangle 662"/>
            <p:cNvSpPr/>
            <p:nvPr/>
          </p:nvSpPr>
          <p:spPr>
            <a:xfrm>
              <a:off x="10439651" y="4452713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16420" y="4346652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เลือกทั้งหมด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1003" y="4623651"/>
            <a:ext cx="1531066" cy="1719818"/>
            <a:chOff x="831003" y="4425090"/>
            <a:chExt cx="1531066" cy="1719818"/>
          </a:xfrm>
        </p:grpSpPr>
        <p:grpSp>
          <p:nvGrpSpPr>
            <p:cNvPr id="15" name="Group 14"/>
            <p:cNvGrpSpPr/>
            <p:nvPr/>
          </p:nvGrpSpPr>
          <p:grpSpPr>
            <a:xfrm>
              <a:off x="831003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2" name="Rectangle: Rounded Corners 11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101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108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4476" y="4454544"/>
              <a:ext cx="235212" cy="22786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531882" y="4623651"/>
            <a:ext cx="1531066" cy="1719818"/>
            <a:chOff x="2531882" y="4425090"/>
            <a:chExt cx="1531066" cy="1719818"/>
          </a:xfrm>
        </p:grpSpPr>
        <p:grpSp>
          <p:nvGrpSpPr>
            <p:cNvPr id="142" name="Group 141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47" name="Rectangle: Rounded Corners 146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148" name="Group 147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150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149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153" name="Group 152"/>
          <p:cNvGrpSpPr/>
          <p:nvPr/>
        </p:nvGrpSpPr>
        <p:grpSpPr>
          <a:xfrm>
            <a:off x="4285653" y="4623651"/>
            <a:ext cx="1531066" cy="1719818"/>
            <a:chOff x="2531882" y="4425090"/>
            <a:chExt cx="1531066" cy="1719818"/>
          </a:xfrm>
        </p:grpSpPr>
        <p:grpSp>
          <p:nvGrpSpPr>
            <p:cNvPr id="154" name="Group 153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161" name="Rectangle: Rounded Corners 160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01" name="Group 200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03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04" name="Picture 203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02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160" name="Picture 15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6039304" y="4623651"/>
            <a:ext cx="1531066" cy="1719818"/>
            <a:chOff x="2531882" y="4425090"/>
            <a:chExt cx="1531066" cy="1719818"/>
          </a:xfrm>
        </p:grpSpPr>
        <p:grpSp>
          <p:nvGrpSpPr>
            <p:cNvPr id="207" name="Group 206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211" name="Rectangle: Rounded Corners 210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16" name="Group 215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18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19" name="Picture 218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17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7805348" y="4623651"/>
            <a:ext cx="1531066" cy="1719818"/>
            <a:chOff x="2531882" y="4425090"/>
            <a:chExt cx="1531066" cy="1719818"/>
          </a:xfrm>
        </p:grpSpPr>
        <p:grpSp>
          <p:nvGrpSpPr>
            <p:cNvPr id="222" name="Group 221"/>
            <p:cNvGrpSpPr/>
            <p:nvPr/>
          </p:nvGrpSpPr>
          <p:grpSpPr>
            <a:xfrm>
              <a:off x="2531882" y="4425090"/>
              <a:ext cx="1531066" cy="1719818"/>
              <a:chOff x="831003" y="4425090"/>
              <a:chExt cx="1531066" cy="171981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831003" y="4425090"/>
                <a:ext cx="1531066" cy="1719818"/>
                <a:chOff x="863601" y="4357132"/>
                <a:chExt cx="1531066" cy="1719818"/>
              </a:xfrm>
            </p:grpSpPr>
            <p:sp>
              <p:nvSpPr>
                <p:cNvPr id="226" name="Rectangle: Rounded Corners 225"/>
                <p:cNvSpPr/>
                <p:nvPr/>
              </p:nvSpPr>
              <p:spPr>
                <a:xfrm>
                  <a:off x="863601" y="4357132"/>
                  <a:ext cx="1531066" cy="1719818"/>
                </a:xfrm>
                <a:prstGeom prst="roundRect">
                  <a:avLst>
                    <a:gd name="adj" fmla="val 185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>
                  <a:off x="905263" y="4639631"/>
                  <a:ext cx="1440000" cy="1080000"/>
                  <a:chOff x="3056224" y="2505446"/>
                  <a:chExt cx="1440000" cy="1080000"/>
                </a:xfrm>
              </p:grpSpPr>
              <p:sp>
                <p:nvSpPr>
                  <p:cNvPr id="229" name="Rounded Rectangle 132"/>
                  <p:cNvSpPr/>
                  <p:nvPr/>
                </p:nvSpPr>
                <p:spPr>
                  <a:xfrm>
                    <a:off x="3056224" y="2505446"/>
                    <a:ext cx="1440000" cy="1080000"/>
                  </a:xfrm>
                  <a:prstGeom prst="roundRect">
                    <a:avLst>
                      <a:gd name="adj" fmla="val 147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/>
                  </a:p>
                </p:txBody>
              </p:sp>
              <p:pic>
                <p:nvPicPr>
                  <p:cNvPr id="230" name="Picture 229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157" y="2688000"/>
                    <a:ext cx="920576" cy="749873"/>
                  </a:xfrm>
                  <a:prstGeom prst="rect">
                    <a:avLst/>
                  </a:prstGeom>
                </p:spPr>
              </p:pic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3501933" y="3224189"/>
                    <a:ext cx="5437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th-TH" sz="1400" dirty="0"/>
                      <a:t>รูปภาพ</a:t>
                    </a:r>
                  </a:p>
                </p:txBody>
              </p:sp>
            </p:grpSp>
            <p:sp>
              <p:nvSpPr>
                <p:cNvPr id="228" name="Rounded Rectangle 331"/>
                <p:cNvSpPr/>
                <p:nvPr/>
              </p:nvSpPr>
              <p:spPr>
                <a:xfrm>
                  <a:off x="902841" y="5764558"/>
                  <a:ext cx="1442422" cy="274923"/>
                </a:xfrm>
                <a:prstGeom prst="roundRect">
                  <a:avLst>
                    <a:gd name="adj" fmla="val 2564"/>
                  </a:avLst>
                </a:prstGeom>
                <a:solidFill>
                  <a:srgbClr val="093D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h-TH" sz="1400" dirty="0"/>
                    <a:t>คำอธิบาย</a:t>
                  </a:r>
                </a:p>
              </p:txBody>
            </p:sp>
          </p:grpSp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1642" y="4456282"/>
                <a:ext cx="206464" cy="213838"/>
              </a:xfrm>
              <a:prstGeom prst="rect">
                <a:avLst/>
              </a:prstGeom>
            </p:spPr>
          </p:pic>
        </p:grp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90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28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แก้ไขภาพกิจกรรม (แก้ไขชื่อ เพิ่มรูปภาพเข้าสู่อัลบั้ม และลบรูปภาพ)</a:t>
            </a:r>
            <a:endParaRPr lang="th-TH" b="1" dirty="0"/>
          </a:p>
        </p:txBody>
      </p: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254" y="725134"/>
            <a:ext cx="9818074" cy="5460484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327952" y="597912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เลือกภาพที่ต้องการ</a:t>
            </a:r>
            <a:r>
              <a:rPr lang="en-US" sz="1800" dirty="0"/>
              <a:t> </a:t>
            </a:r>
            <a:r>
              <a:rPr lang="th-TH" sz="1800" dirty="0"/>
              <a:t>ลบ</a:t>
            </a:r>
            <a:r>
              <a:rPr lang="en-US" sz="1800" dirty="0"/>
              <a:t> </a:t>
            </a:r>
            <a:r>
              <a:rPr lang="th-TH" sz="1800" dirty="0"/>
              <a:t>ด้วยเครื่องมือ </a:t>
            </a:r>
            <a:r>
              <a:rPr lang="en-US" sz="1800" dirty="0"/>
              <a:t>Check box</a:t>
            </a:r>
            <a:endParaRPr lang="th-TH" sz="1800" dirty="0"/>
          </a:p>
        </p:txBody>
      </p:sp>
      <p:sp>
        <p:nvSpPr>
          <p:cNvPr id="107" name="Rounded Rectangle 51"/>
          <p:cNvSpPr/>
          <p:nvPr/>
        </p:nvSpPr>
        <p:spPr>
          <a:xfrm>
            <a:off x="1459163" y="4290646"/>
            <a:ext cx="272922" cy="222005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9" name="Elbow Connector 56"/>
          <p:cNvCxnSpPr>
            <a:stCxn id="104" idx="1"/>
            <a:endCxn id="107" idx="1"/>
          </p:cNvCxnSpPr>
          <p:nvPr/>
        </p:nvCxnSpPr>
        <p:spPr>
          <a:xfrm rot="10800000" flipH="1">
            <a:off x="327951" y="4401650"/>
            <a:ext cx="1131211" cy="1918671"/>
          </a:xfrm>
          <a:prstGeom prst="bentConnector3">
            <a:avLst>
              <a:gd name="adj1" fmla="val -20208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993775" y="4806476"/>
            <a:ext cx="2461079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เลือกรูปภาพของอัลบั้มนั้นทั้งหมด</a:t>
            </a:r>
          </a:p>
          <a:p>
            <a:pPr algn="ctr"/>
            <a:r>
              <a:rPr lang="th-TH" sz="1800" dirty="0"/>
              <a:t>และ</a:t>
            </a:r>
          </a:p>
          <a:p>
            <a:pPr algn="ctr"/>
            <a:r>
              <a:rPr lang="th-TH" sz="1800" dirty="0"/>
              <a:t>ยกเลิกการเลือกรูปภาพทั้งหมด</a:t>
            </a:r>
          </a:p>
        </p:txBody>
      </p:sp>
      <p:sp>
        <p:nvSpPr>
          <p:cNvPr id="111" name="Rounded Rectangle 41"/>
          <p:cNvSpPr/>
          <p:nvPr/>
        </p:nvSpPr>
        <p:spPr>
          <a:xfrm>
            <a:off x="9680331" y="4070536"/>
            <a:ext cx="106526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8" name="Elbow Connector 42"/>
          <p:cNvCxnSpPr>
            <a:stCxn id="111" idx="2"/>
            <a:endCxn id="110" idx="0"/>
          </p:cNvCxnSpPr>
          <p:nvPr/>
        </p:nvCxnSpPr>
        <p:spPr>
          <a:xfrm rot="16200000" flipH="1">
            <a:off x="10005484" y="4587644"/>
            <a:ext cx="426313" cy="1135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868860" y="5979121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คลิกเพื่อแก้ไข คำอธิบายรูปภาพ</a:t>
            </a:r>
          </a:p>
        </p:txBody>
      </p:sp>
      <p:sp>
        <p:nvSpPr>
          <p:cNvPr id="122" name="Rounded Rectangle 51"/>
          <p:cNvSpPr/>
          <p:nvPr/>
        </p:nvSpPr>
        <p:spPr>
          <a:xfrm>
            <a:off x="2928281" y="5458771"/>
            <a:ext cx="1407129" cy="34119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3" name="Elbow Connector 56"/>
          <p:cNvCxnSpPr>
            <a:stCxn id="121" idx="1"/>
            <a:endCxn id="122" idx="2"/>
          </p:cNvCxnSpPr>
          <p:nvPr/>
        </p:nvCxnSpPr>
        <p:spPr>
          <a:xfrm rot="10800000">
            <a:off x="3631846" y="5799968"/>
            <a:ext cx="237014" cy="5203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41"/>
          <p:cNvSpPr/>
          <p:nvPr/>
        </p:nvSpPr>
        <p:spPr>
          <a:xfrm>
            <a:off x="3099211" y="2186413"/>
            <a:ext cx="7646387" cy="1749420"/>
          </a:xfrm>
          <a:prstGeom prst="roundRect">
            <a:avLst>
              <a:gd name="adj" fmla="val 3332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5" name="Rectangle 124"/>
          <p:cNvSpPr/>
          <p:nvPr/>
        </p:nvSpPr>
        <p:spPr>
          <a:xfrm>
            <a:off x="5966459" y="1315769"/>
            <a:ext cx="1920241" cy="51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เพิ่มรูปภาพเข้าสู่อัลบั้ม</a:t>
            </a:r>
          </a:p>
        </p:txBody>
      </p:sp>
      <p:cxnSp>
        <p:nvCxnSpPr>
          <p:cNvPr id="126" name="Elbow Connector 42"/>
          <p:cNvCxnSpPr>
            <a:stCxn id="125" idx="2"/>
            <a:endCxn id="124" idx="0"/>
          </p:cNvCxnSpPr>
          <p:nvPr/>
        </p:nvCxnSpPr>
        <p:spPr>
          <a:xfrm rot="5400000">
            <a:off x="6748982" y="2008814"/>
            <a:ext cx="351023" cy="417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41"/>
          <p:cNvSpPr/>
          <p:nvPr/>
        </p:nvSpPr>
        <p:spPr>
          <a:xfrm>
            <a:off x="1303020" y="2056903"/>
            <a:ext cx="1600461" cy="1878930"/>
          </a:xfrm>
          <a:prstGeom prst="roundRect">
            <a:avLst>
              <a:gd name="adj" fmla="val 2316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0" name="Rectangle 129"/>
          <p:cNvSpPr/>
          <p:nvPr/>
        </p:nvSpPr>
        <p:spPr>
          <a:xfrm>
            <a:off x="1348805" y="1255035"/>
            <a:ext cx="1508890" cy="51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/>
              <a:t>แก้ไขข้อมูล อัลบั้ม </a:t>
            </a:r>
          </a:p>
          <a:p>
            <a:pPr algn="ctr"/>
            <a:r>
              <a:rPr lang="th-TH" sz="1400" dirty="0"/>
              <a:t>และจัดเก็บ</a:t>
            </a:r>
          </a:p>
        </p:txBody>
      </p:sp>
      <p:cxnSp>
        <p:nvCxnSpPr>
          <p:cNvPr id="131" name="Elbow Connector 42"/>
          <p:cNvCxnSpPr>
            <a:stCxn id="130" idx="2"/>
            <a:endCxn id="129" idx="0"/>
          </p:cNvCxnSpPr>
          <p:nvPr/>
        </p:nvCxnSpPr>
        <p:spPr>
          <a:xfrm rot="16200000" flipH="1">
            <a:off x="1962127" y="1915778"/>
            <a:ext cx="28224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323"/>
          <p:cNvSpPr/>
          <p:nvPr/>
        </p:nvSpPr>
        <p:spPr>
          <a:xfrm>
            <a:off x="973015" y="2725366"/>
            <a:ext cx="10445265" cy="3977605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324" name="Rounded Rectangle 323"/>
          <p:cNvSpPr/>
          <p:nvPr/>
        </p:nvSpPr>
        <p:spPr>
          <a:xfrm>
            <a:off x="834137" y="2006833"/>
            <a:ext cx="10445265" cy="622093"/>
          </a:xfrm>
          <a:prstGeom prst="roundRect">
            <a:avLst>
              <a:gd name="adj" fmla="val 3599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475641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ดูรูปภาพและแชร์รูปภาพ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88522" y="199435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ชื่ออัลบั้ม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1007255" y="224213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คำอธิบายอัลบั้ม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2140651" y="1994350"/>
            <a:ext cx="2362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อบรม</a:t>
            </a:r>
            <a:r>
              <a:rPr lang="en-US" sz="1600" dirty="0">
                <a:cs typeface="+mj-cs"/>
              </a:rPr>
              <a:t> MBA </a:t>
            </a:r>
            <a:r>
              <a:rPr lang="th-TH" sz="1600" dirty="0">
                <a:cs typeface="+mj-cs"/>
              </a:rPr>
              <a:t>พิษณุโลก1/2559 (วันที่4)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2140651" y="2231597"/>
            <a:ext cx="532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cs typeface="+mj-cs"/>
              </a:rPr>
              <a:t>การอบรม </a:t>
            </a:r>
            <a:r>
              <a:rPr lang="en-US" sz="1600" dirty="0">
                <a:cs typeface="+mj-cs"/>
              </a:rPr>
              <a:t>MBA </a:t>
            </a:r>
            <a:r>
              <a:rPr lang="th-TH" sz="1600" dirty="0">
                <a:cs typeface="+mj-cs"/>
              </a:rPr>
              <a:t>ระดับ1 ที่ โรงแรมริเวอร์วิว จังหวัดพิษณุโลก วันจันทร์ที่ 16 พฤษภาคม 2559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70153" y="1543737"/>
            <a:ext cx="1003788" cy="268068"/>
            <a:chOff x="9695951" y="1543737"/>
            <a:chExt cx="1003788" cy="268068"/>
          </a:xfrm>
        </p:grpSpPr>
        <p:sp>
          <p:nvSpPr>
            <p:cNvPr id="392" name="Rounded Rectangle 391"/>
            <p:cNvSpPr/>
            <p:nvPr/>
          </p:nvSpPr>
          <p:spPr>
            <a:xfrm>
              <a:off x="9695951" y="1543737"/>
              <a:ext cx="1003788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แชร์ภาพที่เลือก</a:t>
              </a:r>
            </a:p>
          </p:txBody>
        </p:sp>
        <p:pic>
          <p:nvPicPr>
            <p:cNvPr id="105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5951" y="1565833"/>
              <a:ext cx="262748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0599659" y="1543737"/>
            <a:ext cx="679743" cy="268068"/>
            <a:chOff x="10506417" y="1543737"/>
            <a:chExt cx="679743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506417" y="1543737"/>
              <a:ext cx="679743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กลับ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057" y="1561935"/>
              <a:ext cx="215231" cy="215231"/>
            </a:xfrm>
            <a:prstGeom prst="rect">
              <a:avLst/>
            </a:prstGeom>
          </p:spPr>
        </p:pic>
      </p:grpSp>
      <p:sp>
        <p:nvSpPr>
          <p:cNvPr id="163" name="Rounded Rectangle 323"/>
          <p:cNvSpPr/>
          <p:nvPr/>
        </p:nvSpPr>
        <p:spPr>
          <a:xfrm>
            <a:off x="834137" y="2767855"/>
            <a:ext cx="10445265" cy="3764830"/>
          </a:xfrm>
          <a:prstGeom prst="roundRect">
            <a:avLst>
              <a:gd name="adj" fmla="val 1497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64" name="Group 163"/>
          <p:cNvGrpSpPr/>
          <p:nvPr/>
        </p:nvGrpSpPr>
        <p:grpSpPr>
          <a:xfrm>
            <a:off x="931377" y="3211871"/>
            <a:ext cx="1531066" cy="2015859"/>
            <a:chOff x="831003" y="4425089"/>
            <a:chExt cx="1531066" cy="2015859"/>
          </a:xfrm>
        </p:grpSpPr>
        <p:grpSp>
          <p:nvGrpSpPr>
            <p:cNvPr id="167" name="Group 166"/>
            <p:cNvGrpSpPr/>
            <p:nvPr/>
          </p:nvGrpSpPr>
          <p:grpSpPr>
            <a:xfrm>
              <a:off x="831003" y="4425089"/>
              <a:ext cx="1531066" cy="2015859"/>
              <a:chOff x="863601" y="4357131"/>
              <a:chExt cx="1531066" cy="2015859"/>
            </a:xfrm>
          </p:grpSpPr>
          <p:sp>
            <p:nvSpPr>
              <p:cNvPr id="169" name="Rectangle: Rounded Corners 168"/>
              <p:cNvSpPr/>
              <p:nvPr/>
            </p:nvSpPr>
            <p:spPr>
              <a:xfrm>
                <a:off x="863601" y="4357131"/>
                <a:ext cx="1531066" cy="2015859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172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173" name="Picture 17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174" name="TextBox 173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171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49" name="Rounded Rectangle 331"/>
              <p:cNvSpPr/>
              <p:nvPr/>
            </p:nvSpPr>
            <p:spPr>
              <a:xfrm>
                <a:off x="902841" y="606487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Share</a:t>
                </a:r>
                <a:endParaRPr lang="th-TH" sz="1100" dirty="0"/>
              </a:p>
            </p:txBody>
          </p:sp>
        </p:grp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76" y="4454544"/>
              <a:ext cx="235212" cy="227862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2677972" y="3211872"/>
            <a:ext cx="1531066" cy="2015858"/>
            <a:chOff x="2531882" y="4425090"/>
            <a:chExt cx="1531066" cy="2015858"/>
          </a:xfrm>
        </p:grpSpPr>
        <p:grpSp>
          <p:nvGrpSpPr>
            <p:cNvPr id="178" name="Group 177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180" name="Rectangle: Rounded Corners 179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183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185" name="TextBox 184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182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50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10439651" y="2824708"/>
            <a:ext cx="1190783" cy="276999"/>
            <a:chOff x="10439651" y="4346652"/>
            <a:chExt cx="1190783" cy="276999"/>
          </a:xfrm>
        </p:grpSpPr>
        <p:sp>
          <p:nvSpPr>
            <p:cNvPr id="224" name="Rounded Rectangle 662"/>
            <p:cNvSpPr/>
            <p:nvPr/>
          </p:nvSpPr>
          <p:spPr>
            <a:xfrm>
              <a:off x="10439651" y="4452713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0516420" y="4346652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เลือกทั้งหมด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424567" y="3211872"/>
            <a:ext cx="1531066" cy="2015858"/>
            <a:chOff x="2531882" y="4425090"/>
            <a:chExt cx="1531066" cy="2015858"/>
          </a:xfrm>
        </p:grpSpPr>
        <p:grpSp>
          <p:nvGrpSpPr>
            <p:cNvPr id="254" name="Group 253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56" name="Rectangle: Rounded Corners 255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60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61" name="Picture 26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62" name="TextBox 261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58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59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63" name="Group 262"/>
          <p:cNvGrpSpPr/>
          <p:nvPr/>
        </p:nvGrpSpPr>
        <p:grpSpPr>
          <a:xfrm>
            <a:off x="6171162" y="3211872"/>
            <a:ext cx="1531066" cy="2015858"/>
            <a:chOff x="2531882" y="4425090"/>
            <a:chExt cx="1531066" cy="2015858"/>
          </a:xfrm>
        </p:grpSpPr>
        <p:grpSp>
          <p:nvGrpSpPr>
            <p:cNvPr id="266" name="Group 265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68" name="Rectangle: Rounded Corners 267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69" name="Group 268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72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73" name="Picture 27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74" name="TextBox 273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70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71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  <p:grpSp>
        <p:nvGrpSpPr>
          <p:cNvPr id="275" name="Group 274"/>
          <p:cNvGrpSpPr/>
          <p:nvPr/>
        </p:nvGrpSpPr>
        <p:grpSpPr>
          <a:xfrm>
            <a:off x="7917757" y="3211872"/>
            <a:ext cx="1531066" cy="2015858"/>
            <a:chOff x="2531882" y="4425090"/>
            <a:chExt cx="1531066" cy="2015858"/>
          </a:xfrm>
        </p:grpSpPr>
        <p:grpSp>
          <p:nvGrpSpPr>
            <p:cNvPr id="278" name="Group 277"/>
            <p:cNvGrpSpPr/>
            <p:nvPr/>
          </p:nvGrpSpPr>
          <p:grpSpPr>
            <a:xfrm>
              <a:off x="2531882" y="4425090"/>
              <a:ext cx="1531066" cy="2015858"/>
              <a:chOff x="863601" y="4357132"/>
              <a:chExt cx="1531066" cy="2015858"/>
            </a:xfrm>
          </p:grpSpPr>
          <p:sp>
            <p:nvSpPr>
              <p:cNvPr id="280" name="Rectangle: Rounded Corners 279"/>
              <p:cNvSpPr/>
              <p:nvPr/>
            </p:nvSpPr>
            <p:spPr>
              <a:xfrm>
                <a:off x="863601" y="4357132"/>
                <a:ext cx="1531066" cy="2015858"/>
              </a:xfrm>
              <a:prstGeom prst="roundRect">
                <a:avLst>
                  <a:gd name="adj" fmla="val 185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281" name="Group 280"/>
              <p:cNvGrpSpPr/>
              <p:nvPr/>
            </p:nvGrpSpPr>
            <p:grpSpPr>
              <a:xfrm>
                <a:off x="905263" y="4639631"/>
                <a:ext cx="1440000" cy="1080000"/>
                <a:chOff x="3056224" y="2505446"/>
                <a:chExt cx="1440000" cy="1080000"/>
              </a:xfrm>
            </p:grpSpPr>
            <p:sp>
              <p:nvSpPr>
                <p:cNvPr id="284" name="Rounded Rectangle 132"/>
                <p:cNvSpPr/>
                <p:nvPr/>
              </p:nvSpPr>
              <p:spPr>
                <a:xfrm>
                  <a:off x="3056224" y="2505446"/>
                  <a:ext cx="1440000" cy="1080000"/>
                </a:xfrm>
                <a:prstGeom prst="roundRect">
                  <a:avLst>
                    <a:gd name="adj" fmla="val 1479"/>
                  </a:avLst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285" name="Picture 28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157" y="2688000"/>
                  <a:ext cx="920576" cy="749873"/>
                </a:xfrm>
                <a:prstGeom prst="rect">
                  <a:avLst/>
                </a:prstGeom>
              </p:spPr>
            </p:pic>
            <p:sp>
              <p:nvSpPr>
                <p:cNvPr id="286" name="TextBox 285"/>
                <p:cNvSpPr txBox="1"/>
                <p:nvPr/>
              </p:nvSpPr>
              <p:spPr>
                <a:xfrm>
                  <a:off x="3501933" y="3224189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h-TH" sz="1400" dirty="0"/>
                    <a:t>รูปภาพ</a:t>
                  </a:r>
                </a:p>
              </p:txBody>
            </p:sp>
          </p:grpSp>
          <p:sp>
            <p:nvSpPr>
              <p:cNvPr id="282" name="Rounded Rectangle 331"/>
              <p:cNvSpPr/>
              <p:nvPr/>
            </p:nvSpPr>
            <p:spPr>
              <a:xfrm>
                <a:off x="902841" y="5764558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/>
                  <a:t>คำอธิบาย</a:t>
                </a:r>
              </a:p>
            </p:txBody>
          </p:sp>
          <p:sp>
            <p:nvSpPr>
              <p:cNvPr id="283" name="Rounded Rectangle 331"/>
              <p:cNvSpPr/>
              <p:nvPr/>
            </p:nvSpPr>
            <p:spPr>
              <a:xfrm>
                <a:off x="902841" y="6064877"/>
                <a:ext cx="1442422" cy="274923"/>
              </a:xfrm>
              <a:prstGeom prst="roundRect">
                <a:avLst>
                  <a:gd name="adj" fmla="val 2564"/>
                </a:avLst>
              </a:prstGeom>
              <a:solidFill>
                <a:srgbClr val="093D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Share</a:t>
                </a:r>
                <a:endParaRPr lang="th-TH" sz="1200" dirty="0"/>
              </a:p>
            </p:txBody>
          </p:sp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5882" y="4447778"/>
              <a:ext cx="242053" cy="249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710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2456" y="852955"/>
            <a:ext cx="9732950" cy="541905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2483" y="29787"/>
            <a:ext cx="11851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View and Share Photo Album</a:t>
            </a:r>
            <a:r>
              <a:rPr lang="th-TH" b="1" dirty="0"/>
              <a:t> </a:t>
            </a:r>
            <a:r>
              <a:rPr lang="th-TH" sz="2400" dirty="0"/>
              <a:t>คำอธิบายเพิ่มเติม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22275" y="542535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Share </a:t>
            </a:r>
            <a:r>
              <a:rPr lang="th-TH" sz="1800" dirty="0"/>
              <a:t>รูปภาพเดียว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26929" y="4608823"/>
            <a:ext cx="146709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Elbow Connector 38"/>
          <p:cNvCxnSpPr>
            <a:stCxn id="35" idx="2"/>
            <a:endCxn id="4" idx="0"/>
          </p:cNvCxnSpPr>
          <p:nvPr/>
        </p:nvCxnSpPr>
        <p:spPr>
          <a:xfrm rot="5400000">
            <a:off x="2007025" y="5171901"/>
            <a:ext cx="50690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152036" y="3565467"/>
            <a:ext cx="2461079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เลือกรูปภาพของอัลบั้มนั้นทั้งหมด</a:t>
            </a:r>
          </a:p>
          <a:p>
            <a:pPr algn="ctr"/>
            <a:r>
              <a:rPr lang="th-TH" sz="1800" dirty="0"/>
              <a:t>และ</a:t>
            </a:r>
          </a:p>
          <a:p>
            <a:pPr algn="ctr"/>
            <a:r>
              <a:rPr lang="th-TH" sz="1800" dirty="0"/>
              <a:t>ยกเลิกการเลือกรูปภาพทั้งหมด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8592" y="2829527"/>
            <a:ext cx="106526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Elbow Connector 42"/>
          <p:cNvCxnSpPr>
            <a:stCxn id="42" idx="2"/>
            <a:endCxn id="41" idx="0"/>
          </p:cNvCxnSpPr>
          <p:nvPr/>
        </p:nvCxnSpPr>
        <p:spPr>
          <a:xfrm rot="16200000" flipH="1">
            <a:off x="10163745" y="3346635"/>
            <a:ext cx="426313" cy="1135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39247" y="1444076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เลือกภาพที่ต้องการ</a:t>
            </a:r>
            <a:r>
              <a:rPr lang="en-US" sz="1800" dirty="0"/>
              <a:t> Share </a:t>
            </a:r>
            <a:r>
              <a:rPr lang="th-TH" sz="1800" dirty="0"/>
              <a:t>ด้วยเครื่องมือ </a:t>
            </a:r>
            <a:r>
              <a:rPr lang="en-US" sz="1800" dirty="0"/>
              <a:t>Check box</a:t>
            </a:r>
            <a:endParaRPr lang="th-TH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1617424" y="3139154"/>
            <a:ext cx="272922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7" name="Elbow Connector 56"/>
          <p:cNvCxnSpPr>
            <a:stCxn id="45" idx="1"/>
            <a:endCxn id="52" idx="0"/>
          </p:cNvCxnSpPr>
          <p:nvPr/>
        </p:nvCxnSpPr>
        <p:spPr>
          <a:xfrm rot="10800000" flipV="1">
            <a:off x="1753885" y="1785274"/>
            <a:ext cx="2585362" cy="1353879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0064501" y="602354"/>
            <a:ext cx="1678716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กลับหน้าหลักภาพกิจกรรม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0021200" y="1673276"/>
            <a:ext cx="72275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5" name="Elbow Connector 64"/>
          <p:cNvCxnSpPr>
            <a:stCxn id="64" idx="0"/>
            <a:endCxn id="62" idx="2"/>
          </p:cNvCxnSpPr>
          <p:nvPr/>
        </p:nvCxnSpPr>
        <p:spPr>
          <a:xfrm rot="5400000" flipH="1" flipV="1">
            <a:off x="10448956" y="1218373"/>
            <a:ext cx="388525" cy="52128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63"/>
          <p:cNvSpPr/>
          <p:nvPr/>
        </p:nvSpPr>
        <p:spPr>
          <a:xfrm>
            <a:off x="8933777" y="1664485"/>
            <a:ext cx="1042310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6" name="Elbow Connector 64"/>
          <p:cNvCxnSpPr>
            <a:stCxn id="34" idx="0"/>
            <a:endCxn id="40" idx="2"/>
          </p:cNvCxnSpPr>
          <p:nvPr/>
        </p:nvCxnSpPr>
        <p:spPr>
          <a:xfrm rot="16200000" flipV="1">
            <a:off x="9061828" y="1271381"/>
            <a:ext cx="371932" cy="414276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77416" y="610156"/>
            <a:ext cx="1326480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แชร์ภาพที่เลือก</a:t>
            </a:r>
          </a:p>
        </p:txBody>
      </p:sp>
    </p:spTree>
    <p:extLst>
      <p:ext uri="{BB962C8B-B14F-4D97-AF65-F5344CB8AC3E}">
        <p14:creationId xmlns:p14="http://schemas.microsoft.com/office/powerpoint/2010/main" val="191383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74525" y="1037434"/>
            <a:ext cx="1425194" cy="783521"/>
            <a:chOff x="2626106" y="1447801"/>
            <a:chExt cx="1425194" cy="493577"/>
          </a:xfrm>
        </p:grpSpPr>
        <p:sp>
          <p:nvSpPr>
            <p:cNvPr id="19" name="Rectangle 18"/>
            <p:cNvSpPr/>
            <p:nvPr/>
          </p:nvSpPr>
          <p:spPr>
            <a:xfrm>
              <a:off x="2641600" y="1447801"/>
              <a:ext cx="1409700" cy="3568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</a:rPr>
                <a:t>     เพิ่มสมาชิก</a:t>
              </a:r>
            </a:p>
            <a:p>
              <a:r>
                <a:rPr lang="th-TH" sz="1600" dirty="0">
                  <a:solidFill>
                    <a:schemeClr val="tx1"/>
                  </a:solidFill>
                </a:rPr>
                <a:t>     ข้อมูลสมาชิก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6106" y="1457723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26106" y="160282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</p:grpSp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ข้อมูลสมาชิก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69271"/>
              </p:ext>
            </p:extLst>
          </p:nvPr>
        </p:nvGraphicFramePr>
        <p:xfrm>
          <a:off x="726149" y="2611819"/>
          <a:ext cx="10695317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48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620875447"/>
                    </a:ext>
                  </a:extLst>
                </a:gridCol>
                <a:gridCol w="1191614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934352">
                  <a:extLst>
                    <a:ext uri="{9D8B030D-6E8A-4147-A177-3AD203B41FA5}">
                      <a16:colId xmlns:a16="http://schemas.microsoft.com/office/drawing/2014/main" val="3396750856"/>
                    </a:ext>
                  </a:extLst>
                </a:gridCol>
                <a:gridCol w="934352">
                  <a:extLst>
                    <a:ext uri="{9D8B030D-6E8A-4147-A177-3AD203B41FA5}">
                      <a16:colId xmlns:a16="http://schemas.microsoft.com/office/drawing/2014/main" val="2619438218"/>
                    </a:ext>
                  </a:extLst>
                </a:gridCol>
                <a:gridCol w="1061215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002599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755967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814437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619590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863340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คำนำหน้า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วัน/เดือน/ปี</a:t>
                      </a:r>
                      <a:r>
                        <a:rPr lang="th-TH" sz="1100" baseline="0" dirty="0">
                          <a:solidFill>
                            <a:schemeClr val="tx1"/>
                          </a:solidFill>
                        </a:rPr>
                        <a:t> เกิด</a:t>
                      </a:r>
                      <a:endParaRPr lang="th-TH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อายุ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รหัสบัตรประชาชน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หมายเลขโทร</a:t>
                      </a:r>
                    </a:p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หมายเลข</a:t>
                      </a:r>
                    </a:p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โทรศัพท์บ้าน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เฟซบุ๊ค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tx1"/>
                          </a:solidFill>
                        </a:rPr>
                        <a:t>ไลน์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29231" y="2188689"/>
            <a:ext cx="10985693" cy="2732133"/>
            <a:chOff x="329231" y="2188689"/>
            <a:chExt cx="10985693" cy="2732133"/>
          </a:xfrm>
        </p:grpSpPr>
        <p:grpSp>
          <p:nvGrpSpPr>
            <p:cNvPr id="135" name="Group 134"/>
            <p:cNvGrpSpPr/>
            <p:nvPr/>
          </p:nvGrpSpPr>
          <p:grpSpPr>
            <a:xfrm>
              <a:off x="329231" y="2188689"/>
              <a:ext cx="2099644" cy="276999"/>
              <a:chOff x="157873" y="641914"/>
              <a:chExt cx="2099644" cy="276999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072446" y="683029"/>
                <a:ext cx="445296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200" dirty="0">
                    <a:solidFill>
                      <a:schemeClr val="tx1"/>
                    </a:solidFill>
                  </a:rPr>
                  <a:t>10 </a:t>
                </a:r>
                <a:r>
                  <a:rPr lang="th-TH" sz="700" dirty="0">
                    <a:solidFill>
                      <a:schemeClr val="tx1"/>
                    </a:solidFill>
                    <a:sym typeface="Wingdings 3" panose="05040102010807070707" pitchFamily="18" charset="2"/>
                  </a:rPr>
                  <a:t></a:t>
                </a:r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แสดงผล</a:t>
                </a:r>
                <a:endParaRPr lang="en-US" sz="12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530746" y="641914"/>
                <a:ext cx="7267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1200" dirty="0"/>
                  <a:t>รายการ/หน้า</a:t>
                </a:r>
                <a:endParaRPr lang="en-US" sz="1200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8647282" y="2188689"/>
              <a:ext cx="2667642" cy="276999"/>
              <a:chOff x="-1149900" y="641914"/>
              <a:chExt cx="2667642" cy="276999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-235327" y="683029"/>
                <a:ext cx="1753069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-1149900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ค้นหา </a:t>
                </a:r>
                <a:r>
                  <a:rPr lang="en-US" sz="1200" dirty="0"/>
                  <a:t>:</a:t>
                </a: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726149" y="4643823"/>
              <a:ext cx="4861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แสดงรายการ 1 ถึง 4 ของทั้งหมด 4 รายการ</a:t>
              </a:r>
              <a:endParaRPr lang="en-US" sz="1200" dirty="0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10683240" y="4684938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9748832" y="4687844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10431017" y="4684938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User Information</a:t>
            </a:r>
            <a:endParaRPr lang="th-TH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88088" y="1743030"/>
            <a:ext cx="626836" cy="268068"/>
            <a:chOff x="10854913" y="1448445"/>
            <a:chExt cx="626836" cy="268068"/>
          </a:xfrm>
        </p:grpSpPr>
        <p:sp>
          <p:nvSpPr>
            <p:cNvPr id="36" name="Rounded Rectangle 35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9105567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9872494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8335744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42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667930"/>
            <a:ext cx="10883872" cy="4942875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709919"/>
            <a:ext cx="10741205" cy="4840653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89688" y="1369780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1745271" y="1369780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118355" y="1369780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1727" y="1369780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104354" y="1369780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5910018" y="1369780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6687033" y="1369780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7465149" y="1369780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077852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269572" y="2834330"/>
            <a:ext cx="2321307" cy="252000"/>
            <a:chOff x="157873" y="641914"/>
            <a:chExt cx="2321307" cy="276999"/>
          </a:xfrm>
        </p:grpSpPr>
        <p:sp>
          <p:nvSpPr>
            <p:cNvPr id="29" name="Rounded Rectangle 2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current_age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อายุปัจจุบัน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42776" y="2453526"/>
            <a:ext cx="2321307" cy="252000"/>
            <a:chOff x="157873" y="641914"/>
            <a:chExt cx="2321307" cy="276999"/>
          </a:xfrm>
        </p:grpSpPr>
        <p:sp>
          <p:nvSpPr>
            <p:cNvPr id="32" name="Rounded Rectangle 3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nationality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สัญชาติ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19530" y="2666202"/>
            <a:ext cx="2844551" cy="252000"/>
            <a:chOff x="-365371" y="641914"/>
            <a:chExt cx="2844551" cy="276999"/>
          </a:xfrm>
        </p:grpSpPr>
        <p:sp>
          <p:nvSpPr>
            <p:cNvPr id="36" name="TextBox 3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เลขประจำตัวประชาชน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cid_card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62555" y="1691918"/>
            <a:ext cx="2321307" cy="252000"/>
            <a:chOff x="157873" y="641914"/>
            <a:chExt cx="2321307" cy="276999"/>
          </a:xfrm>
        </p:grpSpPr>
        <p:sp>
          <p:nvSpPr>
            <p:cNvPr id="38" name="Rounded Rectangle 3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1501" y="3146834"/>
            <a:ext cx="2623337" cy="1439336"/>
            <a:chOff x="7793764" y="4112287"/>
            <a:chExt cx="2623337" cy="1439336"/>
          </a:xfrm>
        </p:grpSpPr>
        <p:grpSp>
          <p:nvGrpSpPr>
            <p:cNvPr id="41" name="Group 40"/>
            <p:cNvGrpSpPr/>
            <p:nvPr/>
          </p:nvGrpSpPr>
          <p:grpSpPr>
            <a:xfrm>
              <a:off x="8854150" y="4112287"/>
              <a:ext cx="1411559" cy="1138300"/>
              <a:chOff x="6057250" y="898138"/>
              <a:chExt cx="1411559" cy="11383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7793764" y="5254358"/>
              <a:ext cx="2623337" cy="297265"/>
              <a:chOff x="7793764" y="5254358"/>
              <a:chExt cx="2623337" cy="2972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793764" y="5254358"/>
                <a:ext cx="2623337" cy="297265"/>
                <a:chOff x="7793764" y="3884274"/>
                <a:chExt cx="2623337" cy="297265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7793764" y="3884274"/>
                  <a:ext cx="2471945" cy="276999"/>
                  <a:chOff x="12061" y="641914"/>
                  <a:chExt cx="2471945" cy="276999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2061" y="641914"/>
                    <a:ext cx="10603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รูปของบัตรประชาชน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9418685" y="5265066"/>
                <a:ext cx="7633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cid_card_pic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957313" y="1728549"/>
            <a:ext cx="2477525" cy="1439336"/>
            <a:chOff x="7939576" y="2694002"/>
            <a:chExt cx="2477525" cy="1439336"/>
          </a:xfrm>
        </p:grpSpPr>
        <p:grpSp>
          <p:nvGrpSpPr>
            <p:cNvPr id="52" name="Group 51"/>
            <p:cNvGrpSpPr/>
            <p:nvPr/>
          </p:nvGrpSpPr>
          <p:grpSpPr>
            <a:xfrm>
              <a:off x="8854150" y="2694002"/>
              <a:ext cx="1411559" cy="1138300"/>
              <a:chOff x="6057250" y="898138"/>
              <a:chExt cx="1411559" cy="11383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7939576" y="3836073"/>
              <a:ext cx="2477525" cy="297265"/>
              <a:chOff x="7939576" y="3836073"/>
              <a:chExt cx="2477525" cy="2972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939576" y="3836073"/>
                <a:ext cx="2477525" cy="297265"/>
                <a:chOff x="7939576" y="3884274"/>
                <a:chExt cx="2477525" cy="29726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7939576" y="3884274"/>
                  <a:ext cx="2326133" cy="276999"/>
                  <a:chOff x="157873" y="641914"/>
                  <a:chExt cx="2326133" cy="276999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รูปถ่ายสมาชิก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55" name="TextBox 54"/>
              <p:cNvSpPr txBox="1"/>
              <p:nvPr/>
            </p:nvSpPr>
            <p:spPr>
              <a:xfrm>
                <a:off x="9452349" y="3846781"/>
                <a:ext cx="7296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mem_photo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68403" y="2453526"/>
            <a:ext cx="2363319" cy="252000"/>
            <a:chOff x="4819003" y="2640536"/>
            <a:chExt cx="2363319" cy="276999"/>
          </a:xfrm>
        </p:grpSpPr>
        <p:grpSp>
          <p:nvGrpSpPr>
            <p:cNvPr id="68" name="Group 67"/>
            <p:cNvGrpSpPr/>
            <p:nvPr/>
          </p:nvGrpSpPr>
          <p:grpSpPr>
            <a:xfrm>
              <a:off x="4819003" y="2640536"/>
              <a:ext cx="2321307" cy="276999"/>
              <a:chOff x="157873" y="641914"/>
              <a:chExt cx="2321307" cy="27699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เพศ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6887189" y="2691512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68579" y="3032416"/>
            <a:ext cx="2363143" cy="252000"/>
            <a:chOff x="1244818" y="3826203"/>
            <a:chExt cx="2363143" cy="276999"/>
          </a:xfrm>
        </p:grpSpPr>
        <p:grpSp>
          <p:nvGrpSpPr>
            <p:cNvPr id="73" name="Group 72"/>
            <p:cNvGrpSpPr/>
            <p:nvPr/>
          </p:nvGrpSpPr>
          <p:grpSpPr>
            <a:xfrm>
              <a:off x="1244818" y="3826203"/>
              <a:ext cx="2321307" cy="276999"/>
              <a:chOff x="157873" y="641914"/>
              <a:chExt cx="2321307" cy="276999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marry_status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สถานภาพ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312828" y="387396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6452" y="6044957"/>
            <a:ext cx="2770659" cy="252000"/>
            <a:chOff x="-291479" y="641914"/>
            <a:chExt cx="2770659" cy="276999"/>
          </a:xfrm>
        </p:grpSpPr>
        <p:sp>
          <p:nvSpPr>
            <p:cNvPr id="78" name="Rounded Rectangle 7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หมายเลขโทรศัพท์มือถือ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69652" y="6044957"/>
            <a:ext cx="2770659" cy="252000"/>
            <a:chOff x="-291479" y="641914"/>
            <a:chExt cx="2770659" cy="276999"/>
          </a:xfrm>
        </p:grpSpPr>
        <p:sp>
          <p:nvSpPr>
            <p:cNvPr id="81" name="Rounded Rectangle 8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96452" y="6235359"/>
            <a:ext cx="2770659" cy="252000"/>
            <a:chOff x="-291479" y="641914"/>
            <a:chExt cx="2770659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fax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แฟกซ์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69652" y="6248933"/>
            <a:ext cx="2770659" cy="230832"/>
            <a:chOff x="-291479" y="670026"/>
            <a:chExt cx="2770659" cy="211442"/>
          </a:xfrm>
        </p:grpSpPr>
        <p:sp>
          <p:nvSpPr>
            <p:cNvPr id="96" name="Rounded Rectangle 95"/>
            <p:cNvSpPr/>
            <p:nvPr/>
          </p:nvSpPr>
          <p:spPr>
            <a:xfrm>
              <a:off x="1072446" y="694594"/>
              <a:ext cx="1406734" cy="1623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err="1">
                  <a:latin typeface="Arial" panose="020B0604020202020204" pitchFamily="34" charset="0"/>
                </a:rPr>
                <a:t>facebook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842773" y="1691918"/>
            <a:ext cx="2321307" cy="252000"/>
            <a:chOff x="157873" y="641914"/>
            <a:chExt cx="2321307" cy="276999"/>
          </a:xfrm>
        </p:grpSpPr>
        <p:sp>
          <p:nvSpPr>
            <p:cNvPr id="9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parent_code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สมาชิกต้นสังกัด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96452" y="6425761"/>
            <a:ext cx="2770659" cy="252000"/>
            <a:chOff x="-291479" y="641914"/>
            <a:chExt cx="2770659" cy="276999"/>
          </a:xfrm>
        </p:grpSpPr>
        <p:sp>
          <p:nvSpPr>
            <p:cNvPr id="115" name="Rounded Rectangle 11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อีเมล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44067" y="2864288"/>
            <a:ext cx="2368779" cy="252000"/>
            <a:chOff x="4826330" y="3225342"/>
            <a:chExt cx="2368779" cy="28322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826330" y="3225342"/>
              <a:ext cx="2321307" cy="276999"/>
              <a:chOff x="157873" y="641914"/>
              <a:chExt cx="2321307" cy="276999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religion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ศาสนา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6899976" y="3285976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842773" y="3049150"/>
            <a:ext cx="2379939" cy="252000"/>
            <a:chOff x="4825036" y="2158804"/>
            <a:chExt cx="2379939" cy="279441"/>
          </a:xfrm>
        </p:grpSpPr>
        <p:grpSp>
          <p:nvGrpSpPr>
            <p:cNvPr id="123" name="Group 122"/>
            <p:cNvGrpSpPr/>
            <p:nvPr/>
          </p:nvGrpSpPr>
          <p:grpSpPr>
            <a:xfrm>
              <a:off x="4825036" y="2158804"/>
              <a:ext cx="2321307" cy="276999"/>
              <a:chOff x="157873" y="641914"/>
              <a:chExt cx="2321307" cy="276999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mstatus_code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สถานะสมาชิก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6909842" y="221565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2609" y="3544674"/>
            <a:ext cx="6212500" cy="1574213"/>
            <a:chOff x="1042609" y="3525375"/>
            <a:chExt cx="6212500" cy="1574213"/>
          </a:xfrm>
        </p:grpSpPr>
        <p:sp>
          <p:nvSpPr>
            <p:cNvPr id="186" name="Rounded Rectangle 185"/>
            <p:cNvSpPr/>
            <p:nvPr/>
          </p:nvSpPr>
          <p:spPr>
            <a:xfrm>
              <a:off x="1538158" y="3525375"/>
              <a:ext cx="5716951" cy="1572864"/>
            </a:xfrm>
            <a:prstGeom prst="roundRect">
              <a:avLst>
                <a:gd name="adj" fmla="val 1474"/>
              </a:avLst>
            </a:prstGeom>
            <a:solidFill>
              <a:srgbClr val="F7F7F7"/>
            </a:solidFill>
            <a:ln w="6350">
              <a:solidFill>
                <a:srgbClr val="E2E2E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275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4627915" y="3907097"/>
              <a:ext cx="2539750" cy="252000"/>
              <a:chOff x="-60571" y="641914"/>
              <a:chExt cx="2539750" cy="276999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1085766" y="683029"/>
                <a:ext cx="139341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village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หมู่บ้าน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264952" y="4097499"/>
              <a:ext cx="2321307" cy="252000"/>
              <a:chOff x="157873" y="641914"/>
              <a:chExt cx="2321307" cy="276999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1084356" y="683029"/>
                <a:ext cx="139482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h_no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บ้านเลขที่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842773" y="4097499"/>
              <a:ext cx="2321306" cy="252000"/>
              <a:chOff x="157873" y="641914"/>
              <a:chExt cx="2321306" cy="276999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1085766" y="683029"/>
                <a:ext cx="139341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lot_no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หมู่ที่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263385" y="3716695"/>
              <a:ext cx="2321307" cy="252000"/>
              <a:chOff x="157873" y="641914"/>
              <a:chExt cx="2321307" cy="276999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1087688" y="683029"/>
                <a:ext cx="1391492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building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อาคาร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844067" y="3716695"/>
              <a:ext cx="2321307" cy="252000"/>
              <a:chOff x="157873" y="641914"/>
              <a:chExt cx="2321307" cy="276999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085766" y="683029"/>
                <a:ext cx="139341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floor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ชั้น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263542" y="3907097"/>
              <a:ext cx="2321306" cy="252000"/>
              <a:chOff x="157873" y="641914"/>
              <a:chExt cx="2321306" cy="276999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087530" y="683029"/>
                <a:ext cx="1391649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room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เลขที่ห้อง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393421" y="4287901"/>
              <a:ext cx="2770658" cy="252000"/>
              <a:chOff x="-291479" y="641914"/>
              <a:chExt cx="2770658" cy="276999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1085764" y="683029"/>
                <a:ext cx="1393415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lane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-291479" y="641914"/>
                <a:ext cx="1377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ตรอก / ซอย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256347" y="4852984"/>
              <a:ext cx="2321307" cy="246604"/>
              <a:chOff x="157873" y="641914"/>
              <a:chExt cx="2321307" cy="230832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1084502" y="683029"/>
                <a:ext cx="1394678" cy="153074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latitude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57873" y="641914"/>
                <a:ext cx="91457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Latitude</a:t>
                </a: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042609" y="4287901"/>
              <a:ext cx="2539751" cy="252000"/>
              <a:chOff x="-62073" y="646563"/>
              <a:chExt cx="2539751" cy="276999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1081480" y="687678"/>
                <a:ext cx="1396198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street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-62073" y="646563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ถนน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843057" y="4668705"/>
              <a:ext cx="2321306" cy="252000"/>
              <a:chOff x="157873" y="641914"/>
              <a:chExt cx="2321306" cy="276999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086776" y="683029"/>
                <a:ext cx="1392403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zip_code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รหัสไปรษณีย์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841627" y="4852984"/>
              <a:ext cx="2321307" cy="246604"/>
              <a:chOff x="157873" y="641914"/>
              <a:chExt cx="2321307" cy="230832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1086910" y="683029"/>
                <a:ext cx="1392270" cy="153074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longitude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57873" y="641914"/>
                <a:ext cx="9145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Longitude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053147" y="3526293"/>
              <a:ext cx="6112227" cy="276999"/>
              <a:chOff x="-60571" y="641914"/>
              <a:chExt cx="6112227" cy="304478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place_name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-60571" y="641914"/>
                <a:ext cx="1133017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ที่อยู่ปัจจุบัน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1261553" y="4478303"/>
              <a:ext cx="2361431" cy="252000"/>
              <a:chOff x="4819007" y="4280374"/>
              <a:chExt cx="2361431" cy="28352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4819007" y="4280374"/>
                <a:ext cx="2321306" cy="276999"/>
                <a:chOff x="157873" y="641914"/>
                <a:chExt cx="2321306" cy="276999"/>
              </a:xfrm>
            </p:grpSpPr>
            <p:sp>
              <p:nvSpPr>
                <p:cNvPr id="174" name="Rounded Rectangle 173"/>
                <p:cNvSpPr/>
                <p:nvPr/>
              </p:nvSpPr>
              <p:spPr>
                <a:xfrm>
                  <a:off x="1081306" y="683029"/>
                  <a:ext cx="1397873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province_code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จังหวัด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3" name="Rectangle 172"/>
              <p:cNvSpPr/>
              <p:nvPr/>
            </p:nvSpPr>
            <p:spPr>
              <a:xfrm>
                <a:off x="6885305" y="4341303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846633" y="4478303"/>
              <a:ext cx="2368446" cy="252000"/>
              <a:chOff x="4819008" y="4066672"/>
              <a:chExt cx="2368446" cy="283960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4819008" y="4066672"/>
                <a:ext cx="2321307" cy="276999"/>
                <a:chOff x="157873" y="641914"/>
                <a:chExt cx="2321307" cy="276999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083200" y="683029"/>
                  <a:ext cx="1395980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district_code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อำเภอ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8" name="Rectangle 177"/>
              <p:cNvSpPr/>
              <p:nvPr/>
            </p:nvSpPr>
            <p:spPr>
              <a:xfrm>
                <a:off x="6892321" y="4128040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265453" y="4668705"/>
              <a:ext cx="2368521" cy="252000"/>
              <a:chOff x="4819009" y="3853409"/>
              <a:chExt cx="2368521" cy="276999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819009" y="3853409"/>
                <a:ext cx="2321307" cy="276999"/>
                <a:chOff x="157873" y="641914"/>
                <a:chExt cx="2321307" cy="276999"/>
              </a:xfrm>
            </p:grpSpPr>
            <p:sp>
              <p:nvSpPr>
                <p:cNvPr id="184" name="Rounded Rectangle 183"/>
                <p:cNvSpPr/>
                <p:nvPr/>
              </p:nvSpPr>
              <p:spPr>
                <a:xfrm>
                  <a:off x="1083016" y="683029"/>
                  <a:ext cx="1396164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subistrict_code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157873" y="641914"/>
                  <a:ext cx="914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>
                      <a:latin typeface="Arial" panose="020B0604020202020204" pitchFamily="34" charset="0"/>
                    </a:rPr>
                    <a:t>ตำบล / แขวง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3" name="Rectangle 182"/>
              <p:cNvSpPr/>
              <p:nvPr/>
            </p:nvSpPr>
            <p:spPr>
              <a:xfrm>
                <a:off x="6892397" y="3898544"/>
                <a:ext cx="295133" cy="22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h-TH" sz="800" dirty="0">
                    <a:sym typeface="Wingdings 3" panose="05040102010807070707" pitchFamily="18" charset="2"/>
                  </a:rPr>
                  <a:t></a:t>
                </a:r>
                <a:endParaRPr lang="th-TH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045103" y="5101075"/>
            <a:ext cx="10369433" cy="640186"/>
            <a:chOff x="1045103" y="5098145"/>
            <a:chExt cx="10369433" cy="640186"/>
          </a:xfrm>
        </p:grpSpPr>
        <p:grpSp>
          <p:nvGrpSpPr>
            <p:cNvPr id="83" name="Group 82"/>
            <p:cNvGrpSpPr/>
            <p:nvPr/>
          </p:nvGrpSpPr>
          <p:grpSpPr>
            <a:xfrm>
              <a:off x="1045103" y="5098145"/>
              <a:ext cx="6112227" cy="252000"/>
              <a:chOff x="-60571" y="641914"/>
              <a:chExt cx="6112227" cy="276999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texta_address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045103" y="5295929"/>
              <a:ext cx="6112227" cy="252000"/>
              <a:chOff x="-60571" y="641914"/>
              <a:chExt cx="6112227" cy="276999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textb_address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045103" y="5486331"/>
              <a:ext cx="6112227" cy="252000"/>
              <a:chOff x="-60571" y="641914"/>
              <a:chExt cx="6112227" cy="276999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072445" y="683029"/>
                <a:ext cx="4979211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textc_address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-60571" y="641914"/>
                <a:ext cx="1133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ที่อยู่ 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7669353" y="5137201"/>
              <a:ext cx="3745183" cy="6001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1 (ชื่อสถานที่ + อาคาร +  ชั้น + เลขที่ห้อง + หมู่บ้าน)</a:t>
              </a:r>
            </a:p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2 (บ้านเลขที่ + หมู่ที่ + ถนน + ตรอก/ซอย)</a:t>
              </a:r>
            </a:p>
            <a:p>
              <a:r>
                <a:rPr lang="th-TH" sz="1300" b="1" dirty="0">
                  <a:solidFill>
                    <a:srgbClr val="093D6A"/>
                  </a:solidFill>
                </a:rPr>
                <a:t>ที่อยู่ 3 (ตำบล/แขวง + อำเภอ + จังหวัด + รหัสไปรษณีย์ + ภาค + ประเทศ)</a:t>
              </a:r>
            </a:p>
          </p:txBody>
        </p:sp>
        <p:cxnSp>
          <p:nvCxnSpPr>
            <p:cNvPr id="196" name="Elbow Connector 195"/>
            <p:cNvCxnSpPr>
              <a:stCxn id="197" idx="0"/>
            </p:cNvCxnSpPr>
            <p:nvPr/>
          </p:nvCxnSpPr>
          <p:spPr>
            <a:xfrm rot="16200000" flipV="1">
              <a:off x="7241935" y="5116294"/>
              <a:ext cx="155544" cy="324755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7419826" y="5356444"/>
              <a:ext cx="124516" cy="124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98" name="Elbow Connector 197"/>
            <p:cNvCxnSpPr>
              <a:stCxn id="197" idx="2"/>
            </p:cNvCxnSpPr>
            <p:nvPr/>
          </p:nvCxnSpPr>
          <p:spPr>
            <a:xfrm rot="10800000">
              <a:off x="7157330" y="5410594"/>
              <a:ext cx="262497" cy="8108"/>
            </a:xfrm>
            <a:prstGeom prst="bentConnector3">
              <a:avLst>
                <a:gd name="adj1" fmla="val 50000"/>
              </a:avLst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197" idx="4"/>
            </p:cNvCxnSpPr>
            <p:nvPr/>
          </p:nvCxnSpPr>
          <p:spPr>
            <a:xfrm rot="5400000">
              <a:off x="7250458" y="5387832"/>
              <a:ext cx="138499" cy="324755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Elbow Connector 199"/>
            <p:cNvCxnSpPr>
              <a:stCxn id="195" idx="1"/>
              <a:endCxn id="197" idx="6"/>
            </p:cNvCxnSpPr>
            <p:nvPr/>
          </p:nvCxnSpPr>
          <p:spPr>
            <a:xfrm rot="10800000">
              <a:off x="7544343" y="5418703"/>
              <a:ext cx="125011" cy="1858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269689" y="2263124"/>
            <a:ext cx="2321307" cy="252000"/>
            <a:chOff x="157873" y="641914"/>
            <a:chExt cx="2321307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269573" y="2643928"/>
            <a:ext cx="2322299" cy="252000"/>
            <a:chOff x="1251836" y="2727483"/>
            <a:chExt cx="2322299" cy="276999"/>
          </a:xfrm>
        </p:grpSpPr>
        <p:sp>
          <p:nvSpPr>
            <p:cNvPr id="188" name="TextBox 187"/>
            <p:cNvSpPr txBox="1"/>
            <p:nvPr/>
          </p:nvSpPr>
          <p:spPr>
            <a:xfrm>
              <a:off x="1251836" y="2727483"/>
              <a:ext cx="914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วัน/เดือน/ปีเกิด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167401" y="2749367"/>
              <a:ext cx="1406734" cy="224036"/>
              <a:chOff x="1858957" y="3055872"/>
              <a:chExt cx="1406734" cy="224036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1858957" y="3055872"/>
                <a:ext cx="1406734" cy="224036"/>
                <a:chOff x="1858957" y="3055872"/>
                <a:chExt cx="1406734" cy="224036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1858957" y="3072151"/>
                  <a:ext cx="1406734" cy="194768"/>
                </a:xfrm>
                <a:prstGeom prst="roundRec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921884" y="3122739"/>
                  <a:ext cx="551708" cy="106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31-02-2559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405303" y="3055872"/>
                  <a:ext cx="587020" cy="224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birthdate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91" name="Picture 190"/>
              <p:cNvPicPr>
                <a:picLocks noChangeAspect="1"/>
              </p:cNvPicPr>
              <p:nvPr/>
            </p:nvPicPr>
            <p:blipFill rotWithShape="1">
              <a:blip r:embed="rId7"/>
              <a:srcRect l="83475" t="13948" r="3547" b="16209"/>
              <a:stretch/>
            </p:blipFill>
            <p:spPr>
              <a:xfrm>
                <a:off x="3054867" y="3098626"/>
                <a:ext cx="183184" cy="139110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836023" y="2263124"/>
            <a:ext cx="2321307" cy="252000"/>
            <a:chOff x="157873" y="641914"/>
            <a:chExt cx="2321307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นามสกุล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th-TH" sz="12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1" name="Round Same Side Corner Rectangle 200"/>
          <p:cNvSpPr/>
          <p:nvPr/>
        </p:nvSpPr>
        <p:spPr>
          <a:xfrm>
            <a:off x="8446398" y="1369780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E6A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4369652" y="6433359"/>
            <a:ext cx="2770659" cy="230832"/>
            <a:chOff x="-291479" y="670026"/>
            <a:chExt cx="2770659" cy="211442"/>
          </a:xfrm>
        </p:grpSpPr>
        <p:sp>
          <p:nvSpPr>
            <p:cNvPr id="206" name="Rounded Rectangle 95"/>
            <p:cNvSpPr/>
            <p:nvPr/>
          </p:nvSpPr>
          <p:spPr>
            <a:xfrm>
              <a:off x="1072446" y="694594"/>
              <a:ext cx="1406734" cy="16230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-291479" y="670026"/>
              <a:ext cx="1363926" cy="21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</a:rPr>
                <a:t>Line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263385" y="3221368"/>
            <a:ext cx="2321307" cy="276999"/>
            <a:chOff x="157873" y="641914"/>
            <a:chExt cx="2321307" cy="304478"/>
          </a:xfrm>
        </p:grpSpPr>
        <p:sp>
          <p:nvSpPr>
            <p:cNvPr id="20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57873" y="641914"/>
              <a:ext cx="914573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อาชีพ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103079" y="5665156"/>
            <a:ext cx="3249769" cy="276999"/>
            <a:chOff x="6462707" y="2380790"/>
            <a:chExt cx="3249769" cy="276999"/>
          </a:xfrm>
        </p:grpSpPr>
        <p:sp>
          <p:nvSpPr>
            <p:cNvPr id="212" name="Rounded Rectangle 662"/>
            <p:cNvSpPr/>
            <p:nvPr/>
          </p:nvSpPr>
          <p:spPr>
            <a:xfrm>
              <a:off x="7542430" y="2486851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662759" y="2380790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ใช้ที่อยู่ปัจจุบัน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462707" y="2428808"/>
              <a:ext cx="1026462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ที่อยู่ในการจัดส่งเอกสาร</a:t>
              </a:r>
              <a:endParaRPr lang="th-TH" sz="1200" dirty="0">
                <a:solidFill>
                  <a:sysClr val="windowText" lastClr="000000"/>
                </a:solidFill>
                <a:cs typeface="+mj-cs"/>
              </a:endParaRPr>
            </a:p>
          </p:txBody>
        </p:sp>
        <p:sp>
          <p:nvSpPr>
            <p:cNvPr id="220" name="Rounded Rectangle 662"/>
            <p:cNvSpPr/>
            <p:nvPr/>
          </p:nvSpPr>
          <p:spPr>
            <a:xfrm>
              <a:off x="8478133" y="2486851"/>
              <a:ext cx="68580" cy="6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598462" y="2380790"/>
              <a:ext cx="1114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+mj-cs"/>
                </a:rPr>
                <a:t>ที่อยู่อื่นๆ</a:t>
              </a: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+mj-cs"/>
              </a:endParaRPr>
            </a:p>
          </p:txBody>
        </p:sp>
      </p:grpSp>
      <p:sp>
        <p:nvSpPr>
          <p:cNvPr id="226" name="Rounded Rectangle 160"/>
          <p:cNvSpPr/>
          <p:nvPr/>
        </p:nvSpPr>
        <p:spPr>
          <a:xfrm>
            <a:off x="2161100" y="5883779"/>
            <a:ext cx="4979211" cy="1771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Elbow Connector 195"/>
          <p:cNvCxnSpPr>
            <a:stCxn id="251" idx="1"/>
            <a:endCxn id="226" idx="3"/>
          </p:cNvCxnSpPr>
          <p:nvPr/>
        </p:nvCxnSpPr>
        <p:spPr>
          <a:xfrm rot="10800000" flipV="1">
            <a:off x="7140312" y="5932182"/>
            <a:ext cx="545439" cy="40192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685750" y="5832154"/>
            <a:ext cx="1457698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093D6A"/>
                </a:solidFill>
              </a:rPr>
              <a:t>ให้กรอกเมื่อเลือกที่อยู่ อื่นๆ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69872" y="2072288"/>
            <a:ext cx="2375476" cy="276999"/>
            <a:chOff x="1269872" y="2072288"/>
            <a:chExt cx="2375476" cy="276999"/>
          </a:xfrm>
        </p:grpSpPr>
        <p:grpSp>
          <p:nvGrpSpPr>
            <p:cNvPr id="255" name="Group 254"/>
            <p:cNvGrpSpPr/>
            <p:nvPr/>
          </p:nvGrpSpPr>
          <p:grpSpPr>
            <a:xfrm>
              <a:off x="1269872" y="2072288"/>
              <a:ext cx="2321307" cy="276999"/>
              <a:chOff x="157873" y="641914"/>
              <a:chExt cx="2321307" cy="304478"/>
            </a:xfrm>
          </p:grpSpPr>
          <p:sp>
            <p:nvSpPr>
              <p:cNvPr id="256" name="Rounded Rectangle 9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คำนำหน้า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" name="Rectangle 257"/>
            <p:cNvSpPr/>
            <p:nvPr/>
          </p:nvSpPr>
          <p:spPr>
            <a:xfrm>
              <a:off x="3350215" y="2110976"/>
              <a:ext cx="295133" cy="202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36023" y="1882167"/>
            <a:ext cx="2386689" cy="252000"/>
            <a:chOff x="4836023" y="1882167"/>
            <a:chExt cx="2386689" cy="2520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4836023" y="1882167"/>
              <a:ext cx="2321307" cy="252000"/>
              <a:chOff x="157873" y="641914"/>
              <a:chExt cx="2321307" cy="276999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mlevel_code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ระดับสมาชิก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9" name="Rectangle 258"/>
            <p:cNvSpPr/>
            <p:nvPr/>
          </p:nvSpPr>
          <p:spPr>
            <a:xfrm>
              <a:off x="6927579" y="1926296"/>
              <a:ext cx="295133" cy="200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63552" y="1882320"/>
            <a:ext cx="2375046" cy="276999"/>
            <a:chOff x="1263552" y="1882320"/>
            <a:chExt cx="2375046" cy="27699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263552" y="1882320"/>
              <a:ext cx="2321307" cy="276999"/>
              <a:chOff x="157873" y="641914"/>
              <a:chExt cx="2321307" cy="304478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mem_group_code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7873" y="641914"/>
                <a:ext cx="914573" cy="30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3343465" y="1927051"/>
              <a:ext cx="295133" cy="202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-1465078" y="1726716"/>
            <a:ext cx="1399450" cy="558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>
                <a:solidFill>
                  <a:sysClr val="windowText" lastClr="000000"/>
                </a:solidFill>
                <a:cs typeface="+mj-cs"/>
              </a:rPr>
              <a:t>- ผู้นำพลังปัญญา</a:t>
            </a:r>
          </a:p>
          <a:p>
            <a:pPr algn="ctr"/>
            <a:r>
              <a:rPr lang="th-TH" sz="1800" dirty="0">
                <a:solidFill>
                  <a:sysClr val="windowText" lastClr="000000"/>
                </a:solidFill>
                <a:cs typeface="+mj-cs"/>
              </a:rPr>
              <a:t>- สมาชิกเครือข่าย</a:t>
            </a:r>
          </a:p>
        </p:txBody>
      </p:sp>
      <p:cxnSp>
        <p:nvCxnSpPr>
          <p:cNvPr id="15" name="Connector: Elbow 14"/>
          <p:cNvCxnSpPr>
            <a:stCxn id="11" idx="3"/>
            <a:endCxn id="107" idx="1"/>
          </p:cNvCxnSpPr>
          <p:nvPr/>
        </p:nvCxnSpPr>
        <p:spPr>
          <a:xfrm>
            <a:off x="-65628" y="2006079"/>
            <a:ext cx="2243753" cy="22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606848" y="1726716"/>
            <a:ext cx="660852" cy="558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1</a:t>
            </a:r>
          </a:p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2 </a:t>
            </a:r>
          </a:p>
          <a:p>
            <a:pPr algn="ctr"/>
            <a:r>
              <a:rPr lang="th-TH" sz="1200" dirty="0">
                <a:solidFill>
                  <a:sysClr val="windowText" lastClr="000000"/>
                </a:solidFill>
                <a:cs typeface="+mj-cs"/>
              </a:rPr>
              <a:t>ระดับ 3</a:t>
            </a:r>
          </a:p>
        </p:txBody>
      </p:sp>
      <p:cxnSp>
        <p:nvCxnSpPr>
          <p:cNvPr id="223" name="Connector: Elbow 222"/>
          <p:cNvCxnSpPr>
            <a:stCxn id="222" idx="1"/>
            <a:endCxn id="102" idx="3"/>
          </p:cNvCxnSpPr>
          <p:nvPr/>
        </p:nvCxnSpPr>
        <p:spPr>
          <a:xfrm rot="10800000" flipV="1">
            <a:off x="7157330" y="2006078"/>
            <a:ext cx="449518" cy="20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606849" y="2381640"/>
            <a:ext cx="1167260" cy="104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กำลังศึกษา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พักการศึกษาชั่วคราว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พ้นสภาพการศึกษา 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1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2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สำเร็จการศึกษาระดับ 3</a:t>
            </a:r>
          </a:p>
        </p:txBody>
      </p:sp>
      <p:cxnSp>
        <p:nvCxnSpPr>
          <p:cNvPr id="229" name="Connector: Elbow 228"/>
          <p:cNvCxnSpPr>
            <a:stCxn id="228" idx="1"/>
            <a:endCxn id="125" idx="3"/>
          </p:cNvCxnSpPr>
          <p:nvPr/>
        </p:nvCxnSpPr>
        <p:spPr>
          <a:xfrm rot="10800000" flipV="1">
            <a:off x="7164081" y="2901999"/>
            <a:ext cx="442769" cy="2720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/>
          <p:cNvCxnSpPr>
            <a:stCxn id="242" idx="3"/>
            <a:endCxn id="256" idx="1"/>
          </p:cNvCxnSpPr>
          <p:nvPr/>
        </p:nvCxnSpPr>
        <p:spPr>
          <a:xfrm flipV="1">
            <a:off x="-85531" y="2198287"/>
            <a:ext cx="2269976" cy="50874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-808857" y="2381640"/>
            <a:ext cx="723326" cy="650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นาย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นาง</a:t>
            </a:r>
          </a:p>
          <a:p>
            <a:r>
              <a:rPr lang="th-TH" sz="1100" dirty="0">
                <a:solidFill>
                  <a:sysClr val="windowText" lastClr="000000"/>
                </a:solidFill>
                <a:cs typeface="+mj-cs"/>
              </a:rPr>
              <a:t>- นางสาว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4836023" y="2073414"/>
            <a:ext cx="2321307" cy="276999"/>
            <a:chOff x="157873" y="641914"/>
            <a:chExt cx="2321307" cy="304478"/>
          </a:xfrm>
        </p:grpSpPr>
        <p:sp>
          <p:nvSpPr>
            <p:cNvPr id="252" name="Rounded Rectangle 10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7873" y="641914"/>
              <a:ext cx="914573" cy="30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 จังหวัด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70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28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ข้อมูลประวัติการฝึกอบรม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076744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03448"/>
              </p:ext>
            </p:extLst>
          </p:nvPr>
        </p:nvGraphicFramePr>
        <p:xfrm>
          <a:off x="877512" y="2925690"/>
          <a:ext cx="10323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78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122988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รายละเอียดหลักสูตรอบรม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ระดับเกรด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8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49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0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1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2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3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8276" y="200931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กรุณาคลิกที่ปุ่ม “เพิ่ม” (ท่านสามารถเพิ่มข้อมูลได้มากกว่า 1 ครั้ง)  </a:t>
            </a:r>
          </a:p>
        </p:txBody>
      </p:sp>
    </p:spTree>
    <p:extLst>
      <p:ext uri="{BB962C8B-B14F-4D97-AF65-F5344CB8AC3E}">
        <p14:creationId xmlns:p14="http://schemas.microsoft.com/office/powerpoint/2010/main" val="12641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667" y="1336805"/>
            <a:ext cx="9828355" cy="54590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323" y="146480"/>
            <a:ext cx="117566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แก้ไขข้อมูลประวัติการฝึกอบรม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10562" y="2571217"/>
            <a:ext cx="2180348" cy="309630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Elbow Connector 10"/>
          <p:cNvCxnSpPr>
            <a:stCxn id="9" idx="1"/>
            <a:endCxn id="3" idx="0"/>
          </p:cNvCxnSpPr>
          <p:nvPr/>
        </p:nvCxnSpPr>
        <p:spPr>
          <a:xfrm rot="10800000" flipV="1">
            <a:off x="6218736" y="2726031"/>
            <a:ext cx="2091826" cy="211227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497286" y="2937259"/>
            <a:ext cx="3442899" cy="2868903"/>
            <a:chOff x="4321440" y="2937259"/>
            <a:chExt cx="3442899" cy="2868903"/>
          </a:xfrm>
        </p:grpSpPr>
        <p:grpSp>
          <p:nvGrpSpPr>
            <p:cNvPr id="14" name="Group 13"/>
            <p:cNvGrpSpPr/>
            <p:nvPr/>
          </p:nvGrpSpPr>
          <p:grpSpPr>
            <a:xfrm>
              <a:off x="4321440" y="2937259"/>
              <a:ext cx="3442899" cy="2868903"/>
              <a:chOff x="4118252" y="3186526"/>
              <a:chExt cx="3442899" cy="286890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118252" y="3186526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14063" y="3695116"/>
                <a:ext cx="3051276" cy="2184400"/>
                <a:chOff x="4314063" y="3695116"/>
                <a:chExt cx="3051276" cy="218440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4314063" y="3695116"/>
                  <a:ext cx="3051276" cy="2184400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4401428" y="4038601"/>
                  <a:ext cx="2722284" cy="748715"/>
                  <a:chOff x="-32443" y="641914"/>
                  <a:chExt cx="2722284" cy="748715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1072446" y="683029"/>
                    <a:ext cx="1617395" cy="707600"/>
                  </a:xfrm>
                  <a:prstGeom prst="roundRect">
                    <a:avLst>
                      <a:gd name="adj" fmla="val 4748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course_desc</a:t>
                    </a:r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-32443" y="641914"/>
                    <a:ext cx="11048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ชื่อ หลักสูตรอบรม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4534776" y="4787316"/>
                  <a:ext cx="2588936" cy="276999"/>
                  <a:chOff x="100905" y="641914"/>
                  <a:chExt cx="2588936" cy="276999"/>
                </a:xfrm>
              </p:grpSpPr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1072446" y="683029"/>
                    <a:ext cx="1617395" cy="194768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course_grade</a:t>
                    </a:r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0905" y="641914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ระดับเกรด</a:t>
                    </a:r>
                    <a:endParaRPr lang="en-US" sz="1200" dirty="0"/>
                  </a:p>
                </p:txBody>
              </p:sp>
            </p:grpSp>
          </p:grpSp>
        </p:grpSp>
        <p:grpSp>
          <p:nvGrpSpPr>
            <p:cNvPr id="25" name="Group 24"/>
            <p:cNvGrpSpPr/>
            <p:nvPr/>
          </p:nvGrpSpPr>
          <p:grpSpPr>
            <a:xfrm>
              <a:off x="4938674" y="4852580"/>
              <a:ext cx="2386392" cy="342907"/>
              <a:chOff x="3058234" y="3127243"/>
              <a:chExt cx="2386392" cy="34290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058234" y="3127243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sp>
            <p:nvSpPr>
              <p:cNvPr id="29" name="Rounded Rectangle 25"/>
              <p:cNvSpPr/>
              <p:nvPr/>
            </p:nvSpPr>
            <p:spPr>
              <a:xfrm>
                <a:off x="3872155" y="3127243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เพิ่มใหม่</a:t>
                </a:r>
              </a:p>
            </p:txBody>
          </p:sp>
          <p:sp>
            <p:nvSpPr>
              <p:cNvPr id="30" name="Rounded Rectangle 25"/>
              <p:cNvSpPr/>
              <p:nvPr/>
            </p:nvSpPr>
            <p:spPr>
              <a:xfrm>
                <a:off x="4686077" y="3127243"/>
                <a:ext cx="758549" cy="3429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rgbClr val="093D6A"/>
                    </a:solidFill>
                    <a:latin typeface="Arial" panose="020B0604020202020204" pitchFamily="34" charset="0"/>
                  </a:rPr>
                  <a:t>ปิด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93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0260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ข้อมูลประวัติการดูงาน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62430"/>
              </p:ext>
            </p:extLst>
          </p:nvPr>
        </p:nvGraphicFramePr>
        <p:xfrm>
          <a:off x="877512" y="2933045"/>
          <a:ext cx="10370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0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72468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510522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8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1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2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3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4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78276" y="200931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กรุณาคลิกที่ปุ่ม “เพิ่ม” (ท่านสามารถเพิ่มข้อมูลได้มากกว่า 1 ครั้ง)  </a:t>
            </a:r>
          </a:p>
        </p:txBody>
      </p:sp>
    </p:spTree>
    <p:extLst>
      <p:ext uri="{BB962C8B-B14F-4D97-AF65-F5344CB8AC3E}">
        <p14:creationId xmlns:p14="http://schemas.microsoft.com/office/powerpoint/2010/main" val="6550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128" y="1333866"/>
            <a:ext cx="9945522" cy="55241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6323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แก้ไขข้อมูลประวัติการดูงาน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992821" y="2591359"/>
            <a:ext cx="237696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0" name="Elbow Connector 49"/>
          <p:cNvCxnSpPr>
            <a:stCxn id="49" idx="1"/>
            <a:endCxn id="37" idx="0"/>
          </p:cNvCxnSpPr>
          <p:nvPr/>
        </p:nvCxnSpPr>
        <p:spPr>
          <a:xfrm rot="10800000" flipV="1">
            <a:off x="5598453" y="2746172"/>
            <a:ext cx="2394369" cy="27656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877002" y="3022734"/>
            <a:ext cx="3442899" cy="2868903"/>
            <a:chOff x="3583774" y="3551633"/>
            <a:chExt cx="3442899" cy="2868903"/>
          </a:xfrm>
        </p:grpSpPr>
        <p:grpSp>
          <p:nvGrpSpPr>
            <p:cNvPr id="36" name="Group 35"/>
            <p:cNvGrpSpPr/>
            <p:nvPr/>
          </p:nvGrpSpPr>
          <p:grpSpPr>
            <a:xfrm>
              <a:off x="3583774" y="3551633"/>
              <a:ext cx="3442899" cy="2868903"/>
              <a:chOff x="8528548" y="2209800"/>
              <a:chExt cx="3442899" cy="28689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811724" y="3061875"/>
                <a:ext cx="2722284" cy="748715"/>
                <a:chOff x="-32443" y="641914"/>
                <a:chExt cx="2722284" cy="748715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site_visit_desc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/ คำอธิบาย</a:t>
                  </a:r>
                  <a:endParaRPr lang="en-US" sz="1200" dirty="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8945072" y="3810590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ประเทศ</a:t>
                </a:r>
                <a:endParaRPr lang="en-US" sz="1200" dirty="0"/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4971839" y="519983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country_code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64836" y="520757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715" y="5080706"/>
            <a:ext cx="148521" cy="148521"/>
          </a:xfrm>
          <a:prstGeom prst="rect">
            <a:avLst/>
          </a:prstGeom>
        </p:spPr>
      </p:pic>
      <p:sp>
        <p:nvSpPr>
          <p:cNvPr id="18" name="Rounded Rectangle 25"/>
          <p:cNvSpPr/>
          <p:nvPr/>
        </p:nvSpPr>
        <p:spPr>
          <a:xfrm>
            <a:off x="4492623" y="4920854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บันทึก</a:t>
            </a:r>
          </a:p>
        </p:txBody>
      </p:sp>
      <p:sp>
        <p:nvSpPr>
          <p:cNvPr id="19" name="Rounded Rectangle 25"/>
          <p:cNvSpPr/>
          <p:nvPr/>
        </p:nvSpPr>
        <p:spPr>
          <a:xfrm>
            <a:off x="5306544" y="4920854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เพิ่มใหม่</a:t>
            </a:r>
          </a:p>
        </p:txBody>
      </p:sp>
      <p:sp>
        <p:nvSpPr>
          <p:cNvPr id="20" name="Rounded Rectangle 25"/>
          <p:cNvSpPr/>
          <p:nvPr/>
        </p:nvSpPr>
        <p:spPr>
          <a:xfrm>
            <a:off x="6120466" y="4920854"/>
            <a:ext cx="758549" cy="3429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>
                <a:solidFill>
                  <a:srgbClr val="093D6A"/>
                </a:solidFill>
                <a:latin typeface="Arial" panose="020B0604020202020204" pitchFamily="34" charset="0"/>
              </a:rPr>
              <a:t>ปิด</a:t>
            </a:r>
          </a:p>
        </p:txBody>
      </p:sp>
    </p:spTree>
    <p:extLst>
      <p:ext uri="{BB962C8B-B14F-4D97-AF65-F5344CB8AC3E}">
        <p14:creationId xmlns:p14="http://schemas.microsoft.com/office/powerpoint/2010/main" val="8239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7006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ข้อมูลประสบการณ์ในการช่วยเหลือสังคม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78662"/>
              </p:ext>
            </p:extLst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5" name="Round Same Side Corner Rectangle 12"/>
          <p:cNvSpPr/>
          <p:nvPr/>
        </p:nvSpPr>
        <p:spPr>
          <a:xfrm>
            <a:off x="589688" y="1447327"/>
            <a:ext cx="110315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</a:t>
            </a:r>
            <a:b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</a:br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และข้อมูลการติดต่อกลับ</a:t>
            </a:r>
          </a:p>
        </p:txBody>
      </p:sp>
      <p:sp>
        <p:nvSpPr>
          <p:cNvPr id="46" name="Round Same Side Corner Rectangle 232"/>
          <p:cNvSpPr/>
          <p:nvPr/>
        </p:nvSpPr>
        <p:spPr>
          <a:xfrm>
            <a:off x="1745271" y="1447327"/>
            <a:ext cx="1320658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นอกเหนือหลักสูตรผู้นำพลังปัญญา</a:t>
            </a:r>
          </a:p>
        </p:txBody>
      </p:sp>
      <p:sp>
        <p:nvSpPr>
          <p:cNvPr id="47" name="Round Same Side Corner Rectangle 233"/>
          <p:cNvSpPr/>
          <p:nvPr/>
        </p:nvSpPr>
        <p:spPr>
          <a:xfrm>
            <a:off x="3118355" y="1447327"/>
            <a:ext cx="101857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ประวัติการดูงานนอกเหนือหลักสูตรผู้นำพลังปัญญา</a:t>
            </a:r>
          </a:p>
        </p:txBody>
      </p:sp>
      <p:sp>
        <p:nvSpPr>
          <p:cNvPr id="49" name="Round Same Side Corner Rectangle 234"/>
          <p:cNvSpPr/>
          <p:nvPr/>
        </p:nvSpPr>
        <p:spPr>
          <a:xfrm>
            <a:off x="4181727" y="1447327"/>
            <a:ext cx="866683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ประสบการณ์ในการ</a:t>
            </a:r>
          </a:p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ช่วยเหลือสังคม</a:t>
            </a:r>
          </a:p>
        </p:txBody>
      </p:sp>
      <p:sp>
        <p:nvSpPr>
          <p:cNvPr id="50" name="Round Same Side Corner Rectangle 235"/>
          <p:cNvSpPr/>
          <p:nvPr/>
        </p:nvSpPr>
        <p:spPr>
          <a:xfrm>
            <a:off x="5104354" y="1447327"/>
            <a:ext cx="75456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ที่เคยได้รับ</a:t>
            </a:r>
          </a:p>
        </p:txBody>
      </p:sp>
      <p:sp>
        <p:nvSpPr>
          <p:cNvPr id="54" name="Round Same Side Corner Rectangle 236"/>
          <p:cNvSpPr/>
          <p:nvPr/>
        </p:nvSpPr>
        <p:spPr>
          <a:xfrm>
            <a:off x="5910018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</a:p>
        </p:txBody>
      </p:sp>
      <p:sp>
        <p:nvSpPr>
          <p:cNvPr id="55" name="Round Same Side Corner Rectangle 237"/>
          <p:cNvSpPr/>
          <p:nvPr/>
        </p:nvSpPr>
        <p:spPr>
          <a:xfrm>
            <a:off x="6687033" y="1447327"/>
            <a:ext cx="721017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</a:p>
        </p:txBody>
      </p:sp>
      <p:sp>
        <p:nvSpPr>
          <p:cNvPr id="56" name="Round Same Side Corner Rectangle 238"/>
          <p:cNvSpPr/>
          <p:nvPr/>
        </p:nvSpPr>
        <p:spPr>
          <a:xfrm>
            <a:off x="7465149" y="1447327"/>
            <a:ext cx="924150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</a:t>
            </a:r>
          </a:p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และประวัติการทำงาน</a:t>
            </a:r>
          </a:p>
        </p:txBody>
      </p:sp>
      <p:sp>
        <p:nvSpPr>
          <p:cNvPr id="57" name="Round Same Side Corner Rectangle 200"/>
          <p:cNvSpPr/>
          <p:nvPr/>
        </p:nvSpPr>
        <p:spPr>
          <a:xfrm>
            <a:off x="8446398" y="1447327"/>
            <a:ext cx="730819" cy="298151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ผลิตผลในครัวเรือน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78276" y="2009316"/>
            <a:ext cx="32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  <a:cs typeface="+mj-cs"/>
              </a:rPr>
              <a:t>กรุณาคลิกที่ปุ่ม “เพิ่ม” (ท่านสามารถเพิ่มข้อมูลได้มากกว่า 1 ครั้ง)  </a:t>
            </a:r>
          </a:p>
        </p:txBody>
      </p:sp>
    </p:spTree>
    <p:extLst>
      <p:ext uri="{BB962C8B-B14F-4D97-AF65-F5344CB8AC3E}">
        <p14:creationId xmlns:p14="http://schemas.microsoft.com/office/powerpoint/2010/main" val="286483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9913</TotalTime>
  <Words>3198</Words>
  <Application>Microsoft Office PowerPoint</Application>
  <PresentationFormat>Widescreen</PresentationFormat>
  <Paragraphs>844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347</cp:revision>
  <cp:lastPrinted>2016-05-06T04:51:37Z</cp:lastPrinted>
  <dcterms:created xsi:type="dcterms:W3CDTF">2016-04-03T18:10:33Z</dcterms:created>
  <dcterms:modified xsi:type="dcterms:W3CDTF">2016-07-04T12:08:41Z</dcterms:modified>
</cp:coreProperties>
</file>