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3"/>
  </p:notesMasterIdLst>
  <p:sldIdLst>
    <p:sldId id="334" r:id="rId3"/>
    <p:sldId id="335" r:id="rId4"/>
    <p:sldId id="336" r:id="rId5"/>
    <p:sldId id="339" r:id="rId6"/>
    <p:sldId id="337" r:id="rId7"/>
    <p:sldId id="338" r:id="rId8"/>
    <p:sldId id="328" r:id="rId9"/>
    <p:sldId id="333" r:id="rId10"/>
    <p:sldId id="329" r:id="rId11"/>
    <p:sldId id="269" r:id="rId12"/>
    <p:sldId id="317" r:id="rId13"/>
    <p:sldId id="324" r:id="rId14"/>
    <p:sldId id="341" r:id="rId15"/>
    <p:sldId id="319" r:id="rId16"/>
    <p:sldId id="318" r:id="rId17"/>
    <p:sldId id="325" r:id="rId18"/>
    <p:sldId id="321" r:id="rId19"/>
    <p:sldId id="330" r:id="rId20"/>
    <p:sldId id="331" r:id="rId21"/>
    <p:sldId id="332" r:id="rId22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D6A"/>
    <a:srgbClr val="F7F7F7"/>
    <a:srgbClr val="F1F1F1"/>
    <a:srgbClr val="FFC000"/>
    <a:srgbClr val="969696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6412" autoAdjust="0"/>
  </p:normalViewPr>
  <p:slideViewPr>
    <p:cSldViewPr snapToGrid="0">
      <p:cViewPr varScale="1">
        <p:scale>
          <a:sx n="82" d="100"/>
          <a:sy n="8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28/06/59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710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63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670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475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94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8204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3121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432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810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834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9186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946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71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288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433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691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853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747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178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4"/>
            <a:chOff x="495300" y="801687"/>
            <a:chExt cx="11106150" cy="6132514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4"/>
              <a:chOff x="495300" y="801687"/>
              <a:chExt cx="11106150" cy="613251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1118"/>
                <a:chOff x="495300" y="1004887"/>
                <a:chExt cx="11106150" cy="441118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11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5955490" y="1026287"/>
                  <a:ext cx="1005403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โครงการ</a:t>
                  </a:r>
                </a:p>
              </p:txBody>
            </p:sp>
            <p:sp>
              <p:nvSpPr>
                <p:cNvPr id="15" name="TextBox 14"/>
                <p:cNvSpPr txBox="1"/>
                <p:nvPr userDrawn="1"/>
              </p:nvSpPr>
              <p:spPr>
                <a:xfrm>
                  <a:off x="4665526" y="1026287"/>
                  <a:ext cx="134203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คลิปกิจกรรม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35525"/>
                <a:ext cx="11106150" cy="5698676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ข้อมูลกลุ่มหลักสูตร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97470"/>
              </p:ext>
            </p:extLst>
          </p:nvPr>
        </p:nvGraphicFramePr>
        <p:xfrm>
          <a:off x="726146" y="2611819"/>
          <a:ext cx="105887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36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47962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5420793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047401" y="1005868"/>
            <a:ext cx="2055102" cy="1999540"/>
            <a:chOff x="4755131" y="1005868"/>
            <a:chExt cx="2055102" cy="1999540"/>
          </a:xfrm>
        </p:grpSpPr>
        <p:grpSp>
          <p:nvGrpSpPr>
            <p:cNvPr id="37" name="Group 36"/>
            <p:cNvGrpSpPr/>
            <p:nvPr/>
          </p:nvGrpSpPr>
          <p:grpSpPr>
            <a:xfrm>
              <a:off x="4762877" y="1022428"/>
              <a:ext cx="2047356" cy="1982980"/>
              <a:chOff x="2626106" y="1440934"/>
              <a:chExt cx="2047356" cy="124917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641600" y="1447801"/>
                <a:ext cx="2031862" cy="108451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กลุ่มย่อยหลักสูตร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755131" y="1005868"/>
              <a:ext cx="2055102" cy="338554"/>
              <a:chOff x="4850812" y="-956374"/>
              <a:chExt cx="2055102" cy="33855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กลุ่มหลักสูตร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6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14678"/>
              </p:ext>
            </p:extLst>
          </p:nvPr>
        </p:nvGraphicFramePr>
        <p:xfrm>
          <a:off x="726149" y="2611819"/>
          <a:ext cx="10614951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55559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86266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86717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935953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152842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1063204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1270054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วันที่อนุมัติ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จำนวนเป้าหมายผู้เข้าร่วมโครงการ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br>
                        <a:rPr lang="th-TH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064039" y="1022428"/>
            <a:ext cx="2055102" cy="1982980"/>
            <a:chOff x="4755131" y="1022428"/>
            <a:chExt cx="2055102" cy="1982980"/>
          </a:xfrm>
        </p:grpSpPr>
        <p:grpSp>
          <p:nvGrpSpPr>
            <p:cNvPr id="91" name="Group 90"/>
            <p:cNvGrpSpPr/>
            <p:nvPr/>
          </p:nvGrpSpPr>
          <p:grpSpPr>
            <a:xfrm>
              <a:off x="4762877" y="1022428"/>
              <a:ext cx="2047356" cy="1982980"/>
              <a:chOff x="2626106" y="1440934"/>
              <a:chExt cx="2047356" cy="124917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641600" y="1447801"/>
                <a:ext cx="2031862" cy="108451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กลุ่มย่อยหลักสูตร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755131" y="1732269"/>
              <a:ext cx="2055102" cy="338554"/>
              <a:chOff x="4850812" y="-956374"/>
              <a:chExt cx="2055102" cy="33855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โครงการ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00734" y="1216486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ข้อมูลโครงการ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12238" y="2397400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604013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ชื่อ/คำอธิบายโครงการ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840695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12238" y="3067134"/>
            <a:ext cx="2474867" cy="276999"/>
            <a:chOff x="4313" y="641914"/>
            <a:chExt cx="2474867" cy="304478"/>
          </a:xfrm>
        </p:grpSpPr>
        <p:sp>
          <p:nvSpPr>
            <p:cNvPr id="77" name="Rounded Rectangle 7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budget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งบประมาณ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69970" y="3067134"/>
            <a:ext cx="2474867" cy="276999"/>
            <a:chOff x="4313" y="641914"/>
            <a:chExt cx="2474867" cy="304478"/>
          </a:xfrm>
        </p:grpSpPr>
        <p:sp>
          <p:nvSpPr>
            <p:cNvPr id="80" name="Rounded Rectangle 79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project_manager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ผู้รับผิดชอบโครงการ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55222" y="3289937"/>
            <a:ext cx="3031883" cy="276999"/>
            <a:chOff x="-552703" y="641914"/>
            <a:chExt cx="3031883" cy="304478"/>
          </a:xfrm>
        </p:grpSpPr>
        <p:sp>
          <p:nvSpPr>
            <p:cNvPr id="83" name="Rounded Rectangle 8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target_member_join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จำนวนเป้าหมายผู้เข้าร่วมโครงการ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343400" y="3289937"/>
            <a:ext cx="3201437" cy="276999"/>
            <a:chOff x="-722257" y="641914"/>
            <a:chExt cx="3201437" cy="304478"/>
          </a:xfrm>
        </p:grpSpPr>
        <p:sp>
          <p:nvSpPr>
            <p:cNvPr id="86" name="Rounded Rectangle 8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active_member_join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722257" y="641914"/>
              <a:ext cx="179470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จำนวนผู้ลงทะเบียนเข้าร่วมโครงการ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12954" y="3496550"/>
            <a:ext cx="3031883" cy="276999"/>
            <a:chOff x="-552703" y="641914"/>
            <a:chExt cx="3031883" cy="304478"/>
          </a:xfrm>
        </p:grpSpPr>
        <p:sp>
          <p:nvSpPr>
            <p:cNvPr id="89" name="Rounded Rectangle 8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passed_member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>
                  <a:latin typeface="Arial" panose="020B0604020202020204" pitchFamily="34" charset="0"/>
                  <a:cs typeface="+mj-cs"/>
                </a:rPr>
                <a:t>จำนวนผู้ที่สอบ</a:t>
              </a:r>
              <a:r>
                <a:rPr lang="th-TH" sz="1200" dirty="0">
                  <a:latin typeface="Arial" panose="020B0604020202020204" pitchFamily="34" charset="0"/>
                  <a:cs typeface="+mj-cs"/>
                </a:rPr>
                <a:t>ผ่าน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12238" y="2840695"/>
            <a:ext cx="2474867" cy="276999"/>
            <a:chOff x="1512238" y="2840695"/>
            <a:chExt cx="2474867" cy="276999"/>
          </a:xfrm>
        </p:grpSpPr>
        <p:grpSp>
          <p:nvGrpSpPr>
            <p:cNvPr id="70" name="Group 69"/>
            <p:cNvGrpSpPr/>
            <p:nvPr/>
          </p:nvGrpSpPr>
          <p:grpSpPr>
            <a:xfrm>
              <a:off x="1512238" y="2840695"/>
              <a:ext cx="2474867" cy="276999"/>
              <a:chOff x="4313" y="641914"/>
              <a:chExt cx="2474867" cy="30447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project_approve_date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วันที่อนุมัติโครงการ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3815656" y="293614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5069970" y="2397400"/>
            <a:ext cx="2474867" cy="276999"/>
            <a:chOff x="5069970" y="2397400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5069970" y="2397400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วันที่จัดตั้งโครงการ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7386721" y="249132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102" name="TextBox 101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 (เพิ่มโครงการใหม่)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59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65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07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4204618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853466" y="1216486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ข้อมูลโครงการ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ชื่อ/คำอธิบายโครงการ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712976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12238" y="2939415"/>
            <a:ext cx="2474867" cy="276999"/>
            <a:chOff x="4313" y="641914"/>
            <a:chExt cx="2474867" cy="304478"/>
          </a:xfrm>
        </p:grpSpPr>
        <p:sp>
          <p:nvSpPr>
            <p:cNvPr id="77" name="Rounded Rectangle 7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budget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งบประมาณ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69970" y="2939415"/>
            <a:ext cx="2474867" cy="276999"/>
            <a:chOff x="4313" y="641914"/>
            <a:chExt cx="2474867" cy="304478"/>
          </a:xfrm>
        </p:grpSpPr>
        <p:sp>
          <p:nvSpPr>
            <p:cNvPr id="80" name="Rounded Rectangle 79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project_manager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ผู้รับผิดชอบโครงการ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55222" y="3162218"/>
            <a:ext cx="3031883" cy="276999"/>
            <a:chOff x="-552703" y="641914"/>
            <a:chExt cx="3031883" cy="304478"/>
          </a:xfrm>
        </p:grpSpPr>
        <p:sp>
          <p:nvSpPr>
            <p:cNvPr id="83" name="Rounded Rectangle 8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target_member_join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จำนวนเป้าหมายผู้เข้าร่วมโครงการ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343400" y="3162218"/>
            <a:ext cx="3201437" cy="276999"/>
            <a:chOff x="-722257" y="641914"/>
            <a:chExt cx="3201437" cy="304478"/>
          </a:xfrm>
        </p:grpSpPr>
        <p:sp>
          <p:nvSpPr>
            <p:cNvPr id="86" name="Rounded Rectangle 8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active_member_join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722257" y="641914"/>
              <a:ext cx="179470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จำนวนผู้ลงทะเบียนเข้าร่วมโครงการ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12954" y="3368831"/>
            <a:ext cx="3031883" cy="276999"/>
            <a:chOff x="-552703" y="641914"/>
            <a:chExt cx="3031883" cy="304478"/>
          </a:xfrm>
        </p:grpSpPr>
        <p:sp>
          <p:nvSpPr>
            <p:cNvPr id="89" name="Rounded Rectangle 8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passed_member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>
                  <a:latin typeface="Arial" panose="020B0604020202020204" pitchFamily="34" charset="0"/>
                  <a:cs typeface="+mj-cs"/>
                </a:rPr>
                <a:t>จำนวนผู้ที่สอบ</a:t>
              </a:r>
              <a:r>
                <a:rPr lang="th-TH" sz="1200" dirty="0">
                  <a:latin typeface="Arial" panose="020B0604020202020204" pitchFamily="34" charset="0"/>
                  <a:cs typeface="+mj-cs"/>
                </a:rPr>
                <a:t>ผ่าน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12238" y="2712976"/>
            <a:ext cx="2474867" cy="276999"/>
            <a:chOff x="1512238" y="2840695"/>
            <a:chExt cx="2474867" cy="276999"/>
          </a:xfrm>
        </p:grpSpPr>
        <p:grpSp>
          <p:nvGrpSpPr>
            <p:cNvPr id="70" name="Group 69"/>
            <p:cNvGrpSpPr/>
            <p:nvPr/>
          </p:nvGrpSpPr>
          <p:grpSpPr>
            <a:xfrm>
              <a:off x="1512238" y="2840695"/>
              <a:ext cx="2474867" cy="276999"/>
              <a:chOff x="4313" y="641914"/>
              <a:chExt cx="2474867" cy="30447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project_approve_date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วันที่อนุมัติโครงการ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3815656" y="293614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5069970" y="2269681"/>
            <a:ext cx="2474867" cy="276999"/>
            <a:chOff x="5069970" y="2397400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5069970" y="2397400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วันที่จัดตั้งโครงการ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7386721" y="249132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01607"/>
              </p:ext>
            </p:extLst>
          </p:nvPr>
        </p:nvGraphicFramePr>
        <p:xfrm>
          <a:off x="918817" y="4602039"/>
          <a:ext cx="1029234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76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609518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752966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80593" y="4251363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 (แก้ไขโครงการ,ดูรายละเอียด)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3757490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709131" y="3804003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759260" y="3853467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3853467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5886" y="648363"/>
            <a:ext cx="9850010" cy="5471083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 (แก้ไขโครงการ,ดูรายละเอียด)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82062" y="2856488"/>
            <a:ext cx="9882554" cy="3696711"/>
            <a:chOff x="5234162" y="2209799"/>
            <a:chExt cx="7337897" cy="3696711"/>
          </a:xfrm>
        </p:grpSpPr>
        <p:sp>
          <p:nvSpPr>
            <p:cNvPr id="104" name="Rectangle 103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06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08" name="Rounded Rectangle 175"/>
          <p:cNvSpPr/>
          <p:nvPr/>
        </p:nvSpPr>
        <p:spPr>
          <a:xfrm>
            <a:off x="9312110" y="6002029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09" name="Rounded Rectangle 175"/>
          <p:cNvSpPr/>
          <p:nvPr/>
        </p:nvSpPr>
        <p:spPr>
          <a:xfrm>
            <a:off x="8515247" y="6002029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7045660" y="4002019"/>
            <a:ext cx="2667642" cy="276999"/>
            <a:chOff x="-1149900" y="641914"/>
            <a:chExt cx="2667642" cy="276999"/>
          </a:xfrm>
        </p:grpSpPr>
        <p:sp>
          <p:nvSpPr>
            <p:cNvPr id="111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-174681" y="4009803"/>
            <a:ext cx="2099644" cy="276999"/>
            <a:chOff x="157873" y="641914"/>
            <a:chExt cx="2099644" cy="276999"/>
          </a:xfrm>
        </p:grpSpPr>
        <p:sp>
          <p:nvSpPr>
            <p:cNvPr id="117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627781" y="3638463"/>
            <a:ext cx="3091673" cy="222203"/>
            <a:chOff x="5090302" y="3638463"/>
            <a:chExt cx="3091673" cy="222203"/>
          </a:xfrm>
        </p:grpSpPr>
        <p:sp>
          <p:nvSpPr>
            <p:cNvPr id="124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126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sp>
        <p:nvSpPr>
          <p:cNvPr id="128" name="Rounded Rectangle 193"/>
          <p:cNvSpPr/>
          <p:nvPr/>
        </p:nvSpPr>
        <p:spPr>
          <a:xfrm>
            <a:off x="10280448" y="3460501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9" name="Elbow Connector 194"/>
          <p:cNvCxnSpPr>
            <a:stCxn id="128" idx="1"/>
            <a:endCxn id="104" idx="3"/>
          </p:cNvCxnSpPr>
          <p:nvPr/>
        </p:nvCxnSpPr>
        <p:spPr>
          <a:xfrm rot="10800000" flipV="1">
            <a:off x="9964616" y="3638952"/>
            <a:ext cx="315832" cy="106589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83855"/>
              </p:ext>
            </p:extLst>
          </p:nvPr>
        </p:nvGraphicFramePr>
        <p:xfrm>
          <a:off x="234140" y="4343235"/>
          <a:ext cx="947183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10">
                  <a:extLst>
                    <a:ext uri="{9D8B030D-6E8A-4147-A177-3AD203B41FA5}">
                      <a16:colId xmlns:a16="http://schemas.microsoft.com/office/drawing/2014/main" val="180702250"/>
                    </a:ext>
                  </a:extLst>
                </a:gridCol>
                <a:gridCol w="50579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47498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990176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583737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141635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131" name="Group 130"/>
          <p:cNvGrpSpPr/>
          <p:nvPr/>
        </p:nvGrpSpPr>
        <p:grpSpPr>
          <a:xfrm>
            <a:off x="282605" y="4426677"/>
            <a:ext cx="382319" cy="1127175"/>
            <a:chOff x="1028171" y="4560297"/>
            <a:chExt cx="382319" cy="1127175"/>
          </a:xfrm>
        </p:grpSpPr>
        <p:grpSp>
          <p:nvGrpSpPr>
            <p:cNvPr id="132" name="Group 131"/>
            <p:cNvGrpSpPr/>
            <p:nvPr/>
          </p:nvGrpSpPr>
          <p:grpSpPr>
            <a:xfrm>
              <a:off x="1327842" y="4840747"/>
              <a:ext cx="82648" cy="846725"/>
              <a:chOff x="1638992" y="4323923"/>
              <a:chExt cx="82648" cy="846725"/>
            </a:xfrm>
          </p:grpSpPr>
          <p:sp>
            <p:nvSpPr>
              <p:cNvPr id="134" name="Rounded Rectangle 343"/>
              <p:cNvSpPr/>
              <p:nvPr/>
            </p:nvSpPr>
            <p:spPr>
              <a:xfrm>
                <a:off x="1638992" y="4323923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35" name="Rounded Rectangle 343"/>
              <p:cNvSpPr/>
              <p:nvPr/>
            </p:nvSpPr>
            <p:spPr>
              <a:xfrm>
                <a:off x="1638992" y="4565219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36" name="Rounded Rectangle 343"/>
              <p:cNvSpPr/>
              <p:nvPr/>
            </p:nvSpPr>
            <p:spPr>
              <a:xfrm>
                <a:off x="1638992" y="4832512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37" name="Rounded Rectangle 343"/>
              <p:cNvSpPr/>
              <p:nvPr/>
            </p:nvSpPr>
            <p:spPr>
              <a:xfrm>
                <a:off x="1638992" y="5099624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133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139" name="Rounded Rectangle 51"/>
          <p:cNvSpPr/>
          <p:nvPr/>
        </p:nvSpPr>
        <p:spPr>
          <a:xfrm>
            <a:off x="3236864" y="4654044"/>
            <a:ext cx="140673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support_budget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140" name="Rounded Rectangle 51"/>
          <p:cNvSpPr/>
          <p:nvPr/>
        </p:nvSpPr>
        <p:spPr>
          <a:xfrm>
            <a:off x="3236864" y="4902050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support_budget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141" name="Rounded Rectangle 51"/>
          <p:cNvSpPr/>
          <p:nvPr/>
        </p:nvSpPr>
        <p:spPr>
          <a:xfrm>
            <a:off x="3236864" y="5157774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support_budget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142" name="Rounded Rectangle 51"/>
          <p:cNvSpPr/>
          <p:nvPr/>
        </p:nvSpPr>
        <p:spPr>
          <a:xfrm>
            <a:off x="3236864" y="5413498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support_budget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708708" y="5684380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support_budget</a:t>
            </a:r>
            <a:r>
              <a:rPr lang="en-US" sz="1800" dirty="0"/>
              <a:t> </a:t>
            </a:r>
            <a:r>
              <a:rPr lang="th-TH" sz="1800" dirty="0"/>
              <a:t>จะ </a:t>
            </a:r>
            <a:r>
              <a:rPr lang="en-US" sz="1800" dirty="0"/>
              <a:t>Enable Key </a:t>
            </a:r>
            <a:r>
              <a:rPr lang="th-TH" sz="1800" dirty="0"/>
              <a:t>เมื่อคลิก </a:t>
            </a:r>
            <a:r>
              <a:rPr lang="en-US" sz="1800" dirty="0"/>
              <a:t>Select box</a:t>
            </a:r>
            <a:endParaRPr lang="th-TH" sz="1800" dirty="0"/>
          </a:p>
        </p:txBody>
      </p:sp>
      <p:sp>
        <p:nvSpPr>
          <p:cNvPr id="144" name="Rounded Rectangle 51"/>
          <p:cNvSpPr/>
          <p:nvPr/>
        </p:nvSpPr>
        <p:spPr>
          <a:xfrm>
            <a:off x="365253" y="4585231"/>
            <a:ext cx="934804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5" name="Elbow Connector 56"/>
          <p:cNvCxnSpPr>
            <a:stCxn id="143" idx="0"/>
            <a:endCxn id="144" idx="2"/>
          </p:cNvCxnSpPr>
          <p:nvPr/>
        </p:nvCxnSpPr>
        <p:spPr>
          <a:xfrm rot="5400000" flipH="1" flipV="1">
            <a:off x="4644516" y="5289619"/>
            <a:ext cx="78952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0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ข้อมูลหลักสูตร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70037"/>
              </p:ext>
            </p:extLst>
          </p:nvPr>
        </p:nvGraphicFramePr>
        <p:xfrm>
          <a:off x="726149" y="2611819"/>
          <a:ext cx="10614951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55559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86266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86717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935953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152842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1063204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1270054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กลุ่มย่อยหลักสูตร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6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6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7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078467" y="1022428"/>
            <a:ext cx="2055102" cy="1982980"/>
            <a:chOff x="4755131" y="1022428"/>
            <a:chExt cx="2055102" cy="1982980"/>
          </a:xfrm>
        </p:grpSpPr>
        <p:grpSp>
          <p:nvGrpSpPr>
            <p:cNvPr id="77" name="Group 76"/>
            <p:cNvGrpSpPr/>
            <p:nvPr/>
          </p:nvGrpSpPr>
          <p:grpSpPr>
            <a:xfrm>
              <a:off x="4762877" y="1022428"/>
              <a:ext cx="2047356" cy="1982980"/>
              <a:chOff x="2626106" y="1440934"/>
              <a:chExt cx="2047356" cy="124917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641600" y="1447801"/>
                <a:ext cx="2031862" cy="108451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กลุ่มย่อยหลักสูตร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755131" y="1978831"/>
              <a:ext cx="2055102" cy="338554"/>
              <a:chOff x="4850812" y="-956374"/>
              <a:chExt cx="2055102" cy="33855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หลักสูตรอบรม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65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051259"/>
            <a:ext cx="10853964" cy="45631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584198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94861" y="122647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ข้อมูลหลักสูตรอบรม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5058920" y="3232658"/>
            <a:ext cx="2474866" cy="276999"/>
            <a:chOff x="4313" y="641914"/>
            <a:chExt cx="2474866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422758" y="2158505"/>
            <a:ext cx="2564347" cy="184666"/>
            <a:chOff x="-85167" y="675455"/>
            <a:chExt cx="2564347" cy="202985"/>
          </a:xfrm>
        </p:grpSpPr>
        <p:sp>
          <p:nvSpPr>
            <p:cNvPr id="56" name="Rounded Rectangle 5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course_code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-85167" y="675455"/>
              <a:ext cx="1068134" cy="202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th-TH"/>
              </a:defPPr>
              <a:lvl1pPr algn="r">
                <a:defRPr sz="1200">
                  <a:latin typeface="Arial" panose="020B0604020202020204" pitchFamily="34" charset="0"/>
                  <a:cs typeface="+mj-cs"/>
                </a:defRPr>
              </a:lvl1pPr>
            </a:lstStyle>
            <a:p>
              <a:r>
                <a:rPr lang="th-TH" dirty="0"/>
                <a:t>รหัสหลักสูตรอบรม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12982" y="2379262"/>
            <a:ext cx="2574123" cy="184666"/>
            <a:chOff x="1412982" y="2584377"/>
            <a:chExt cx="2574123" cy="184666"/>
          </a:xfrm>
        </p:grpSpPr>
        <p:grpSp>
          <p:nvGrpSpPr>
            <p:cNvPr id="67" name="Group 66"/>
            <p:cNvGrpSpPr/>
            <p:nvPr/>
          </p:nvGrpSpPr>
          <p:grpSpPr>
            <a:xfrm>
              <a:off x="1412982" y="2584377"/>
              <a:ext cx="2574123" cy="184666"/>
              <a:chOff x="-94943" y="658362"/>
              <a:chExt cx="2574123" cy="202985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62473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cgroup_code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94943" y="658362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กลุ่มหลักสูตร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847016" y="2615156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71170" y="2384339"/>
            <a:ext cx="2566300" cy="196317"/>
            <a:chOff x="1420805" y="2606818"/>
            <a:chExt cx="2566300" cy="196317"/>
          </a:xfrm>
        </p:grpSpPr>
        <p:grpSp>
          <p:nvGrpSpPr>
            <p:cNvPr id="66" name="Group 65"/>
            <p:cNvGrpSpPr/>
            <p:nvPr/>
          </p:nvGrpSpPr>
          <p:grpSpPr>
            <a:xfrm>
              <a:off x="1420805" y="2606818"/>
              <a:ext cx="2566300" cy="196317"/>
              <a:chOff x="-87120" y="683029"/>
              <a:chExt cx="2566300" cy="21579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ctype_code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-87120" y="695836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กลุ่มย่อยหลักสูตร</a:t>
                </a:r>
                <a:endParaRPr lang="en-US" dirty="0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3847016" y="2651052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412982" y="2600707"/>
            <a:ext cx="6124488" cy="184666"/>
            <a:chOff x="-94943" y="658362"/>
            <a:chExt cx="6124488" cy="202985"/>
          </a:xfrm>
        </p:grpSpPr>
        <p:sp>
          <p:nvSpPr>
            <p:cNvPr id="97" name="Rounded Rectangle 96"/>
            <p:cNvSpPr/>
            <p:nvPr/>
          </p:nvSpPr>
          <p:spPr>
            <a:xfrm>
              <a:off x="1072445" y="662473"/>
              <a:ext cx="4957100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course_desc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94943" y="658362"/>
              <a:ext cx="1068134" cy="202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ชื่อ/คำอธิบายหลักสูตร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22758" y="2823510"/>
            <a:ext cx="2566300" cy="184666"/>
            <a:chOff x="4971170" y="2394021"/>
            <a:chExt cx="2566300" cy="184666"/>
          </a:xfrm>
        </p:grpSpPr>
        <p:grpSp>
          <p:nvGrpSpPr>
            <p:cNvPr id="101" name="Group 100"/>
            <p:cNvGrpSpPr/>
            <p:nvPr/>
          </p:nvGrpSpPr>
          <p:grpSpPr>
            <a:xfrm>
              <a:off x="4971170" y="2394021"/>
              <a:ext cx="2566300" cy="184666"/>
              <a:chOff x="-87120" y="683029"/>
              <a:chExt cx="2566300" cy="202985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course_date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วันที่จัดตั้งหลักสูตรอบรม</a:t>
                </a:r>
                <a:endParaRPr lang="en-US" dirty="0"/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7376474" y="24378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105" name="Group 104"/>
          <p:cNvGrpSpPr/>
          <p:nvPr/>
        </p:nvGrpSpPr>
        <p:grpSpPr>
          <a:xfrm>
            <a:off x="4971170" y="2823712"/>
            <a:ext cx="2566300" cy="184666"/>
            <a:chOff x="4971170" y="2394021"/>
            <a:chExt cx="2566300" cy="184666"/>
          </a:xfrm>
        </p:grpSpPr>
        <p:grpSp>
          <p:nvGrpSpPr>
            <p:cNvPr id="106" name="Group 105"/>
            <p:cNvGrpSpPr/>
            <p:nvPr/>
          </p:nvGrpSpPr>
          <p:grpSpPr>
            <a:xfrm>
              <a:off x="4971170" y="2394021"/>
              <a:ext cx="2566300" cy="184666"/>
              <a:chOff x="-87120" y="683029"/>
              <a:chExt cx="2566300" cy="202985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course_approve_date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วันที่อนุมัติหลักสูตรอบรม</a:t>
                </a:r>
                <a:endParaRPr lang="en-US" dirty="0"/>
              </a:p>
            </p:txBody>
          </p:sp>
        </p:grp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7376474" y="24378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1422758" y="3043192"/>
            <a:ext cx="2566300" cy="184666"/>
            <a:chOff x="4971170" y="2394021"/>
            <a:chExt cx="2566300" cy="184666"/>
          </a:xfrm>
        </p:grpSpPr>
        <p:grpSp>
          <p:nvGrpSpPr>
            <p:cNvPr id="111" name="Group 110"/>
            <p:cNvGrpSpPr/>
            <p:nvPr/>
          </p:nvGrpSpPr>
          <p:grpSpPr>
            <a:xfrm>
              <a:off x="4971170" y="2394021"/>
              <a:ext cx="2566300" cy="184666"/>
              <a:chOff x="-87120" y="683029"/>
              <a:chExt cx="2566300" cy="202985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course_begin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วันที่เริ่มอบรม</a:t>
                </a:r>
                <a:endParaRPr lang="en-US" dirty="0"/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7376474" y="24378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115" name="Group 114"/>
          <p:cNvGrpSpPr/>
          <p:nvPr/>
        </p:nvGrpSpPr>
        <p:grpSpPr>
          <a:xfrm>
            <a:off x="4971170" y="3051165"/>
            <a:ext cx="2566300" cy="184666"/>
            <a:chOff x="4971170" y="2394021"/>
            <a:chExt cx="2566300" cy="184666"/>
          </a:xfrm>
        </p:grpSpPr>
        <p:grpSp>
          <p:nvGrpSpPr>
            <p:cNvPr id="116" name="Group 115"/>
            <p:cNvGrpSpPr/>
            <p:nvPr/>
          </p:nvGrpSpPr>
          <p:grpSpPr>
            <a:xfrm>
              <a:off x="4971170" y="2394021"/>
              <a:ext cx="2566300" cy="184666"/>
              <a:chOff x="-87120" y="683029"/>
              <a:chExt cx="2566300" cy="202985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course_end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วันที่สิ้นสุดการอบรม</a:t>
                </a:r>
                <a:endParaRPr lang="en-US" dirty="0"/>
              </a:p>
            </p:txBody>
          </p:sp>
        </p:grpSp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7376474" y="24378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120" name="Group 119"/>
          <p:cNvGrpSpPr/>
          <p:nvPr/>
        </p:nvGrpSpPr>
        <p:grpSpPr>
          <a:xfrm>
            <a:off x="1512238" y="3232658"/>
            <a:ext cx="2474867" cy="276999"/>
            <a:chOff x="4313" y="641914"/>
            <a:chExt cx="2474867" cy="304478"/>
          </a:xfrm>
        </p:grpSpPr>
        <p:sp>
          <p:nvSpPr>
            <p:cNvPr id="121" name="Rounded Rectangle 1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budget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งบประมาณ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512238" y="3452800"/>
            <a:ext cx="2474867" cy="276999"/>
            <a:chOff x="4313" y="641914"/>
            <a:chExt cx="2474867" cy="304478"/>
          </a:xfrm>
        </p:grpSpPr>
        <p:sp>
          <p:nvSpPr>
            <p:cNvPr id="124" name="Rounded Rectangle 12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charge_head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ค่าใช้จ่ายต่อคน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724001" y="3447252"/>
            <a:ext cx="2806104" cy="276999"/>
            <a:chOff x="-326924" y="641914"/>
            <a:chExt cx="2806104" cy="304478"/>
          </a:xfrm>
        </p:grpSpPr>
        <p:sp>
          <p:nvSpPr>
            <p:cNvPr id="127" name="Rounded Rectangle 12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support_head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-326924" y="641914"/>
              <a:ext cx="1399371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ค่าใช้จ่ายที่โครงการออกให้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512238" y="3674860"/>
            <a:ext cx="2474867" cy="276999"/>
            <a:chOff x="4313" y="641914"/>
            <a:chExt cx="2474867" cy="304478"/>
          </a:xfrm>
        </p:grpSpPr>
        <p:sp>
          <p:nvSpPr>
            <p:cNvPr id="130" name="Rounded Rectangle 129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project_manager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ผู้รับผิดชอบหลักสูตร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173636" y="3887698"/>
            <a:ext cx="2813467" cy="276999"/>
            <a:chOff x="-334287" y="641914"/>
            <a:chExt cx="2813467" cy="304478"/>
          </a:xfrm>
        </p:grpSpPr>
        <p:sp>
          <p:nvSpPr>
            <p:cNvPr id="133" name="Rounded Rectangle 13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project_manager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-334287" y="641914"/>
              <a:ext cx="14067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จำนวนเป้าหมายผู้เข้าอบรม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724003" y="3908097"/>
            <a:ext cx="2813467" cy="276999"/>
            <a:chOff x="-334287" y="641914"/>
            <a:chExt cx="2813467" cy="304478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active_member_join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-334287" y="641914"/>
              <a:ext cx="14067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จำนวนผู้ลงทะเบียนเข้าอบรม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24003" y="4113463"/>
            <a:ext cx="2813467" cy="276999"/>
            <a:chOff x="-334287" y="641914"/>
            <a:chExt cx="2813467" cy="304478"/>
          </a:xfrm>
        </p:grpSpPr>
        <p:sp>
          <p:nvSpPr>
            <p:cNvPr id="139" name="Rounded Rectangle 13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passed_member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-334287" y="641914"/>
              <a:ext cx="14067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จำนวนผู้ที่สอบผ่าน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71170" y="2165396"/>
            <a:ext cx="2566300" cy="184666"/>
            <a:chOff x="4971170" y="2318180"/>
            <a:chExt cx="2566300" cy="184666"/>
          </a:xfrm>
        </p:grpSpPr>
        <p:grpSp>
          <p:nvGrpSpPr>
            <p:cNvPr id="58" name="Group 57"/>
            <p:cNvGrpSpPr/>
            <p:nvPr/>
          </p:nvGrpSpPr>
          <p:grpSpPr>
            <a:xfrm>
              <a:off x="4971170" y="2318180"/>
              <a:ext cx="2566300" cy="184666"/>
              <a:chOff x="-87120" y="683029"/>
              <a:chExt cx="2566300" cy="20298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project_code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รหัสโครงการ</a:t>
                </a:r>
                <a:endParaRPr lang="en-US" dirty="0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40" t="19225" r="26721" b="26721"/>
            <a:stretch/>
          </p:blipFill>
          <p:spPr>
            <a:xfrm>
              <a:off x="7377401" y="2350613"/>
              <a:ext cx="133351" cy="118635"/>
            </a:xfrm>
            <a:prstGeom prst="rect">
              <a:avLst/>
            </a:prstGeom>
          </p:spPr>
        </p:pic>
      </p:grpSp>
      <p:sp>
        <p:nvSpPr>
          <p:cNvPr id="152" name="TextBox 151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 (เพิ่มหลักสูตรใหม่)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0373384" y="1673211"/>
            <a:ext cx="941540" cy="268068"/>
            <a:chOff x="10540209" y="1448445"/>
            <a:chExt cx="941540" cy="268068"/>
          </a:xfrm>
        </p:grpSpPr>
        <p:sp>
          <p:nvSpPr>
            <p:cNvPr id="8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9603561" y="1673211"/>
            <a:ext cx="668860" cy="268068"/>
            <a:chOff x="9922940" y="1440849"/>
            <a:chExt cx="668860" cy="268068"/>
          </a:xfrm>
        </p:grpSpPr>
        <p:sp>
          <p:nvSpPr>
            <p:cNvPr id="87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70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051259"/>
            <a:ext cx="10853964" cy="45631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584198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94861" y="1226476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ข้อมูลหลักสูตรอบรม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5058920" y="3232658"/>
            <a:ext cx="2474866" cy="276999"/>
            <a:chOff x="4313" y="641914"/>
            <a:chExt cx="2474866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422758" y="2158505"/>
            <a:ext cx="2564347" cy="184666"/>
            <a:chOff x="-85167" y="675455"/>
            <a:chExt cx="2564347" cy="202985"/>
          </a:xfrm>
        </p:grpSpPr>
        <p:sp>
          <p:nvSpPr>
            <p:cNvPr id="56" name="Rounded Rectangle 5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course_code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-85167" y="675455"/>
              <a:ext cx="1068134" cy="202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th-TH"/>
              </a:defPPr>
              <a:lvl1pPr algn="r">
                <a:defRPr sz="1200">
                  <a:latin typeface="Arial" panose="020B0604020202020204" pitchFamily="34" charset="0"/>
                  <a:cs typeface="+mj-cs"/>
                </a:defRPr>
              </a:lvl1pPr>
            </a:lstStyle>
            <a:p>
              <a:r>
                <a:rPr lang="th-TH" dirty="0"/>
                <a:t>รหัสหลักสูตรอบรม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12982" y="2379262"/>
            <a:ext cx="2574123" cy="184666"/>
            <a:chOff x="1412982" y="2584377"/>
            <a:chExt cx="2574123" cy="184666"/>
          </a:xfrm>
        </p:grpSpPr>
        <p:grpSp>
          <p:nvGrpSpPr>
            <p:cNvPr id="67" name="Group 66"/>
            <p:cNvGrpSpPr/>
            <p:nvPr/>
          </p:nvGrpSpPr>
          <p:grpSpPr>
            <a:xfrm>
              <a:off x="1412982" y="2584377"/>
              <a:ext cx="2574123" cy="184666"/>
              <a:chOff x="-94943" y="658362"/>
              <a:chExt cx="2574123" cy="202985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62473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cgroup_code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94943" y="658362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กลุ่มหลักสูตร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847016" y="2615156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71170" y="2384339"/>
            <a:ext cx="2566300" cy="196317"/>
            <a:chOff x="1420805" y="2606818"/>
            <a:chExt cx="2566300" cy="196317"/>
          </a:xfrm>
        </p:grpSpPr>
        <p:grpSp>
          <p:nvGrpSpPr>
            <p:cNvPr id="66" name="Group 65"/>
            <p:cNvGrpSpPr/>
            <p:nvPr/>
          </p:nvGrpSpPr>
          <p:grpSpPr>
            <a:xfrm>
              <a:off x="1420805" y="2606818"/>
              <a:ext cx="2566300" cy="196317"/>
              <a:chOff x="-87120" y="683029"/>
              <a:chExt cx="2566300" cy="21579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ctype_code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-87120" y="695836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กลุ่มย่อยหลักสูตร</a:t>
                </a:r>
                <a:endParaRPr lang="en-US" dirty="0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3847016" y="2651052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412982" y="2600707"/>
            <a:ext cx="6124488" cy="184666"/>
            <a:chOff x="-94943" y="658362"/>
            <a:chExt cx="6124488" cy="202985"/>
          </a:xfrm>
        </p:grpSpPr>
        <p:sp>
          <p:nvSpPr>
            <p:cNvPr id="97" name="Rounded Rectangle 96"/>
            <p:cNvSpPr/>
            <p:nvPr/>
          </p:nvSpPr>
          <p:spPr>
            <a:xfrm>
              <a:off x="1072445" y="662473"/>
              <a:ext cx="4957100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course_desc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94943" y="658362"/>
              <a:ext cx="1068134" cy="202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ชื่อ/คำอธิบายหลักสูตร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22758" y="2823510"/>
            <a:ext cx="2566300" cy="184666"/>
            <a:chOff x="4971170" y="2394021"/>
            <a:chExt cx="2566300" cy="184666"/>
          </a:xfrm>
        </p:grpSpPr>
        <p:grpSp>
          <p:nvGrpSpPr>
            <p:cNvPr id="101" name="Group 100"/>
            <p:cNvGrpSpPr/>
            <p:nvPr/>
          </p:nvGrpSpPr>
          <p:grpSpPr>
            <a:xfrm>
              <a:off x="4971170" y="2394021"/>
              <a:ext cx="2566300" cy="184666"/>
              <a:chOff x="-87120" y="683029"/>
              <a:chExt cx="2566300" cy="202985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course_date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วันที่จัดตั้งหลักสูตรอบรม</a:t>
                </a:r>
                <a:endParaRPr lang="en-US" dirty="0"/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7376474" y="24378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105" name="Group 104"/>
          <p:cNvGrpSpPr/>
          <p:nvPr/>
        </p:nvGrpSpPr>
        <p:grpSpPr>
          <a:xfrm>
            <a:off x="4971170" y="2823712"/>
            <a:ext cx="2566300" cy="184666"/>
            <a:chOff x="4971170" y="2394021"/>
            <a:chExt cx="2566300" cy="184666"/>
          </a:xfrm>
        </p:grpSpPr>
        <p:grpSp>
          <p:nvGrpSpPr>
            <p:cNvPr id="106" name="Group 105"/>
            <p:cNvGrpSpPr/>
            <p:nvPr/>
          </p:nvGrpSpPr>
          <p:grpSpPr>
            <a:xfrm>
              <a:off x="4971170" y="2394021"/>
              <a:ext cx="2566300" cy="184666"/>
              <a:chOff x="-87120" y="683029"/>
              <a:chExt cx="2566300" cy="202985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course_approve_date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วันที่อนุมัติหลักสูตรอบรม</a:t>
                </a:r>
                <a:endParaRPr lang="en-US" dirty="0"/>
              </a:p>
            </p:txBody>
          </p:sp>
        </p:grp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7376474" y="24378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1422758" y="3043192"/>
            <a:ext cx="2566300" cy="184666"/>
            <a:chOff x="4971170" y="2394021"/>
            <a:chExt cx="2566300" cy="184666"/>
          </a:xfrm>
        </p:grpSpPr>
        <p:grpSp>
          <p:nvGrpSpPr>
            <p:cNvPr id="111" name="Group 110"/>
            <p:cNvGrpSpPr/>
            <p:nvPr/>
          </p:nvGrpSpPr>
          <p:grpSpPr>
            <a:xfrm>
              <a:off x="4971170" y="2394021"/>
              <a:ext cx="2566300" cy="184666"/>
              <a:chOff x="-87120" y="683029"/>
              <a:chExt cx="2566300" cy="202985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course_begin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วันที่เริ่มอบรม</a:t>
                </a:r>
                <a:endParaRPr lang="en-US" dirty="0"/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7376474" y="24378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115" name="Group 114"/>
          <p:cNvGrpSpPr/>
          <p:nvPr/>
        </p:nvGrpSpPr>
        <p:grpSpPr>
          <a:xfrm>
            <a:off x="4971170" y="3051165"/>
            <a:ext cx="2566300" cy="184666"/>
            <a:chOff x="4971170" y="2394021"/>
            <a:chExt cx="2566300" cy="184666"/>
          </a:xfrm>
        </p:grpSpPr>
        <p:grpSp>
          <p:nvGrpSpPr>
            <p:cNvPr id="116" name="Group 115"/>
            <p:cNvGrpSpPr/>
            <p:nvPr/>
          </p:nvGrpSpPr>
          <p:grpSpPr>
            <a:xfrm>
              <a:off x="4971170" y="2394021"/>
              <a:ext cx="2566300" cy="184666"/>
              <a:chOff x="-87120" y="683029"/>
              <a:chExt cx="2566300" cy="202985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course_end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วันที่สิ้นสุดการอบรม</a:t>
                </a:r>
                <a:endParaRPr lang="en-US" dirty="0"/>
              </a:p>
            </p:txBody>
          </p:sp>
        </p:grpSp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7376474" y="24378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120" name="Group 119"/>
          <p:cNvGrpSpPr/>
          <p:nvPr/>
        </p:nvGrpSpPr>
        <p:grpSpPr>
          <a:xfrm>
            <a:off x="1512238" y="3232658"/>
            <a:ext cx="2474867" cy="276999"/>
            <a:chOff x="4313" y="641914"/>
            <a:chExt cx="2474867" cy="304478"/>
          </a:xfrm>
        </p:grpSpPr>
        <p:sp>
          <p:nvSpPr>
            <p:cNvPr id="121" name="Rounded Rectangle 1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budget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งบประมาณ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512238" y="3452800"/>
            <a:ext cx="2474867" cy="276999"/>
            <a:chOff x="4313" y="641914"/>
            <a:chExt cx="2474867" cy="304478"/>
          </a:xfrm>
        </p:grpSpPr>
        <p:sp>
          <p:nvSpPr>
            <p:cNvPr id="124" name="Rounded Rectangle 12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charge_head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ค่าใช้จ่ายต่อคน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724001" y="3447252"/>
            <a:ext cx="2806104" cy="276999"/>
            <a:chOff x="-326924" y="641914"/>
            <a:chExt cx="2806104" cy="304478"/>
          </a:xfrm>
        </p:grpSpPr>
        <p:sp>
          <p:nvSpPr>
            <p:cNvPr id="127" name="Rounded Rectangle 12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support_head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-326924" y="641914"/>
              <a:ext cx="1399371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ค่าใช้จ่ายที่โครงการออกให้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512238" y="3674860"/>
            <a:ext cx="2474867" cy="276999"/>
            <a:chOff x="4313" y="641914"/>
            <a:chExt cx="2474867" cy="304478"/>
          </a:xfrm>
        </p:grpSpPr>
        <p:sp>
          <p:nvSpPr>
            <p:cNvPr id="130" name="Rounded Rectangle 129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project_manager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ผู้รับผิดชอบหลักสูตร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173636" y="3887698"/>
            <a:ext cx="2813467" cy="276999"/>
            <a:chOff x="-334287" y="641914"/>
            <a:chExt cx="2813467" cy="304478"/>
          </a:xfrm>
        </p:grpSpPr>
        <p:sp>
          <p:nvSpPr>
            <p:cNvPr id="133" name="Rounded Rectangle 13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project_manager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-334287" y="641914"/>
              <a:ext cx="14067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จำนวนเป้าหมายผู้เข้าอบรม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724003" y="3908097"/>
            <a:ext cx="2813467" cy="276999"/>
            <a:chOff x="-334287" y="641914"/>
            <a:chExt cx="2813467" cy="304478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active_member_join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-334287" y="641914"/>
              <a:ext cx="14067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จำนวนผู้ลงทะเบียนเข้าอบรม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24003" y="4113463"/>
            <a:ext cx="2813467" cy="276999"/>
            <a:chOff x="-334287" y="641914"/>
            <a:chExt cx="2813467" cy="304478"/>
          </a:xfrm>
        </p:grpSpPr>
        <p:sp>
          <p:nvSpPr>
            <p:cNvPr id="139" name="Rounded Rectangle 13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passed_member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-334287" y="641914"/>
              <a:ext cx="14067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จำนวนผู้ที่สอบผ่าน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71170" y="2165396"/>
            <a:ext cx="2566300" cy="184666"/>
            <a:chOff x="4971170" y="2318180"/>
            <a:chExt cx="2566300" cy="184666"/>
          </a:xfrm>
        </p:grpSpPr>
        <p:grpSp>
          <p:nvGrpSpPr>
            <p:cNvPr id="58" name="Group 57"/>
            <p:cNvGrpSpPr/>
            <p:nvPr/>
          </p:nvGrpSpPr>
          <p:grpSpPr>
            <a:xfrm>
              <a:off x="4971170" y="2318180"/>
              <a:ext cx="2566300" cy="184666"/>
              <a:chOff x="-87120" y="683029"/>
              <a:chExt cx="2566300" cy="20298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</a:rPr>
                  <a:t>project_code</a:t>
                </a:r>
                <a:endParaRPr lang="en-US" sz="800" dirty="0">
                  <a:latin typeface="Arial" panose="020B0604020202020204" pitchFamily="34" charset="0"/>
                  <a:ea typeface=" SimSun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-87120" y="683029"/>
                <a:ext cx="1068134" cy="20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h-TH"/>
                </a:defPPr>
                <a:lvl1pPr algn="r">
                  <a:defRPr sz="1200">
                    <a:latin typeface="Arial" panose="020B0604020202020204" pitchFamily="34" charset="0"/>
                    <a:cs typeface="+mj-cs"/>
                  </a:defRPr>
                </a:lvl1pPr>
              </a:lstStyle>
              <a:p>
                <a:r>
                  <a:rPr lang="th-TH" dirty="0"/>
                  <a:t>รหัสโครงการ</a:t>
                </a:r>
                <a:endParaRPr lang="en-US" dirty="0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40" t="19225" r="26721" b="26721"/>
            <a:stretch/>
          </p:blipFill>
          <p:spPr>
            <a:xfrm>
              <a:off x="7377401" y="2350613"/>
              <a:ext cx="133351" cy="118635"/>
            </a:xfrm>
            <a:prstGeom prst="rect">
              <a:avLst/>
            </a:prstGeom>
          </p:spPr>
        </p:pic>
      </p:grp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 (แก้ไขข้อมูลหลักสูตรอบรม, ดูข้อมูลหลักสูตรอบรม)</a:t>
            </a:r>
          </a:p>
        </p:txBody>
      </p:sp>
      <p:sp>
        <p:nvSpPr>
          <p:cNvPr id="99" name="Rectangle: Top Corners Rounded 98"/>
          <p:cNvSpPr/>
          <p:nvPr/>
        </p:nvSpPr>
        <p:spPr>
          <a:xfrm rot="10800000">
            <a:off x="761997" y="4849022"/>
            <a:ext cx="10552923" cy="1686709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61" name="Group 160"/>
          <p:cNvGrpSpPr/>
          <p:nvPr/>
        </p:nvGrpSpPr>
        <p:grpSpPr>
          <a:xfrm>
            <a:off x="480593" y="4895767"/>
            <a:ext cx="10730574" cy="1555750"/>
            <a:chOff x="329231" y="2188689"/>
            <a:chExt cx="10730574" cy="1555750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0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68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701450" y="3467440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3 ของทั้งหมด 3 รายการ</a:t>
              </a:r>
              <a:endParaRPr lang="en-US" sz="1200" dirty="0"/>
            </a:p>
          </p:txBody>
        </p:sp>
        <p:sp>
          <p:nvSpPr>
            <p:cNvPr id="165" name="Rounded Rectangle 170"/>
            <p:cNvSpPr/>
            <p:nvPr/>
          </p:nvSpPr>
          <p:spPr>
            <a:xfrm>
              <a:off x="10428120" y="3520018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Rounded Rectangle 171"/>
            <p:cNvSpPr/>
            <p:nvPr/>
          </p:nvSpPr>
          <p:spPr>
            <a:xfrm>
              <a:off x="9493712" y="3522924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Rounded Rectangle 172"/>
            <p:cNvSpPr/>
            <p:nvPr/>
          </p:nvSpPr>
          <p:spPr>
            <a:xfrm>
              <a:off x="10175897" y="3520018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Round Same Side Corner Rectangle 34"/>
          <p:cNvSpPr/>
          <p:nvPr/>
        </p:nvSpPr>
        <p:spPr>
          <a:xfrm>
            <a:off x="761998" y="4401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74" name="Rectangle 173"/>
          <p:cNvSpPr/>
          <p:nvPr/>
        </p:nvSpPr>
        <p:spPr>
          <a:xfrm>
            <a:off x="784176" y="4448407"/>
            <a:ext cx="2021369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แสดงข้อมูลผู้ลงทะเบียนเข้าอบรม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72181"/>
              </p:ext>
            </p:extLst>
          </p:nvPr>
        </p:nvGraphicFramePr>
        <p:xfrm>
          <a:off x="892281" y="5204827"/>
          <a:ext cx="1031888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643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88503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465623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66459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66215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302310">
                  <a:extLst>
                    <a:ext uri="{9D8B030D-6E8A-4147-A177-3AD203B41FA5}">
                      <a16:colId xmlns:a16="http://schemas.microsoft.com/office/drawing/2014/main" val="3088336524"/>
                    </a:ext>
                  </a:extLst>
                </a:gridCol>
                <a:gridCol w="1764054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หมายเลขโทรศัพท์มือถือ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cs typeface="+mj-cs"/>
                        </a:rPr>
                        <a:t>Social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</a:tbl>
          </a:graphicData>
        </a:graphic>
      </p:graphicFrame>
      <p:grpSp>
        <p:nvGrpSpPr>
          <p:cNvPr id="184" name="Group 183"/>
          <p:cNvGrpSpPr/>
          <p:nvPr/>
        </p:nvGrpSpPr>
        <p:grpSpPr>
          <a:xfrm>
            <a:off x="10373384" y="1681540"/>
            <a:ext cx="941540" cy="268068"/>
            <a:chOff x="10540209" y="1448445"/>
            <a:chExt cx="941540" cy="268068"/>
          </a:xfrm>
        </p:grpSpPr>
        <p:sp>
          <p:nvSpPr>
            <p:cNvPr id="185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9603561" y="1681540"/>
            <a:ext cx="668860" cy="268068"/>
            <a:chOff x="9922940" y="1440849"/>
            <a:chExt cx="668860" cy="268068"/>
          </a:xfrm>
        </p:grpSpPr>
        <p:sp>
          <p:nvSpPr>
            <p:cNvPr id="188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12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ลงทะเบียนเข้าอบรม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31339"/>
              </p:ext>
            </p:extLst>
          </p:nvPr>
        </p:nvGraphicFramePr>
        <p:xfrm>
          <a:off x="726148" y="2611819"/>
          <a:ext cx="105887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8276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23442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44" name="Rounded Rectangle 169"/>
          <p:cNvSpPr/>
          <p:nvPr/>
        </p:nvSpPr>
        <p:spPr>
          <a:xfrm>
            <a:off x="8223250" y="1785185"/>
            <a:ext cx="282327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ค้นหา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46" name="Rounded Rectangle 173"/>
          <p:cNvSpPr/>
          <p:nvPr/>
        </p:nvSpPr>
        <p:spPr>
          <a:xfrm>
            <a:off x="9809707" y="305117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7" name="Rounded Rectangle 173"/>
          <p:cNvSpPr/>
          <p:nvPr/>
        </p:nvSpPr>
        <p:spPr>
          <a:xfrm>
            <a:off x="9809707" y="342696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8" name="Rounded Rectangle 173"/>
          <p:cNvSpPr/>
          <p:nvPr/>
        </p:nvSpPr>
        <p:spPr>
          <a:xfrm>
            <a:off x="9809707" y="3805329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9" name="Rounded Rectangle 173"/>
          <p:cNvSpPr/>
          <p:nvPr/>
        </p:nvSpPr>
        <p:spPr>
          <a:xfrm>
            <a:off x="9809707" y="4162182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1028386" y="1783434"/>
            <a:ext cx="286537" cy="222203"/>
            <a:chOff x="1479686" y="2291734"/>
            <a:chExt cx="286537" cy="222203"/>
          </a:xfrm>
        </p:grpSpPr>
        <p:sp>
          <p:nvSpPr>
            <p:cNvPr id="73" name="Rounded Rectangle 169"/>
            <p:cNvSpPr/>
            <p:nvPr/>
          </p:nvSpPr>
          <p:spPr>
            <a:xfrm>
              <a:off x="1517157" y="2295212"/>
              <a:ext cx="213643" cy="17546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686" y="2291734"/>
              <a:ext cx="286537" cy="22220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2136794" y="1790842"/>
            <a:ext cx="3326517" cy="236402"/>
            <a:chOff x="3659553" y="6018078"/>
            <a:chExt cx="3326517" cy="236402"/>
          </a:xfrm>
        </p:grpSpPr>
        <p:sp>
          <p:nvSpPr>
            <p:cNvPr id="77" name="Rounded Rectangle 184"/>
            <p:cNvSpPr/>
            <p:nvPr/>
          </p:nvSpPr>
          <p:spPr>
            <a:xfrm>
              <a:off x="3659553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กลุ่มหลัก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cgroup_code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22961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9" name="Rounded Rectangle 186"/>
            <p:cNvSpPr/>
            <p:nvPr/>
          </p:nvSpPr>
          <p:spPr>
            <a:xfrm>
              <a:off x="5339272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กลุ่มย่อย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ctype_code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90937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26603" y="1022428"/>
            <a:ext cx="2055102" cy="1982980"/>
            <a:chOff x="4755131" y="1022428"/>
            <a:chExt cx="2055102" cy="1982980"/>
          </a:xfrm>
        </p:grpSpPr>
        <p:grpSp>
          <p:nvGrpSpPr>
            <p:cNvPr id="60" name="Group 59"/>
            <p:cNvGrpSpPr/>
            <p:nvPr/>
          </p:nvGrpSpPr>
          <p:grpSpPr>
            <a:xfrm>
              <a:off x="4762877" y="1022428"/>
              <a:ext cx="2047356" cy="1982980"/>
              <a:chOff x="2626106" y="1440934"/>
              <a:chExt cx="2047356" cy="124917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641600" y="1447801"/>
                <a:ext cx="2031862" cy="108451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กลุ่มย่อยหลักสูตร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755131" y="2237098"/>
              <a:ext cx="2055102" cy="338554"/>
              <a:chOff x="4850812" y="-956374"/>
              <a:chExt cx="2055102" cy="33855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ลงทะเบียนเข้าอบรม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59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64" y="546098"/>
            <a:ext cx="11031384" cy="6134101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747383" y="2856489"/>
            <a:ext cx="3822320" cy="3093617"/>
            <a:chOff x="-2849564" y="3051389"/>
            <a:chExt cx="3822320" cy="3093617"/>
          </a:xfrm>
        </p:grpSpPr>
        <p:grpSp>
          <p:nvGrpSpPr>
            <p:cNvPr id="51" name="Group 50"/>
            <p:cNvGrpSpPr/>
            <p:nvPr/>
          </p:nvGrpSpPr>
          <p:grpSpPr>
            <a:xfrm>
              <a:off x="-2849564" y="3051389"/>
              <a:ext cx="3822320" cy="3093617"/>
              <a:chOff x="3594480" y="3564333"/>
              <a:chExt cx="3822320" cy="3093617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594480" y="3564333"/>
                <a:ext cx="3822320" cy="3093617"/>
                <a:chOff x="8492052" y="2209800"/>
                <a:chExt cx="3479396" cy="3093617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8492052" y="2209800"/>
                  <a:ext cx="3479396" cy="309361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60" name="Rounded Rectangle 201"/>
                <p:cNvSpPr/>
                <p:nvPr/>
              </p:nvSpPr>
              <p:spPr>
                <a:xfrm>
                  <a:off x="8724360" y="2718389"/>
                  <a:ext cx="3051276" cy="2192246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849684" y="4366444"/>
                <a:ext cx="2897124" cy="1467285"/>
                <a:chOff x="8446354" y="3437763"/>
                <a:chExt cx="2897124" cy="1467285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8754542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รหัสหลักสูตร</a:t>
                  </a:r>
                  <a:endParaRPr lang="en-US" sz="1200" dirty="0"/>
                </a:p>
              </p:txBody>
            </p:sp>
            <p:sp>
              <p:nvSpPr>
                <p:cNvPr id="58" name="Rounded Rectangle 199"/>
                <p:cNvSpPr/>
                <p:nvPr/>
              </p:nvSpPr>
              <p:spPr>
                <a:xfrm>
                  <a:off x="9729530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446354" y="3668552"/>
                  <a:ext cx="1276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คำอธิบายหลักสูตร</a:t>
                  </a:r>
                  <a:endParaRPr lang="en-US" sz="1200" dirty="0"/>
                </a:p>
              </p:txBody>
            </p:sp>
            <p:sp>
              <p:nvSpPr>
                <p:cNvPr id="62" name="Rounded Rectangle 199"/>
                <p:cNvSpPr/>
                <p:nvPr/>
              </p:nvSpPr>
              <p:spPr>
                <a:xfrm>
                  <a:off x="9726083" y="3709667"/>
                  <a:ext cx="1613948" cy="689560"/>
                </a:xfrm>
                <a:prstGeom prst="roundRect">
                  <a:avLst>
                    <a:gd name="adj" fmla="val 6722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754542" y="4394738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วันที่เริ่มอบรม</a:t>
                  </a:r>
                  <a:endParaRPr lang="en-US" sz="1200" dirty="0"/>
                </a:p>
              </p:txBody>
            </p:sp>
            <p:sp>
              <p:nvSpPr>
                <p:cNvPr id="68" name="Rounded Rectangle 199"/>
                <p:cNvSpPr/>
                <p:nvPr/>
              </p:nvSpPr>
              <p:spPr>
                <a:xfrm>
                  <a:off x="9729530" y="4435853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8597550" y="4628049"/>
                  <a:ext cx="1128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วันที่สิ้นสุด</a:t>
                  </a:r>
                  <a:endParaRPr lang="en-US" sz="1200" dirty="0"/>
                </a:p>
              </p:txBody>
            </p:sp>
            <p:sp>
              <p:nvSpPr>
                <p:cNvPr id="70" name="Rounded Rectangle 199"/>
                <p:cNvSpPr/>
                <p:nvPr/>
              </p:nvSpPr>
              <p:spPr>
                <a:xfrm>
                  <a:off x="9729530" y="466916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Rounded Rectangle 203"/>
            <p:cNvSpPr/>
            <p:nvPr/>
          </p:nvSpPr>
          <p:spPr>
            <a:xfrm>
              <a:off x="-1318077" y="5340579"/>
              <a:ext cx="1313312" cy="3429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ลงทะเบียนเข้าอบรม</a:t>
              </a:r>
            </a:p>
          </p:txBody>
        </p:sp>
      </p:grpSp>
      <p:sp>
        <p:nvSpPr>
          <p:cNvPr id="71" name="Rounded Rectangle 193"/>
          <p:cNvSpPr/>
          <p:nvPr/>
        </p:nvSpPr>
        <p:spPr>
          <a:xfrm>
            <a:off x="9933589" y="2938747"/>
            <a:ext cx="825500" cy="30133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2" name="Elbow Connector 194"/>
          <p:cNvCxnSpPr>
            <a:stCxn id="71" idx="1"/>
            <a:endCxn id="59" idx="3"/>
          </p:cNvCxnSpPr>
          <p:nvPr/>
        </p:nvCxnSpPr>
        <p:spPr>
          <a:xfrm rot="10800000" flipV="1">
            <a:off x="8569703" y="3089414"/>
            <a:ext cx="1363886" cy="1313884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6108" y="3409467"/>
            <a:ext cx="3822320" cy="1992397"/>
            <a:chOff x="67379" y="3409467"/>
            <a:chExt cx="3822320" cy="1992397"/>
          </a:xfrm>
        </p:grpSpPr>
        <p:grpSp>
          <p:nvGrpSpPr>
            <p:cNvPr id="22" name="Group 21"/>
            <p:cNvGrpSpPr/>
            <p:nvPr/>
          </p:nvGrpSpPr>
          <p:grpSpPr>
            <a:xfrm>
              <a:off x="67379" y="3409467"/>
              <a:ext cx="3822320" cy="1992397"/>
              <a:chOff x="-2849564" y="3051389"/>
              <a:chExt cx="3822320" cy="199239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-2849564" y="3051389"/>
                <a:ext cx="3822320" cy="1992397"/>
                <a:chOff x="8492052" y="2209800"/>
                <a:chExt cx="3479396" cy="1992397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8492052" y="2209800"/>
                  <a:ext cx="3479396" cy="199239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36" name="Rounded Rectangle 201"/>
                <p:cNvSpPr/>
                <p:nvPr/>
              </p:nvSpPr>
              <p:spPr>
                <a:xfrm>
                  <a:off x="8724360" y="2718389"/>
                  <a:ext cx="3051276" cy="1143422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</p:grpSp>
          <p:sp>
            <p:nvSpPr>
              <p:cNvPr id="24" name="Rounded Rectangle 203"/>
              <p:cNvSpPr/>
              <p:nvPr/>
            </p:nvSpPr>
            <p:spPr>
              <a:xfrm>
                <a:off x="-2350408" y="4127277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ยืนยัน</a:t>
                </a:r>
              </a:p>
            </p:txBody>
          </p:sp>
          <p:sp>
            <p:nvSpPr>
              <p:cNvPr id="37" name="Rounded Rectangle 203"/>
              <p:cNvSpPr/>
              <p:nvPr/>
            </p:nvSpPr>
            <p:spPr>
              <a:xfrm>
                <a:off x="-921322" y="4127277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ยกเลิก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96528" y="4126298"/>
              <a:ext cx="2335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dirty="0"/>
                <a:t>ยืนยันการลงทะเบียนเข้าอบรม</a:t>
              </a:r>
              <a:endParaRPr lang="en-US" sz="1200" dirty="0"/>
            </a:p>
          </p:txBody>
        </p:sp>
      </p:grpSp>
      <p:cxnSp>
        <p:nvCxnSpPr>
          <p:cNvPr id="39" name="Elbow Connector 194"/>
          <p:cNvCxnSpPr>
            <a:stCxn id="59" idx="1"/>
            <a:endCxn id="35" idx="3"/>
          </p:cNvCxnSpPr>
          <p:nvPr/>
        </p:nvCxnSpPr>
        <p:spPr>
          <a:xfrm rot="10800000" flipV="1">
            <a:off x="4088429" y="4403298"/>
            <a:ext cx="658955" cy="2368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4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226476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ลงทะเบียนเข้าอบรม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เช็คชื่อเข้าอบรม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32146"/>
              </p:ext>
            </p:extLst>
          </p:nvPr>
        </p:nvGraphicFramePr>
        <p:xfrm>
          <a:off x="726148" y="2611819"/>
          <a:ext cx="105887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8276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23442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เช็คชื่อเข้าอบรม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063039" y="1785185"/>
            <a:ext cx="2327566" cy="220476"/>
            <a:chOff x="-60199" y="2295212"/>
            <a:chExt cx="2327566" cy="220476"/>
          </a:xfrm>
        </p:grpSpPr>
        <p:sp>
          <p:nvSpPr>
            <p:cNvPr id="44" name="Rounded Rectangle 169"/>
            <p:cNvSpPr/>
            <p:nvPr/>
          </p:nvSpPr>
          <p:spPr>
            <a:xfrm>
              <a:off x="-60199" y="2295212"/>
              <a:ext cx="2251886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30" y="2296213"/>
              <a:ext cx="286537" cy="219475"/>
            </a:xfrm>
            <a:prstGeom prst="rect">
              <a:avLst/>
            </a:prstGeom>
          </p:spPr>
        </p:pic>
      </p:grpSp>
      <p:sp>
        <p:nvSpPr>
          <p:cNvPr id="46" name="Rounded Rectangle 173"/>
          <p:cNvSpPr/>
          <p:nvPr/>
        </p:nvSpPr>
        <p:spPr>
          <a:xfrm>
            <a:off x="9809707" y="305117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7" name="Rounded Rectangle 173"/>
          <p:cNvSpPr/>
          <p:nvPr/>
        </p:nvSpPr>
        <p:spPr>
          <a:xfrm>
            <a:off x="9809707" y="342696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8" name="Rounded Rectangle 173"/>
          <p:cNvSpPr/>
          <p:nvPr/>
        </p:nvSpPr>
        <p:spPr>
          <a:xfrm>
            <a:off x="9809707" y="3805329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9" name="Rounded Rectangle 173"/>
          <p:cNvSpPr/>
          <p:nvPr/>
        </p:nvSpPr>
        <p:spPr>
          <a:xfrm>
            <a:off x="9809707" y="4162182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39304" y="1022428"/>
            <a:ext cx="2055102" cy="1982980"/>
            <a:chOff x="4755131" y="1022428"/>
            <a:chExt cx="2055102" cy="1982980"/>
          </a:xfrm>
        </p:grpSpPr>
        <p:grpSp>
          <p:nvGrpSpPr>
            <p:cNvPr id="60" name="Group 59"/>
            <p:cNvGrpSpPr/>
            <p:nvPr/>
          </p:nvGrpSpPr>
          <p:grpSpPr>
            <a:xfrm>
              <a:off x="4762877" y="1022428"/>
              <a:ext cx="2047356" cy="1982980"/>
              <a:chOff x="2626106" y="1440934"/>
              <a:chExt cx="2047356" cy="124917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641600" y="1447801"/>
                <a:ext cx="2031862" cy="108451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กลุ่มย่อยหลักสูตร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755131" y="2442542"/>
              <a:ext cx="2055102" cy="338554"/>
              <a:chOff x="4850812" y="-956374"/>
              <a:chExt cx="2055102" cy="33855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657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ข้อมูลกลุ่มหลักสูตร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2216851" y="1241886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ข้อมูลกลุ่มหลักสูตร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รหัสกลุ่มหลักสูตร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/ คำอธิบาย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 (เพิ่มหลักสูตรใหม่)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66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211" y="537022"/>
            <a:ext cx="11070546" cy="6155878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058139" y="2932689"/>
            <a:ext cx="3822320" cy="3093617"/>
            <a:chOff x="-2849564" y="3051389"/>
            <a:chExt cx="3822320" cy="3093617"/>
          </a:xfrm>
        </p:grpSpPr>
        <p:grpSp>
          <p:nvGrpSpPr>
            <p:cNvPr id="51" name="Group 50"/>
            <p:cNvGrpSpPr/>
            <p:nvPr/>
          </p:nvGrpSpPr>
          <p:grpSpPr>
            <a:xfrm>
              <a:off x="-2849564" y="3051389"/>
              <a:ext cx="3822320" cy="3093617"/>
              <a:chOff x="3594480" y="3564333"/>
              <a:chExt cx="3822320" cy="3093617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594480" y="3564333"/>
                <a:ext cx="3822320" cy="3093617"/>
                <a:chOff x="8492052" y="2209800"/>
                <a:chExt cx="3479396" cy="3093617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8492052" y="2209800"/>
                  <a:ext cx="3479396" cy="309361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60" name="Rounded Rectangle 201"/>
                <p:cNvSpPr/>
                <p:nvPr/>
              </p:nvSpPr>
              <p:spPr>
                <a:xfrm>
                  <a:off x="8724360" y="2718389"/>
                  <a:ext cx="3051276" cy="2192246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4157872" y="4191267"/>
                <a:ext cx="2588936" cy="960990"/>
                <a:chOff x="8754542" y="3262586"/>
                <a:chExt cx="2588936" cy="960990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8754542" y="3601180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รหัสบัตรประชาชน</a:t>
                  </a:r>
                  <a:endParaRPr lang="en-US" sz="1200" dirty="0"/>
                </a:p>
              </p:txBody>
            </p:sp>
            <p:sp>
              <p:nvSpPr>
                <p:cNvPr id="58" name="Rounded Rectangle 199"/>
                <p:cNvSpPr/>
                <p:nvPr/>
              </p:nvSpPr>
              <p:spPr>
                <a:xfrm>
                  <a:off x="9729530" y="3642295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754542" y="3946577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วันที่</a:t>
                  </a:r>
                  <a:endParaRPr lang="en-US" sz="1200" dirty="0"/>
                </a:p>
              </p:txBody>
            </p:sp>
            <p:sp>
              <p:nvSpPr>
                <p:cNvPr id="18" name="Rounded Rectangle 199"/>
                <p:cNvSpPr/>
                <p:nvPr/>
              </p:nvSpPr>
              <p:spPr>
                <a:xfrm>
                  <a:off x="9729530" y="3987693"/>
                  <a:ext cx="1613948" cy="1947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754542" y="3262586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รหัสหลักสูตร</a:t>
                  </a:r>
                  <a:endParaRPr lang="en-US" sz="1200" dirty="0"/>
                </a:p>
              </p:txBody>
            </p:sp>
            <p:sp>
              <p:nvSpPr>
                <p:cNvPr id="20" name="Rounded Rectangle 199"/>
                <p:cNvSpPr/>
                <p:nvPr/>
              </p:nvSpPr>
              <p:spPr>
                <a:xfrm>
                  <a:off x="9729530" y="3303701"/>
                  <a:ext cx="1613948" cy="1947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Rounded Rectangle 203"/>
            <p:cNvSpPr/>
            <p:nvPr/>
          </p:nvSpPr>
          <p:spPr>
            <a:xfrm>
              <a:off x="-1314631" y="4863825"/>
              <a:ext cx="734703" cy="3429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</p:grpSp>
      <p:sp>
        <p:nvSpPr>
          <p:cNvPr id="71" name="Rounded Rectangle 193"/>
          <p:cNvSpPr/>
          <p:nvPr/>
        </p:nvSpPr>
        <p:spPr>
          <a:xfrm>
            <a:off x="9737725" y="2958089"/>
            <a:ext cx="825500" cy="30133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2" name="Elbow Connector 194"/>
          <p:cNvCxnSpPr>
            <a:stCxn id="71" idx="1"/>
            <a:endCxn id="59" idx="3"/>
          </p:cNvCxnSpPr>
          <p:nvPr/>
        </p:nvCxnSpPr>
        <p:spPr>
          <a:xfrm rot="10800000" flipV="1">
            <a:off x="7880459" y="3108756"/>
            <a:ext cx="1857266" cy="137074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5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3381174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รหัสกลุ่มหลักสูตร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/ คำอธิบาย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918817" y="3778595"/>
          <a:ext cx="1029234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76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609518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752966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รหัสกลุ่มย่อยหลักสูตร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80593" y="3427919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 (แก้ไข,ดูรายละเอียด กลุ่มหลักสูตร)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2934046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674023" y="2968933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กลุ่มย่อยหลักสูตร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759260" y="3030023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3030023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ข้อมูลกลุ่มหลักสูตร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851" y="1216486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ข้อมูลกลุ่มหลักสูตร</a:t>
            </a:r>
          </a:p>
        </p:txBody>
      </p:sp>
    </p:spTree>
    <p:extLst>
      <p:ext uri="{BB962C8B-B14F-4D97-AF65-F5344CB8AC3E}">
        <p14:creationId xmlns:p14="http://schemas.microsoft.com/office/powerpoint/2010/main" val="16697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เพิ่มกลุ่มย่อยหลักสูตร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29" y="589103"/>
            <a:ext cx="10894769" cy="6040297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520701" y="2856489"/>
            <a:ext cx="8064499" cy="3458586"/>
            <a:chOff x="5234162" y="2209800"/>
            <a:chExt cx="6737286" cy="3458586"/>
          </a:xfrm>
        </p:grpSpPr>
        <p:sp>
          <p:nvSpPr>
            <p:cNvPr id="73" name="Rectangle 72"/>
            <p:cNvSpPr/>
            <p:nvPr/>
          </p:nvSpPr>
          <p:spPr>
            <a:xfrm>
              <a:off x="5234162" y="2209800"/>
              <a:ext cx="6737286" cy="3458586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74" name="Rounded Rectangle 201"/>
            <p:cNvSpPr/>
            <p:nvPr/>
          </p:nvSpPr>
          <p:spPr>
            <a:xfrm>
              <a:off x="5326646" y="2718388"/>
              <a:ext cx="6448990" cy="2797597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75" name="Rounded Rectangle 193"/>
          <p:cNvSpPr/>
          <p:nvPr/>
        </p:nvSpPr>
        <p:spPr>
          <a:xfrm>
            <a:off x="9296399" y="2938747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6" name="Elbow Connector 194"/>
          <p:cNvCxnSpPr>
            <a:stCxn id="75" idx="1"/>
            <a:endCxn id="73" idx="3"/>
          </p:cNvCxnSpPr>
          <p:nvPr/>
        </p:nvCxnSpPr>
        <p:spPr>
          <a:xfrm rot="10800000" flipV="1">
            <a:off x="8585201" y="3117198"/>
            <a:ext cx="711199" cy="1468583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57628"/>
              </p:ext>
            </p:extLst>
          </p:nvPr>
        </p:nvGraphicFramePr>
        <p:xfrm>
          <a:off x="825501" y="4318295"/>
          <a:ext cx="735647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299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559214">
                  <a:extLst>
                    <a:ext uri="{9D8B030D-6E8A-4147-A177-3AD203B41FA5}">
                      <a16:colId xmlns:a16="http://schemas.microsoft.com/office/drawing/2014/main" val="3743643538"/>
                    </a:ext>
                  </a:extLst>
                </a:gridCol>
                <a:gridCol w="131100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937971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265124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533862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รหัสกลุ่มย่อยหลักสูตร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78" name="Rounded Rectangle 175"/>
          <p:cNvSpPr/>
          <p:nvPr/>
        </p:nvSpPr>
        <p:spPr>
          <a:xfrm>
            <a:off x="7759638" y="5719554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51996" y="4664947"/>
            <a:ext cx="82648" cy="855780"/>
            <a:chOff x="1615546" y="4300523"/>
            <a:chExt cx="82648" cy="855780"/>
          </a:xfrm>
        </p:grpSpPr>
        <p:sp>
          <p:nvSpPr>
            <p:cNvPr id="82" name="Rounded Rectangle 343"/>
            <p:cNvSpPr/>
            <p:nvPr/>
          </p:nvSpPr>
          <p:spPr>
            <a:xfrm>
              <a:off x="1615546" y="4300523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  <p:sp>
          <p:nvSpPr>
            <p:cNvPr id="83" name="Rounded Rectangle 343"/>
            <p:cNvSpPr/>
            <p:nvPr/>
          </p:nvSpPr>
          <p:spPr>
            <a:xfrm>
              <a:off x="1615546" y="456167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  <p:sp>
          <p:nvSpPr>
            <p:cNvPr id="84" name="Rounded Rectangle 343"/>
            <p:cNvSpPr/>
            <p:nvPr/>
          </p:nvSpPr>
          <p:spPr>
            <a:xfrm>
              <a:off x="1615546" y="4822620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  <p:sp>
          <p:nvSpPr>
            <p:cNvPr id="85" name="Rounded Rectangle 343"/>
            <p:cNvSpPr/>
            <p:nvPr/>
          </p:nvSpPr>
          <p:spPr>
            <a:xfrm>
              <a:off x="1615546" y="5085279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86" name="Rounded Rectangle 175"/>
          <p:cNvSpPr/>
          <p:nvPr/>
        </p:nvSpPr>
        <p:spPr>
          <a:xfrm>
            <a:off x="6962775" y="5719554"/>
            <a:ext cx="701127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87" name="Rounded Rectangle 343"/>
          <p:cNvSpPr/>
          <p:nvPr/>
        </p:nvSpPr>
        <p:spPr>
          <a:xfrm>
            <a:off x="875771" y="4407897"/>
            <a:ext cx="82648" cy="71024"/>
          </a:xfrm>
          <a:prstGeom prst="roundRect">
            <a:avLst>
              <a:gd name="adj" fmla="val 2084"/>
            </a:avLst>
          </a:prstGeom>
          <a:ln w="3175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4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5493188" y="4002019"/>
            <a:ext cx="2667642" cy="276999"/>
            <a:chOff x="-1149900" y="641914"/>
            <a:chExt cx="2667642" cy="276999"/>
          </a:xfrm>
        </p:grpSpPr>
        <p:sp>
          <p:nvSpPr>
            <p:cNvPr id="89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97018" y="4008150"/>
            <a:ext cx="2099644" cy="276999"/>
            <a:chOff x="157873" y="641914"/>
            <a:chExt cx="2099644" cy="276999"/>
          </a:xfrm>
        </p:grpSpPr>
        <p:sp>
          <p:nvSpPr>
            <p:cNvPr id="92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sp>
        <p:nvSpPr>
          <p:cNvPr id="111" name="Rounded Rectangle 169"/>
          <p:cNvSpPr/>
          <p:nvPr/>
        </p:nvSpPr>
        <p:spPr>
          <a:xfrm>
            <a:off x="5090302" y="3640214"/>
            <a:ext cx="282327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ค้นหา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895438" y="3638463"/>
            <a:ext cx="286537" cy="222203"/>
            <a:chOff x="1479686" y="2291734"/>
            <a:chExt cx="286537" cy="222203"/>
          </a:xfrm>
        </p:grpSpPr>
        <p:sp>
          <p:nvSpPr>
            <p:cNvPr id="116" name="Rounded Rectangle 169"/>
            <p:cNvSpPr/>
            <p:nvPr/>
          </p:nvSpPr>
          <p:spPr>
            <a:xfrm>
              <a:off x="1517157" y="2295212"/>
              <a:ext cx="213643" cy="17546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686" y="2291734"/>
              <a:ext cx="286537" cy="22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27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ข้อมูลกลุ่มย่อยหลักสูตร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82205"/>
              </p:ext>
            </p:extLst>
          </p:nvPr>
        </p:nvGraphicFramePr>
        <p:xfrm>
          <a:off x="726146" y="2611819"/>
          <a:ext cx="105887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8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30143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866134">
                  <a:extLst>
                    <a:ext uri="{9D8B030D-6E8A-4147-A177-3AD203B41FA5}">
                      <a16:colId xmlns:a16="http://schemas.microsoft.com/office/drawing/2014/main" val="1141055419"/>
                    </a:ext>
                  </a:extLst>
                </a:gridCol>
                <a:gridCol w="430452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รหัสกลุ่มย่อยหลักสูตร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กลุ่มย่อยหลักสูตร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047401" y="1022428"/>
            <a:ext cx="2055102" cy="1982980"/>
            <a:chOff x="4755131" y="1022428"/>
            <a:chExt cx="2055102" cy="1982980"/>
          </a:xfrm>
        </p:grpSpPr>
        <p:grpSp>
          <p:nvGrpSpPr>
            <p:cNvPr id="60" name="Group 59"/>
            <p:cNvGrpSpPr/>
            <p:nvPr/>
          </p:nvGrpSpPr>
          <p:grpSpPr>
            <a:xfrm>
              <a:off x="4762877" y="1022428"/>
              <a:ext cx="2047356" cy="1982980"/>
              <a:chOff x="2626106" y="1440934"/>
              <a:chExt cx="2047356" cy="124917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41600" y="1447801"/>
                <a:ext cx="2031862" cy="108451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กลุ่มย่อยหลักสูตร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755131" y="1246330"/>
              <a:ext cx="2055102" cy="338554"/>
              <a:chOff x="4850812" y="-956374"/>
              <a:chExt cx="2055102" cy="33855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กลุ่มย่อยหลักสูตร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051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ข้อมูลกลุ่มย่อยหลักสูตร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2601247" y="1216486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ข้อมูลกลุ่มย่อยหลักสูตร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331753" y="2269681"/>
            <a:ext cx="2655352" cy="276999"/>
            <a:chOff x="-176172" y="641914"/>
            <a:chExt cx="2655352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ctype_code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76172" y="641914"/>
              <a:ext cx="1248619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รหัสกลุ่มย่อยหลักสูตร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ctype_desc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/ คำอธิบาย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กลุ่มย่อยหลักสูตร (เพิ่มหลักสูตรใหม่)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3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ข้อมูลผู้สนับสนุน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20362"/>
              </p:ext>
            </p:extLst>
          </p:nvPr>
        </p:nvGraphicFramePr>
        <p:xfrm>
          <a:off x="726149" y="2611819"/>
          <a:ext cx="105887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6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21008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3250424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ชื่อ ผู้สนับสนุน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วันที่ยืนยัน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รายชื่อผู้สนับสนุน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59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65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68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101214" y="1022428"/>
            <a:ext cx="2055102" cy="1982980"/>
            <a:chOff x="4755131" y="1022428"/>
            <a:chExt cx="2055102" cy="1982980"/>
          </a:xfrm>
        </p:grpSpPr>
        <p:grpSp>
          <p:nvGrpSpPr>
            <p:cNvPr id="75" name="Group 74"/>
            <p:cNvGrpSpPr/>
            <p:nvPr/>
          </p:nvGrpSpPr>
          <p:grpSpPr>
            <a:xfrm>
              <a:off x="4762877" y="1022428"/>
              <a:ext cx="2047356" cy="1982980"/>
              <a:chOff x="2626106" y="1440934"/>
              <a:chExt cx="2047356" cy="1249173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1600" y="1447801"/>
                <a:ext cx="2031862" cy="108451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กลุ่มย่อยหลักสูตร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755131" y="1489429"/>
              <a:ext cx="2055102" cy="338554"/>
              <a:chOff x="4850812" y="-956374"/>
              <a:chExt cx="2055102" cy="33855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ผู้สนับสนุน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7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052746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13287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55272" y="1254584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ข้อมูลผู้สนับสนุนโครงการ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2812" y="2397400"/>
            <a:ext cx="3134293" cy="276999"/>
            <a:chOff x="-655113" y="641914"/>
            <a:chExt cx="3134293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รหัสผู้สนับสุนน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612831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12238" y="2849100"/>
            <a:ext cx="2474867" cy="276999"/>
            <a:chOff x="4313" y="641914"/>
            <a:chExt cx="2474867" cy="304478"/>
          </a:xfrm>
        </p:grpSpPr>
        <p:sp>
          <p:nvSpPr>
            <p:cNvPr id="80" name="Rounded Rectangle 79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ผู้ที่ติดต่อได้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12238" y="3078746"/>
            <a:ext cx="6032599" cy="454938"/>
            <a:chOff x="4313" y="641914"/>
            <a:chExt cx="6032599" cy="500069"/>
          </a:xfrm>
        </p:grpSpPr>
        <p:sp>
          <p:nvSpPr>
            <p:cNvPr id="104" name="Rounded Rectangle 79"/>
            <p:cNvSpPr/>
            <p:nvPr/>
          </p:nvSpPr>
          <p:spPr>
            <a:xfrm>
              <a:off x="1072446" y="683029"/>
              <a:ext cx="4964466" cy="458954"/>
            </a:xfrm>
            <a:prstGeom prst="roundRect">
              <a:avLst>
                <a:gd name="adj" fmla="val 9823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93966" y="114575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ข้อมูลรายชื่อผู้สนับสนุนโครงการ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9230" y="65883"/>
            <a:ext cx="129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รายชื่อผู้สนับสนุน (เพิ่มรายชื่อผู้สนับสนุน)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410544" y="2397400"/>
            <a:ext cx="3134293" cy="276999"/>
            <a:chOff x="-655113" y="641914"/>
            <a:chExt cx="3134293" cy="304478"/>
          </a:xfrm>
        </p:grpSpPr>
        <p:sp>
          <p:nvSpPr>
            <p:cNvPr id="58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ผู้สนับสนุน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04872" y="2625859"/>
            <a:ext cx="2474867" cy="276999"/>
            <a:chOff x="1504872" y="2625859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1504872" y="2625859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วันที่ยืนยัน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3828329" y="2720029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47" name="Group 46"/>
          <p:cNvGrpSpPr/>
          <p:nvPr/>
        </p:nvGrpSpPr>
        <p:grpSpPr>
          <a:xfrm>
            <a:off x="10373384" y="1698983"/>
            <a:ext cx="941540" cy="268068"/>
            <a:chOff x="10540209" y="1448445"/>
            <a:chExt cx="941540" cy="268068"/>
          </a:xfrm>
        </p:grpSpPr>
        <p:sp>
          <p:nvSpPr>
            <p:cNvPr id="48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9603561" y="1698983"/>
            <a:ext cx="668860" cy="268068"/>
            <a:chOff x="9922940" y="1440849"/>
            <a:chExt cx="668860" cy="268068"/>
          </a:xfrm>
        </p:grpSpPr>
        <p:sp>
          <p:nvSpPr>
            <p:cNvPr id="61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73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1995105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545863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55272" y="1224887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ข้อมูลผู้สนับสนุนโครงการ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2812" y="2213660"/>
            <a:ext cx="3134293" cy="276999"/>
            <a:chOff x="-655113" y="641914"/>
            <a:chExt cx="3134293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รหัสผู้สนับสุนน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429091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12238" y="2665360"/>
            <a:ext cx="2474867" cy="276999"/>
            <a:chOff x="4313" y="641914"/>
            <a:chExt cx="2474867" cy="304478"/>
          </a:xfrm>
        </p:grpSpPr>
        <p:sp>
          <p:nvSpPr>
            <p:cNvPr id="80" name="Rounded Rectangle 79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ผู้ที่ติดต่อได้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12238" y="2895006"/>
            <a:ext cx="6032599" cy="454938"/>
            <a:chOff x="4313" y="641914"/>
            <a:chExt cx="6032599" cy="500069"/>
          </a:xfrm>
        </p:grpSpPr>
        <p:sp>
          <p:nvSpPr>
            <p:cNvPr id="104" name="Rounded Rectangle 79"/>
            <p:cNvSpPr/>
            <p:nvPr/>
          </p:nvSpPr>
          <p:spPr>
            <a:xfrm>
              <a:off x="1072446" y="683029"/>
              <a:ext cx="4964466" cy="458954"/>
            </a:xfrm>
            <a:prstGeom prst="roundRect">
              <a:avLst>
                <a:gd name="adj" fmla="val 9823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93966" y="114575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ข้อมูลรายชื่อผู้สนับสนุนโครงการ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9230" y="65883"/>
            <a:ext cx="129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รายชื่อผู้สนับสนุน (แก้ไข, ดูข้อมูล รายชื่อผู้สนับสนุน)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410544" y="2213660"/>
            <a:ext cx="3134293" cy="276999"/>
            <a:chOff x="-655113" y="641914"/>
            <a:chExt cx="3134293" cy="304478"/>
          </a:xfrm>
        </p:grpSpPr>
        <p:sp>
          <p:nvSpPr>
            <p:cNvPr id="58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ผู้สนับสนุน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04872" y="2442119"/>
            <a:ext cx="2474867" cy="276999"/>
            <a:chOff x="1504872" y="2625859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1504872" y="2625859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วันที่ยืนยัน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3828329" y="2720029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47" name="Rectangle: Top Corners Rounded 46"/>
          <p:cNvSpPr/>
          <p:nvPr/>
        </p:nvSpPr>
        <p:spPr>
          <a:xfrm rot="10800000">
            <a:off x="761997" y="4090442"/>
            <a:ext cx="10552923" cy="2172736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5202"/>
              </p:ext>
            </p:extLst>
          </p:nvPr>
        </p:nvGraphicFramePr>
        <p:xfrm>
          <a:off x="918817" y="4487863"/>
          <a:ext cx="1029234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49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14217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345296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884600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240566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2240566">
                  <a:extLst>
                    <a:ext uri="{9D8B030D-6E8A-4147-A177-3AD203B41FA5}">
                      <a16:colId xmlns:a16="http://schemas.microsoft.com/office/drawing/2014/main" val="2913336317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  <a:r>
                        <a:rPr lang="th-TH" sz="1100" b="0" baseline="0" dirty="0">
                          <a:solidFill>
                            <a:schemeClr val="tx1"/>
                          </a:solidFill>
                          <a:cs typeface="+mj-cs"/>
                        </a:rPr>
                        <a:t> / คำอธิบายโครงการ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</a:t>
                      </a:r>
                      <a:r>
                        <a:rPr lang="th-TH" sz="1100" b="0" baseline="0" dirty="0">
                          <a:solidFill>
                            <a:schemeClr val="tx1"/>
                          </a:solidFill>
                          <a:cs typeface="+mj-cs"/>
                        </a:rPr>
                        <a:t> ผู้ติดต่อ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ข้อมูลเพื่อใช้ในการติดต่อ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80593" y="4137187"/>
            <a:ext cx="10730574" cy="2043497"/>
            <a:chOff x="329231" y="2188689"/>
            <a:chExt cx="10730574" cy="2043497"/>
          </a:xfrm>
        </p:grpSpPr>
        <p:grpSp>
          <p:nvGrpSpPr>
            <p:cNvPr id="56" name="Group 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71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6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6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Round Same Side Corner Rectangle 34"/>
          <p:cNvSpPr/>
          <p:nvPr/>
        </p:nvSpPr>
        <p:spPr>
          <a:xfrm>
            <a:off x="761998" y="364331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8" name="Rectangle 77"/>
          <p:cNvSpPr/>
          <p:nvPr/>
        </p:nvSpPr>
        <p:spPr>
          <a:xfrm>
            <a:off x="761996" y="3689827"/>
            <a:ext cx="1104942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ข้อมูลโครงการ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373384" y="1639084"/>
            <a:ext cx="941540" cy="268068"/>
            <a:chOff x="10540209" y="1448445"/>
            <a:chExt cx="941540" cy="268068"/>
          </a:xfrm>
        </p:grpSpPr>
        <p:sp>
          <p:nvSpPr>
            <p:cNvPr id="93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9603561" y="1639084"/>
            <a:ext cx="668860" cy="268068"/>
            <a:chOff x="9922940" y="1440849"/>
            <a:chExt cx="668860" cy="268068"/>
          </a:xfrm>
        </p:grpSpPr>
        <p:sp>
          <p:nvSpPr>
            <p:cNvPr id="96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109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8167</TotalTime>
  <Words>1396</Words>
  <Application>Microsoft Office PowerPoint</Application>
  <PresentationFormat>Widescreen</PresentationFormat>
  <Paragraphs>645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388</cp:revision>
  <cp:lastPrinted>2016-05-06T04:51:37Z</cp:lastPrinted>
  <dcterms:created xsi:type="dcterms:W3CDTF">2016-04-03T18:10:33Z</dcterms:created>
  <dcterms:modified xsi:type="dcterms:W3CDTF">2016-06-28T11:38:52Z</dcterms:modified>
</cp:coreProperties>
</file>