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5"/>
  </p:notesMasterIdLst>
  <p:sldIdLst>
    <p:sldId id="325" r:id="rId3"/>
    <p:sldId id="269" r:id="rId4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6000" autoAdjust="0"/>
  </p:normalViewPr>
  <p:slideViewPr>
    <p:cSldViewPr snapToGrid="0">
      <p:cViewPr varScale="1">
        <p:scale>
          <a:sx n="121" d="100"/>
          <a:sy n="121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09/07/59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เพิ่มหัวข้อตาราง</a:t>
            </a:r>
            <a:br>
              <a:rPr lang="th-TH" dirty="0"/>
            </a:br>
            <a:r>
              <a:rPr lang="th-TH" dirty="0"/>
              <a:t>1.เพิ่มคำนำหน้า 		2.วันเดือนปีเกิด		3.อายุ		4.แก้เลขบัตรประชาชน/พาสปอร์ต เป็น “เลขบัตรประชาชน”		5.แก้</a:t>
            </a:r>
            <a:r>
              <a:rPr lang="th-TH" baseline="0" dirty="0"/>
              <a:t> เฟซบุ๊ค/ไลน์ แยกเป็น 2 คอลัมภ์ ตามภาพ</a:t>
            </a:r>
            <a:r>
              <a:rPr lang="th-TH" dirty="0"/>
              <a:t>		</a:t>
            </a:r>
          </a:p>
          <a:p>
            <a:r>
              <a:rPr lang="th-TH" dirty="0"/>
              <a:t>6.แสดงข้อมูลที่อยู่ทั้งหมด</a:t>
            </a:r>
            <a:r>
              <a:rPr lang="th-TH" baseline="0" dirty="0"/>
              <a:t> รวมทั้ง รหัสไปรษณีย์ด้วย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12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714355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120999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8" name="TextBox 17"/>
                <p:cNvSpPr txBox="1"/>
                <p:nvPr userDrawn="1"/>
              </p:nvSpPr>
              <p:spPr>
                <a:xfrm>
                  <a:off x="7581655" y="1026287"/>
                  <a:ext cx="146386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ผลิตผลสมาชิก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966" y="1145753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กลุ่มผลิตผล และประเภทผลิตผล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956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ผลิตผลสมาชิก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800298" y="1050623"/>
            <a:ext cx="254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sym typeface="Wingdings 3" panose="05040102010807070707" pitchFamily="18" charset="2"/>
              </a:rPr>
              <a:t>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29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593966" y="1660039"/>
            <a:ext cx="10872320" cy="449943"/>
            <a:chOff x="593966" y="1660039"/>
            <a:chExt cx="10872320" cy="449943"/>
          </a:xfrm>
        </p:grpSpPr>
        <p:grpSp>
          <p:nvGrpSpPr>
            <p:cNvPr id="131" name="Group 130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132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93966" y="2700849"/>
                <a:ext cx="1263409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728614" y="1743030"/>
              <a:ext cx="668860" cy="268068"/>
              <a:chOff x="11047993" y="1440849"/>
              <a:chExt cx="668860" cy="268068"/>
            </a:xfrm>
          </p:grpSpPr>
          <p:sp>
            <p:nvSpPr>
              <p:cNvPr id="170" name="Rounded Rectangle 22"/>
              <p:cNvSpPr/>
              <p:nvPr/>
            </p:nvSpPr>
            <p:spPr>
              <a:xfrm>
                <a:off x="11047993" y="1440849"/>
                <a:ext cx="668860" cy="268068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   จัดเก็บ</a:t>
                </a:r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07253" y="1516856"/>
                <a:ext cx="148521" cy="148521"/>
              </a:xfrm>
              <a:prstGeom prst="rect">
                <a:avLst/>
              </a:prstGeom>
            </p:spPr>
          </p:pic>
        </p:grpSp>
      </p:grpSp>
      <p:grpSp>
        <p:nvGrpSpPr>
          <p:cNvPr id="60" name="Group 59"/>
          <p:cNvGrpSpPr/>
          <p:nvPr/>
        </p:nvGrpSpPr>
        <p:grpSpPr>
          <a:xfrm>
            <a:off x="7752940" y="1025872"/>
            <a:ext cx="2193239" cy="564971"/>
            <a:chOff x="7927788" y="1044700"/>
            <a:chExt cx="2193239" cy="564971"/>
          </a:xfrm>
        </p:grpSpPr>
        <p:grpSp>
          <p:nvGrpSpPr>
            <p:cNvPr id="61" name="Group 60"/>
            <p:cNvGrpSpPr/>
            <p:nvPr/>
          </p:nvGrpSpPr>
          <p:grpSpPr>
            <a:xfrm>
              <a:off x="7927788" y="1044700"/>
              <a:ext cx="2193239" cy="564971"/>
              <a:chOff x="2626106" y="1440375"/>
              <a:chExt cx="1425194" cy="35590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641600" y="1440375"/>
                <a:ext cx="1409700" cy="2569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6106" y="145772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961200" y="1058207"/>
              <a:ext cx="2159827" cy="338554"/>
              <a:chOff x="7906871" y="1050623"/>
              <a:chExt cx="1430561" cy="33855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906871" y="1085642"/>
                <a:ext cx="1430561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กลุ่มผลิตผล และประเภทผลิตผล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906871" y="1050623"/>
                <a:ext cx="2549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80594" y="2268893"/>
            <a:ext cx="2099644" cy="276999"/>
            <a:chOff x="157873" y="641914"/>
            <a:chExt cx="2099644" cy="276999"/>
          </a:xfrm>
        </p:grpSpPr>
        <p:sp>
          <p:nvSpPr>
            <p:cNvPr id="68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66374" y="2268893"/>
            <a:ext cx="2667642" cy="276999"/>
            <a:chOff x="-1149900" y="641914"/>
            <a:chExt cx="2667642" cy="276999"/>
          </a:xfrm>
        </p:grpSpPr>
        <p:sp>
          <p:nvSpPr>
            <p:cNvPr id="72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77512" y="4709789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9682030" y="4750904"/>
            <a:ext cx="1566092" cy="197674"/>
            <a:chOff x="9900195" y="5517896"/>
            <a:chExt cx="1566092" cy="197674"/>
          </a:xfrm>
        </p:grpSpPr>
        <p:sp>
          <p:nvSpPr>
            <p:cNvPr id="76" name="Rounded Rectangle 17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17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17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24819"/>
              </p:ext>
            </p:extLst>
          </p:nvPr>
        </p:nvGraphicFramePr>
        <p:xfrm>
          <a:off x="877513" y="2657933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6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967699">
                  <a:extLst>
                    <a:ext uri="{9D8B030D-6E8A-4147-A177-3AD203B41FA5}">
                      <a16:colId xmlns:a16="http://schemas.microsoft.com/office/drawing/2014/main" val="3923238528"/>
                    </a:ext>
                  </a:extLst>
                </a:gridCol>
                <a:gridCol w="351612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241913">
                  <a:extLst>
                    <a:ext uri="{9D8B030D-6E8A-4147-A177-3AD203B41FA5}">
                      <a16:colId xmlns:a16="http://schemas.microsoft.com/office/drawing/2014/main" val="3753214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รหัสกลุ่มผลิตผล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5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7800298" y="1050623"/>
            <a:ext cx="254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sym typeface="Wingdings 3" panose="05040102010807070707" pitchFamily="18" charset="2"/>
              </a:rPr>
              <a:t>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29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14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</a:rPr>
                <a:t>product_group_code</a:t>
              </a:r>
              <a:endParaRPr lang="en-US" sz="800" dirty="0">
                <a:latin typeface="Arial" panose="020B0604020202020204" pitchFamily="34" charset="0"/>
                <a:ea typeface=" SimSun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รหัสกลุ่มผลิตผล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145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product_group_desc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3966" y="1660039"/>
            <a:ext cx="10872320" cy="449943"/>
            <a:chOff x="593966" y="1660039"/>
            <a:chExt cx="10872320" cy="449943"/>
          </a:xfrm>
        </p:grpSpPr>
        <p:grpSp>
          <p:nvGrpSpPr>
            <p:cNvPr id="131" name="Group 130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132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93966" y="2700849"/>
                <a:ext cx="1034809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กลุ่มผลิตผล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728614" y="1743030"/>
              <a:ext cx="668860" cy="268068"/>
              <a:chOff x="11047993" y="1440849"/>
              <a:chExt cx="668860" cy="268068"/>
            </a:xfrm>
          </p:grpSpPr>
          <p:sp>
            <p:nvSpPr>
              <p:cNvPr id="170" name="Rounded Rectangle 22"/>
              <p:cNvSpPr/>
              <p:nvPr/>
            </p:nvSpPr>
            <p:spPr>
              <a:xfrm>
                <a:off x="11047993" y="1440849"/>
                <a:ext cx="668860" cy="268068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   จัดเก็บ</a:t>
                </a:r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07253" y="1516856"/>
                <a:ext cx="148521" cy="148521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7752940" y="1025872"/>
            <a:ext cx="2193239" cy="564971"/>
            <a:chOff x="7927788" y="1044700"/>
            <a:chExt cx="2193239" cy="564971"/>
          </a:xfrm>
        </p:grpSpPr>
        <p:grpSp>
          <p:nvGrpSpPr>
            <p:cNvPr id="18" name="Group 17"/>
            <p:cNvGrpSpPr/>
            <p:nvPr/>
          </p:nvGrpSpPr>
          <p:grpSpPr>
            <a:xfrm>
              <a:off x="7927788" y="1044700"/>
              <a:ext cx="2193239" cy="564971"/>
              <a:chOff x="2626106" y="1440375"/>
              <a:chExt cx="1425194" cy="3559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641600" y="1440375"/>
                <a:ext cx="1409700" cy="2569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26106" y="145772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7961200" y="1058207"/>
              <a:ext cx="2159827" cy="338554"/>
              <a:chOff x="7906871" y="1050623"/>
              <a:chExt cx="1430561" cy="3385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906871" y="1085642"/>
                <a:ext cx="1430561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กลุ่มผลิตผล และประเภทผลิตผล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906871" y="1050623"/>
                <a:ext cx="2549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5" name="Rectangle: Top Corners Rounded 184"/>
          <p:cNvSpPr/>
          <p:nvPr/>
        </p:nvSpPr>
        <p:spPr>
          <a:xfrm rot="10800000">
            <a:off x="761998" y="3628046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86" name="Table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58414"/>
              </p:ext>
            </p:extLst>
          </p:nvPr>
        </p:nvGraphicFramePr>
        <p:xfrm>
          <a:off x="918817" y="4066317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55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73233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3756266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รหัสประเภทผลิตผล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80593" y="3674791"/>
            <a:ext cx="10730574" cy="2043497"/>
            <a:chOff x="329231" y="2188689"/>
            <a:chExt cx="10730574" cy="2043497"/>
          </a:xfrm>
        </p:grpSpPr>
        <p:grpSp>
          <p:nvGrpSpPr>
            <p:cNvPr id="188" name="Group 187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96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94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91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9" name="Round Same Side Corner Rectangle 34"/>
          <p:cNvSpPr/>
          <p:nvPr/>
        </p:nvSpPr>
        <p:spPr>
          <a:xfrm>
            <a:off x="761998" y="3180918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00" name="Rectangle 199"/>
          <p:cNvSpPr/>
          <p:nvPr/>
        </p:nvSpPr>
        <p:spPr>
          <a:xfrm>
            <a:off x="674023" y="3215805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ประเภทผลิตผล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9041687" y="3276895"/>
            <a:ext cx="668860" cy="268068"/>
            <a:chOff x="8866650" y="1448445"/>
            <a:chExt cx="668860" cy="268068"/>
          </a:xfrm>
        </p:grpSpPr>
        <p:sp>
          <p:nvSpPr>
            <p:cNvPr id="202" name="Rounded Rectangle 48"/>
            <p:cNvSpPr/>
            <p:nvPr/>
          </p:nvSpPr>
          <p:spPr>
            <a:xfrm>
              <a:off x="886665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91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/>
        </p:nvGrpSpPr>
        <p:grpSpPr>
          <a:xfrm>
            <a:off x="10529083" y="3276895"/>
            <a:ext cx="668860" cy="268068"/>
            <a:chOff x="9704524" y="3853467"/>
            <a:chExt cx="668860" cy="268068"/>
          </a:xfrm>
        </p:grpSpPr>
        <p:sp>
          <p:nvSpPr>
            <p:cNvPr id="205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sp>
        <p:nvSpPr>
          <p:cNvPr id="212" name="Rounded Rectangle 28"/>
          <p:cNvSpPr/>
          <p:nvPr/>
        </p:nvSpPr>
        <p:spPr>
          <a:xfrm>
            <a:off x="8962696" y="3204980"/>
            <a:ext cx="2268895" cy="393108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3" name="Elbow Connector 29"/>
          <p:cNvCxnSpPr>
            <a:stCxn id="212" idx="0"/>
            <a:endCxn id="215" idx="0"/>
          </p:cNvCxnSpPr>
          <p:nvPr/>
        </p:nvCxnSpPr>
        <p:spPr>
          <a:xfrm rot="5400000" flipH="1" flipV="1">
            <a:off x="12469960" y="738590"/>
            <a:ext cx="93574" cy="4839206"/>
          </a:xfrm>
          <a:prstGeom prst="bentConnector3">
            <a:avLst>
              <a:gd name="adj1" fmla="val 344299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2380859" y="3111406"/>
            <a:ext cx="5110982" cy="2868903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216" name="Rounded Rectangle 34"/>
          <p:cNvSpPr/>
          <p:nvPr/>
        </p:nvSpPr>
        <p:spPr>
          <a:xfrm>
            <a:off x="12576669" y="3619996"/>
            <a:ext cx="4701539" cy="2184400"/>
          </a:xfrm>
          <a:prstGeom prst="roundRect">
            <a:avLst>
              <a:gd name="adj" fmla="val 213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2800094" y="4228509"/>
            <a:ext cx="4250312" cy="276999"/>
            <a:chOff x="9010649" y="3677469"/>
            <a:chExt cx="4250312" cy="276999"/>
          </a:xfrm>
        </p:grpSpPr>
        <p:sp>
          <p:nvSpPr>
            <p:cNvPr id="227" name="TextBox 226"/>
            <p:cNvSpPr txBox="1"/>
            <p:nvPr/>
          </p:nvSpPr>
          <p:spPr>
            <a:xfrm>
              <a:off x="9010649" y="367746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 / คำอธิบาย</a:t>
              </a:r>
              <a:endParaRPr lang="en-US" sz="1200" dirty="0"/>
            </a:p>
          </p:txBody>
        </p:sp>
        <p:sp>
          <p:nvSpPr>
            <p:cNvPr id="228" name="Rounded Rectangle 61"/>
            <p:cNvSpPr/>
            <p:nvPr/>
          </p:nvSpPr>
          <p:spPr>
            <a:xfrm>
              <a:off x="9985636" y="3718584"/>
              <a:ext cx="3275325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product_type_desc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2800094" y="3988803"/>
            <a:ext cx="2136256" cy="276999"/>
            <a:chOff x="9010649" y="3437763"/>
            <a:chExt cx="2136256" cy="276999"/>
          </a:xfrm>
        </p:grpSpPr>
        <p:sp>
          <p:nvSpPr>
            <p:cNvPr id="223" name="TextBox 222"/>
            <p:cNvSpPr txBox="1"/>
            <p:nvPr/>
          </p:nvSpPr>
          <p:spPr>
            <a:xfrm>
              <a:off x="9010649" y="3437763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รหัสประเภท</a:t>
              </a:r>
              <a:endParaRPr lang="en-US" sz="1200" dirty="0"/>
            </a:p>
          </p:txBody>
        </p:sp>
        <p:sp>
          <p:nvSpPr>
            <p:cNvPr id="224" name="Rounded Rectangle 58"/>
            <p:cNvSpPr/>
            <p:nvPr/>
          </p:nvSpPr>
          <p:spPr>
            <a:xfrm>
              <a:off x="9985637" y="3478878"/>
              <a:ext cx="116126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product_type_code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sp>
        <p:nvSpPr>
          <p:cNvPr id="231" name="Rounded Rectangle 25"/>
          <p:cNvSpPr/>
          <p:nvPr/>
        </p:nvSpPr>
        <p:spPr>
          <a:xfrm>
            <a:off x="13771635" y="4761865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232" name="Group 231"/>
          <p:cNvGrpSpPr/>
          <p:nvPr/>
        </p:nvGrpSpPr>
        <p:grpSpPr>
          <a:xfrm>
            <a:off x="1512238" y="2715916"/>
            <a:ext cx="2474867" cy="276999"/>
            <a:chOff x="1512238" y="2715916"/>
            <a:chExt cx="2474867" cy="276999"/>
          </a:xfrm>
        </p:grpSpPr>
        <p:grpSp>
          <p:nvGrpSpPr>
            <p:cNvPr id="233" name="Group 232"/>
            <p:cNvGrpSpPr/>
            <p:nvPr/>
          </p:nvGrpSpPr>
          <p:grpSpPr>
            <a:xfrm>
              <a:off x="1512238" y="2715916"/>
              <a:ext cx="2474867" cy="276999"/>
              <a:chOff x="4313" y="641914"/>
              <a:chExt cx="2474867" cy="304478"/>
            </a:xfrm>
          </p:grpSpPr>
          <p:sp>
            <p:nvSpPr>
              <p:cNvPr id="23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234" name="Rectangle 233"/>
            <p:cNvSpPr/>
            <p:nvPr/>
          </p:nvSpPr>
          <p:spPr>
            <a:xfrm>
              <a:off x="3847016" y="2792859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800094" y="4465995"/>
            <a:ext cx="2136256" cy="276999"/>
            <a:chOff x="12800094" y="4465995"/>
            <a:chExt cx="2136256" cy="276999"/>
          </a:xfrm>
        </p:grpSpPr>
        <p:grpSp>
          <p:nvGrpSpPr>
            <p:cNvPr id="219" name="Group 218"/>
            <p:cNvGrpSpPr/>
            <p:nvPr/>
          </p:nvGrpSpPr>
          <p:grpSpPr>
            <a:xfrm>
              <a:off x="12800094" y="4465995"/>
              <a:ext cx="2136256" cy="276999"/>
              <a:chOff x="9010649" y="3677469"/>
              <a:chExt cx="2136256" cy="276999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สถานะ</a:t>
                </a:r>
                <a:endParaRPr lang="en-US" sz="1200" dirty="0"/>
              </a:p>
            </p:txBody>
          </p:sp>
          <p:sp>
            <p:nvSpPr>
              <p:cNvPr id="226" name="Rounded Rectangle 64"/>
              <p:cNvSpPr/>
              <p:nvPr/>
            </p:nvSpPr>
            <p:spPr>
              <a:xfrm>
                <a:off x="9985637" y="3718584"/>
                <a:ext cx="116126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7" name="Rectangle 236"/>
            <p:cNvSpPr/>
            <p:nvPr/>
          </p:nvSpPr>
          <p:spPr>
            <a:xfrm>
              <a:off x="14802474" y="4560468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9785385" y="3282479"/>
            <a:ext cx="668860" cy="268068"/>
            <a:chOff x="9922940" y="1448445"/>
            <a:chExt cx="668860" cy="268068"/>
          </a:xfrm>
        </p:grpSpPr>
        <p:sp>
          <p:nvSpPr>
            <p:cNvPr id="23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414956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ผลิตผลสมาชิก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3966" y="1145753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กลุ่มผลิตผล และประเภทผลิตผล</a:t>
            </a:r>
          </a:p>
        </p:txBody>
      </p: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10120</TotalTime>
  <Words>136</Words>
  <Application>Microsoft Office PowerPoint</Application>
  <PresentationFormat>Widescreen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363</cp:revision>
  <cp:lastPrinted>2016-05-06T04:51:37Z</cp:lastPrinted>
  <dcterms:created xsi:type="dcterms:W3CDTF">2016-04-03T18:10:33Z</dcterms:created>
  <dcterms:modified xsi:type="dcterms:W3CDTF">2016-07-09T02:08:18Z</dcterms:modified>
</cp:coreProperties>
</file>