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4"/>
  </p:notesMasterIdLst>
  <p:sldIdLst>
    <p:sldId id="334" r:id="rId3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D6A"/>
    <a:srgbClr val="F7F7F7"/>
    <a:srgbClr val="F1F1F1"/>
    <a:srgbClr val="FFC000"/>
    <a:srgbClr val="969696"/>
    <a:srgbClr val="F5F5F5"/>
    <a:srgbClr val="E2E2E2"/>
    <a:srgbClr val="EEEEEE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79" autoAdjust="0"/>
    <p:restoredTop sz="94828" autoAdjust="0"/>
  </p:normalViewPr>
  <p:slideViewPr>
    <p:cSldViewPr snapToGrid="0">
      <p:cViewPr>
        <p:scale>
          <a:sx n="50" d="100"/>
          <a:sy n="50" d="100"/>
        </p:scale>
        <p:origin x="19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28/07/59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710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4"/>
            <a:chOff x="495300" y="801687"/>
            <a:chExt cx="11106150" cy="6132514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4"/>
              <a:chOff x="495300" y="801687"/>
              <a:chExt cx="11106150" cy="613251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1118"/>
                <a:chOff x="495300" y="1004887"/>
                <a:chExt cx="11106150" cy="441118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11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ภาพกิจกรรม</a:t>
                  </a:r>
                </a:p>
              </p:txBody>
            </p:sp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5955490" y="1026287"/>
                  <a:ext cx="146065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โครงการอบรม</a:t>
                  </a:r>
                </a:p>
              </p:txBody>
            </p:sp>
            <p:sp>
              <p:nvSpPr>
                <p:cNvPr id="15" name="TextBox 14"/>
                <p:cNvSpPr txBox="1"/>
                <p:nvPr userDrawn="1"/>
              </p:nvSpPr>
              <p:spPr>
                <a:xfrm>
                  <a:off x="4665526" y="1026287"/>
                  <a:ext cx="134203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rgbClr val="174898"/>
                      </a:solidFill>
                    </a:rPr>
                    <a:t>คลิปกิจกรรม</a:t>
                  </a:r>
                </a:p>
              </p:txBody>
            </p:sp>
            <p:sp>
              <p:nvSpPr>
                <p:cNvPr id="18" name="TextBox 17"/>
                <p:cNvSpPr txBox="1"/>
                <p:nvPr userDrawn="1"/>
              </p:nvSpPr>
              <p:spPr>
                <a:xfrm>
                  <a:off x="7395811" y="1026287"/>
                  <a:ext cx="148309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 smtClean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 smtClean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ส่งข่าว</a:t>
                  </a:r>
                  <a:r>
                    <a:rPr lang="th-TH" sz="2000" b="1" baseline="0" dirty="0" smtClean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 </a:t>
                  </a:r>
                  <a:r>
                    <a:rPr lang="en-US" sz="2000" b="1" baseline="0" dirty="0" smtClean="0">
                      <a:solidFill>
                        <a:srgbClr val="174898"/>
                      </a:solidFill>
                      <a:sym typeface="Wingdings 3" panose="05040102010807070707" pitchFamily="18" charset="2"/>
                    </a:rPr>
                    <a:t>Email</a:t>
                  </a:r>
                  <a:endParaRPr lang="th-TH" sz="2000" b="1" dirty="0">
                    <a:solidFill>
                      <a:srgbClr val="174898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35525"/>
                <a:ext cx="11106150" cy="5698676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9" y="618071"/>
            <a:ext cx="1076325" cy="3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srgbClr val="093D6A"/>
                </a:solidFill>
              </a:rPr>
              <a:t>แจ้งข่าวสาร ผ่าน </a:t>
            </a:r>
            <a:r>
              <a:rPr lang="en-US" sz="2000" b="1" dirty="0" smtClean="0">
                <a:solidFill>
                  <a:srgbClr val="093D6A"/>
                </a:solidFill>
              </a:rPr>
              <a:t>email</a:t>
            </a:r>
            <a:endParaRPr lang="th-TH" sz="2000" b="1" dirty="0">
              <a:solidFill>
                <a:srgbClr val="093D6A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เมนู </a:t>
            </a:r>
            <a:r>
              <a:rPr lang="th-TH" b="1" dirty="0" smtClean="0"/>
              <a:t>ส่ง</a:t>
            </a:r>
            <a:r>
              <a:rPr lang="th-TH" b="1" smtClean="0"/>
              <a:t>ข่าว </a:t>
            </a:r>
            <a:r>
              <a:rPr lang="en-US" b="1" smtClean="0"/>
              <a:t>Email</a:t>
            </a:r>
            <a:endParaRPr lang="th-TH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671562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8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สร้างข่าวสาร</a:t>
              </a:r>
              <a:endParaRPr lang="th-TH" sz="18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1662098" y="6001124"/>
            <a:ext cx="943942" cy="300616"/>
          </a:xfrm>
          <a:prstGeom prst="roundRect">
            <a:avLst>
              <a:gd name="adj" fmla="val 137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solidFill>
                  <a:srgbClr val="093D6A"/>
                </a:solidFill>
                <a:latin typeface="Arial" panose="020B0604020202020204" pitchFamily="34" charset="0"/>
              </a:rPr>
              <a:t>ส่ง</a:t>
            </a:r>
            <a:endParaRPr lang="th-TH" sz="1800" b="1" dirty="0">
              <a:solidFill>
                <a:srgbClr val="093D6A"/>
              </a:solidFill>
              <a:latin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03103" y="2242215"/>
            <a:ext cx="10744957" cy="369332"/>
            <a:chOff x="-186550" y="611723"/>
            <a:chExt cx="10744957" cy="405970"/>
          </a:xfrm>
        </p:grpSpPr>
        <p:sp>
          <p:nvSpPr>
            <p:cNvPr id="60" name="Rounded Rectangle 59"/>
            <p:cNvSpPr/>
            <p:nvPr/>
          </p:nvSpPr>
          <p:spPr>
            <a:xfrm>
              <a:off x="1072445" y="683027"/>
              <a:ext cx="9485962" cy="263363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186550" y="611723"/>
              <a:ext cx="1068134" cy="40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800" dirty="0" smtClean="0">
                  <a:latin typeface="Arial" panose="020B0604020202020204" pitchFamily="34" charset="0"/>
                  <a:cs typeface="+mj-cs"/>
                </a:rPr>
                <a:t>เรื่อง</a:t>
              </a:r>
              <a:endParaRPr lang="en-US" sz="18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8534" y="2587996"/>
            <a:ext cx="10649526" cy="2954955"/>
            <a:chOff x="498534" y="2587996"/>
            <a:chExt cx="10649526" cy="2954955"/>
          </a:xfrm>
        </p:grpSpPr>
        <p:sp>
          <p:nvSpPr>
            <p:cNvPr id="64" name="Rounded Rectangle 63"/>
            <p:cNvSpPr/>
            <p:nvPr/>
          </p:nvSpPr>
          <p:spPr>
            <a:xfrm>
              <a:off x="1662098" y="2684145"/>
              <a:ext cx="9485962" cy="2858806"/>
            </a:xfrm>
            <a:prstGeom prst="roundRect">
              <a:avLst>
                <a:gd name="adj" fmla="val 1676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Arial" panose="020B0604020202020204" pitchFamily="34" charset="0"/>
                <a:ea typeface=" SimSun"/>
                <a:cs typeface="+mj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8534" y="2587996"/>
              <a:ext cx="1068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800" dirty="0" smtClean="0">
                  <a:latin typeface="Arial" panose="020B0604020202020204" pitchFamily="34" charset="0"/>
                  <a:cs typeface="+mj-cs"/>
                </a:rPr>
                <a:t>ข้อความ</a:t>
              </a:r>
              <a:endParaRPr lang="en-US" sz="1800" dirty="0">
                <a:latin typeface="Arial" panose="020B0604020202020204" pitchFamily="34" charset="0"/>
                <a:cs typeface="+mj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103" y="5591837"/>
            <a:ext cx="2202937" cy="369332"/>
            <a:chOff x="403103" y="4871671"/>
            <a:chExt cx="2202937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403103" y="4871671"/>
              <a:ext cx="1068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800" dirty="0" smtClean="0">
                  <a:latin typeface="Arial" panose="020B0604020202020204" pitchFamily="34" charset="0"/>
                  <a:cs typeface="+mj-cs"/>
                </a:rPr>
                <a:t>แนบไฟล์</a:t>
              </a:r>
              <a:endParaRPr lang="en-US" sz="1800" dirty="0">
                <a:latin typeface="Arial" panose="020B0604020202020204" pitchFamily="34" charset="0"/>
                <a:cs typeface="+mj-cs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662098" y="4922303"/>
              <a:ext cx="943942" cy="268068"/>
            </a:xfrm>
            <a:prstGeom prst="roundRect">
              <a:avLst>
                <a:gd name="adj" fmla="val 16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800" b="1" dirty="0" smtClean="0">
                  <a:solidFill>
                    <a:srgbClr val="093D6A"/>
                  </a:solidFill>
                  <a:latin typeface="Arial" panose="020B0604020202020204" pitchFamily="34" charset="0"/>
                </a:rPr>
                <a:t>แนบไฟล์</a:t>
              </a:r>
              <a:endParaRPr lang="th-TH" sz="1800" b="1" dirty="0">
                <a:solidFill>
                  <a:srgbClr val="093D6A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707045" y="5633538"/>
            <a:ext cx="421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+mj-cs"/>
              </a:rPr>
              <a:t>Document.docx, Report.docx, Photo.jpg, List member.pdf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19828" y="5591837"/>
            <a:ext cx="4036572" cy="36933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61588" y="5575922"/>
            <a:ext cx="160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800" dirty="0" smtClean="0">
                <a:latin typeface="Arial" panose="020B0604020202020204" pitchFamily="34" charset="0"/>
                <a:cs typeface="+mj-cs"/>
              </a:rPr>
              <a:t>แสดงรายชื่อไฟล์แนบ</a:t>
            </a:r>
            <a:endParaRPr lang="en-US" sz="1800" dirty="0">
              <a:latin typeface="Arial" panose="020B0604020202020204" pitchFamily="34" charset="0"/>
              <a:cs typeface="+mj-cs"/>
            </a:endParaRPr>
          </a:p>
        </p:txBody>
      </p:sp>
      <p:cxnSp>
        <p:nvCxnSpPr>
          <p:cNvPr id="11" name="Straight Arrow Connector 10"/>
          <p:cNvCxnSpPr>
            <a:endCxn id="82" idx="1"/>
          </p:cNvCxnSpPr>
          <p:nvPr/>
        </p:nvCxnSpPr>
        <p:spPr>
          <a:xfrm flipV="1">
            <a:off x="6769183" y="5760588"/>
            <a:ext cx="892405" cy="1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30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salamork ratiug</cp:lastModifiedBy>
  <cp:revision>431</cp:revision>
  <cp:lastPrinted>2016-05-06T04:51:37Z</cp:lastPrinted>
  <dcterms:created xsi:type="dcterms:W3CDTF">2016-04-03T18:10:33Z</dcterms:created>
  <dcterms:modified xsi:type="dcterms:W3CDTF">2016-07-28T08:00:50Z</dcterms:modified>
</cp:coreProperties>
</file>