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E6420-1E16-42C7-A097-C830E319C043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BA1B4-913A-4DFA-AB38-084CFB590B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777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993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425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13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35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085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080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63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5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273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934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261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243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63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ABA3-EF63-4CB8-8CFE-5C689AA93306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53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568" y="1270129"/>
            <a:ext cx="9899721" cy="5494086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7927786" y="2498725"/>
            <a:ext cx="698689" cy="346076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0" name="TextBox 109"/>
          <p:cNvSpPr txBox="1"/>
          <p:nvPr/>
        </p:nvSpPr>
        <p:spPr>
          <a:xfrm>
            <a:off x="106324" y="-8650"/>
            <a:ext cx="1185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แก้ไขข้อมูลผลิตผลในครัวเรือน 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000" dirty="0"/>
              <a:t>เมื่อคลิกที่ปุ่มเพิ่ม, แก้ไข, จะแสดงหน้าจอ </a:t>
            </a:r>
            <a:r>
              <a:rPr lang="en-US" sz="2000" dirty="0"/>
              <a:t>Popup </a:t>
            </a:r>
            <a:r>
              <a:rPr lang="th-TH" sz="2000" dirty="0"/>
              <a:t>ในกรณีที่คลิกปุ่ม “</a:t>
            </a:r>
            <a:r>
              <a:rPr lang="th-TH" sz="2000" u="sng" dirty="0"/>
              <a:t>ดูข้อมูล</a:t>
            </a:r>
            <a:r>
              <a:rPr lang="th-TH" sz="20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06325" y="2933782"/>
            <a:ext cx="7666892" cy="3509567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Popup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63" name="Round Same Side Corner Rectangle 162"/>
          <p:cNvSpPr/>
          <p:nvPr/>
        </p:nvSpPr>
        <p:spPr>
          <a:xfrm rot="10800000">
            <a:off x="397183" y="3793365"/>
            <a:ext cx="7176742" cy="2513351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64" name="Round Same Side Corner Rectangle 163"/>
          <p:cNvSpPr/>
          <p:nvPr/>
        </p:nvSpPr>
        <p:spPr>
          <a:xfrm>
            <a:off x="410566" y="3343425"/>
            <a:ext cx="7163360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4778853" y="3877792"/>
            <a:ext cx="2667642" cy="276999"/>
            <a:chOff x="-1149900" y="641914"/>
            <a:chExt cx="2667642" cy="276999"/>
          </a:xfrm>
        </p:grpSpPr>
        <p:sp>
          <p:nvSpPr>
            <p:cNvPr id="166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3922273" y="3459341"/>
            <a:ext cx="1414234" cy="187906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คำค้น....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5343199" y="3466500"/>
            <a:ext cx="700453" cy="220476"/>
            <a:chOff x="1491233" y="2295212"/>
            <a:chExt cx="700453" cy="220476"/>
          </a:xfrm>
        </p:grpSpPr>
        <p:sp>
          <p:nvSpPr>
            <p:cNvPr id="170" name="Rounded Rectangle 169"/>
            <p:cNvSpPr/>
            <p:nvPr/>
          </p:nvSpPr>
          <p:spPr>
            <a:xfrm>
              <a:off x="1517157" y="2295212"/>
              <a:ext cx="674529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aphicFrame>
        <p:nvGraphicFramePr>
          <p:cNvPr id="172" name="Table 171"/>
          <p:cNvGraphicFramePr>
            <a:graphicFrameLocks noGrp="1"/>
          </p:cNvGraphicFramePr>
          <p:nvPr>
            <p:extLst/>
          </p:nvPr>
        </p:nvGraphicFramePr>
        <p:xfrm>
          <a:off x="478139" y="4279563"/>
          <a:ext cx="69680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21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137697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23218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ข้าวหอมมะลิ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</a:tbl>
          </a:graphicData>
        </a:graphic>
      </p:graphicFrame>
      <p:sp>
        <p:nvSpPr>
          <p:cNvPr id="173" name="Rounded Rectangle 172"/>
          <p:cNvSpPr/>
          <p:nvPr/>
        </p:nvSpPr>
        <p:spPr>
          <a:xfrm>
            <a:off x="5967810" y="4700643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5967810" y="5059247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5967809" y="5417851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6297297" y="5859827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6081220" y="3430547"/>
            <a:ext cx="668860" cy="268068"/>
            <a:chOff x="16218236" y="1448445"/>
            <a:chExt cx="668860" cy="268068"/>
          </a:xfrm>
        </p:grpSpPr>
        <p:sp>
          <p:nvSpPr>
            <p:cNvPr id="178" name="Rounded Rectangle 177"/>
            <p:cNvSpPr/>
            <p:nvPr/>
          </p:nvSpPr>
          <p:spPr>
            <a:xfrm>
              <a:off x="16218236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7496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0" name="Group 179"/>
          <p:cNvGrpSpPr/>
          <p:nvPr/>
        </p:nvGrpSpPr>
        <p:grpSpPr>
          <a:xfrm>
            <a:off x="106324" y="3883923"/>
            <a:ext cx="2099644" cy="276999"/>
            <a:chOff x="157873" y="641914"/>
            <a:chExt cx="2099644" cy="276999"/>
          </a:xfrm>
        </p:grpSpPr>
        <p:sp>
          <p:nvSpPr>
            <p:cNvPr id="181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25368" y="3455017"/>
            <a:ext cx="3326517" cy="236402"/>
            <a:chOff x="3659553" y="6018078"/>
            <a:chExt cx="3326517" cy="236402"/>
          </a:xfrm>
        </p:grpSpPr>
        <p:sp>
          <p:nvSpPr>
            <p:cNvPr id="185" name="Rounded Rectangle 184"/>
            <p:cNvSpPr/>
            <p:nvPr/>
          </p:nvSpPr>
          <p:spPr>
            <a:xfrm>
              <a:off x="3659553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product_group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022961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339272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product_type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690937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cxnSp>
        <p:nvCxnSpPr>
          <p:cNvPr id="104" name="Elbow Connector 103"/>
          <p:cNvCxnSpPr>
            <a:stCxn id="103" idx="1"/>
            <a:endCxn id="162" idx="0"/>
          </p:cNvCxnSpPr>
          <p:nvPr/>
        </p:nvCxnSpPr>
        <p:spPr>
          <a:xfrm rot="10800000" flipV="1">
            <a:off x="3939772" y="2671762"/>
            <a:ext cx="3988015" cy="262019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6787648" y="3383721"/>
            <a:ext cx="745833" cy="364915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5" name="Elbow Connector 194"/>
          <p:cNvCxnSpPr>
            <a:stCxn id="194" idx="3"/>
            <a:endCxn id="201" idx="1"/>
          </p:cNvCxnSpPr>
          <p:nvPr/>
        </p:nvCxnSpPr>
        <p:spPr>
          <a:xfrm>
            <a:off x="7533481" y="3566179"/>
            <a:ext cx="657410" cy="1590086"/>
          </a:xfrm>
          <a:prstGeom prst="bentConnector3">
            <a:avLst>
              <a:gd name="adj1" fmla="val 60699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8190891" y="3609456"/>
            <a:ext cx="3782226" cy="3093617"/>
            <a:chOff x="-2809471" y="3051389"/>
            <a:chExt cx="3782226" cy="3093617"/>
          </a:xfrm>
        </p:grpSpPr>
        <p:grpSp>
          <p:nvGrpSpPr>
            <p:cNvPr id="196" name="Group 195"/>
            <p:cNvGrpSpPr/>
            <p:nvPr/>
          </p:nvGrpSpPr>
          <p:grpSpPr>
            <a:xfrm>
              <a:off x="-2809471" y="3051389"/>
              <a:ext cx="3782226" cy="3093617"/>
              <a:chOff x="3634573" y="3564333"/>
              <a:chExt cx="3782226" cy="3093617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3634573" y="3564333"/>
                <a:ext cx="3782226" cy="3093617"/>
                <a:chOff x="8528548" y="2209800"/>
                <a:chExt cx="3442899" cy="3093617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8528548" y="2209800"/>
                  <a:ext cx="3442899" cy="309361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724359" y="2718389"/>
                  <a:ext cx="3051276" cy="2040008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4413979" y="4366444"/>
                <a:ext cx="2588936" cy="276999"/>
                <a:chOff x="9010649" y="3437763"/>
                <a:chExt cx="2588936" cy="276999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ผลิตผล</a:t>
                  </a:r>
                  <a:endParaRPr lang="en-US" sz="1200" dirty="0"/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ข้าวเหนียว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-1050940" y="4221476"/>
              <a:ext cx="758549" cy="342907"/>
              <a:chOff x="5338596" y="4835727"/>
              <a:chExt cx="758549" cy="342907"/>
            </a:xfrm>
          </p:grpSpPr>
          <p:sp>
            <p:nvSpPr>
              <p:cNvPr id="204" name="Rounded Rectangle 203"/>
              <p:cNvSpPr/>
              <p:nvPr/>
            </p:nvSpPr>
            <p:spPr>
              <a:xfrm>
                <a:off x="5338596" y="4835727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บันทึก</a:t>
                </a:r>
              </a:p>
            </p:txBody>
          </p:sp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7808" y="4916675"/>
                <a:ext cx="148521" cy="148521"/>
              </a:xfrm>
              <a:prstGeom prst="rect">
                <a:avLst/>
              </a:prstGeom>
            </p:spPr>
          </p:pic>
        </p:grpSp>
      </p:grpSp>
      <p:grpSp>
        <p:nvGrpSpPr>
          <p:cNvPr id="2" name="Group 1"/>
          <p:cNvGrpSpPr/>
          <p:nvPr/>
        </p:nvGrpSpPr>
        <p:grpSpPr>
          <a:xfrm>
            <a:off x="6821546" y="3430547"/>
            <a:ext cx="668860" cy="268068"/>
            <a:chOff x="10967541" y="3751413"/>
            <a:chExt cx="668860" cy="268068"/>
          </a:xfrm>
        </p:grpSpPr>
        <p:sp>
          <p:nvSpPr>
            <p:cNvPr id="47" name="Rounded Rectangle 46"/>
            <p:cNvSpPr/>
            <p:nvPr/>
          </p:nvSpPr>
          <p:spPr>
            <a:xfrm>
              <a:off x="10967541" y="3751413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886" y="3815001"/>
              <a:ext cx="148521" cy="148521"/>
            </a:xfrm>
            <a:prstGeom prst="rect">
              <a:avLst/>
            </a:prstGeom>
          </p:spPr>
        </p:pic>
      </p:grpSp>
      <p:sp>
        <p:nvSpPr>
          <p:cNvPr id="60" name="Rounded Rectangle 59"/>
          <p:cNvSpPr/>
          <p:nvPr/>
        </p:nvSpPr>
        <p:spPr>
          <a:xfrm>
            <a:off x="478139" y="4639714"/>
            <a:ext cx="6968099" cy="380791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8" name="Elbow Connector 67"/>
          <p:cNvCxnSpPr>
            <a:stCxn id="60" idx="0"/>
            <a:endCxn id="194" idx="2"/>
          </p:cNvCxnSpPr>
          <p:nvPr/>
        </p:nvCxnSpPr>
        <p:spPr>
          <a:xfrm rot="5400000" flipH="1" flipV="1">
            <a:off x="5115838" y="2594987"/>
            <a:ext cx="891078" cy="319837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2284" y="2175562"/>
            <a:ext cx="8318391" cy="4624226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10487025" y="3230027"/>
            <a:ext cx="582462" cy="26882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0" name="TextBox 109"/>
          <p:cNvSpPr txBox="1"/>
          <p:nvPr/>
        </p:nvSpPr>
        <p:spPr>
          <a:xfrm>
            <a:off x="106324" y="-55858"/>
            <a:ext cx="118514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แก้ไขข้อมูลผลิตผลในครัวเรือน </a:t>
            </a:r>
            <a:endParaRPr lang="en-US" b="1" dirty="0"/>
          </a:p>
          <a:p>
            <a:pPr marL="620713" lvl="1" indent="-163513">
              <a:buFont typeface="Arial" panose="020B0604020202020204" pitchFamily="34" charset="0"/>
              <a:buChar char="•"/>
            </a:pPr>
            <a:r>
              <a:rPr lang="th-TH" sz="2000" b="1" dirty="0"/>
              <a:t>การแก้ไข </a:t>
            </a:r>
            <a:r>
              <a:rPr lang="th-TH" sz="2000" dirty="0"/>
              <a:t>ข้อมูลผลิตผลในครัวเรือน จะเป็นการเลือกข้อมูลผลิตผลที่เลือกใหม่ แทนที่ผลิตเดิม </a:t>
            </a:r>
            <a:br>
              <a:rPr lang="th-TH" sz="2000" dirty="0"/>
            </a:br>
            <a:r>
              <a:rPr lang="th-TH" sz="2000" b="1" dirty="0"/>
              <a:t>เช่น</a:t>
            </a:r>
            <a:r>
              <a:rPr lang="th-TH" sz="2000" dirty="0"/>
              <a:t> ผลิตผลเดิมคือ </a:t>
            </a:r>
            <a:r>
              <a:rPr lang="th-TH" sz="2000" b="1" dirty="0"/>
              <a:t>“ข้าวเหนียว” </a:t>
            </a:r>
            <a:r>
              <a:rPr lang="th-TH" sz="2000" dirty="0"/>
              <a:t>ต้องการแก้ไขโดยการเลือกข้อมูลผลิตผลใหม่คือ </a:t>
            </a:r>
            <a:r>
              <a:rPr lang="th-TH" sz="2000" b="1" dirty="0"/>
              <a:t>“ข้าวหอมมะลิ”</a:t>
            </a:r>
          </a:p>
          <a:p>
            <a:pPr marL="620713" lvl="1"/>
            <a:r>
              <a:rPr lang="th-TH" sz="2000" b="1" dirty="0"/>
              <a:t>ผลลัพธ์</a:t>
            </a:r>
            <a:r>
              <a:rPr lang="th-TH" sz="2000" dirty="0"/>
              <a:t> คือ จะแสดงข้อมูล </a:t>
            </a:r>
            <a:r>
              <a:rPr lang="th-TH" sz="2000" b="1" dirty="0"/>
              <a:t>“ข้าวหอมมะลิ” </a:t>
            </a:r>
            <a:r>
              <a:rPr lang="th-TH" sz="2000" dirty="0"/>
              <a:t>แทนข้อมูล </a:t>
            </a:r>
            <a:r>
              <a:rPr lang="th-TH" sz="2000" b="1" dirty="0"/>
              <a:t>“ข้าวเหนียว”</a:t>
            </a:r>
          </a:p>
          <a:p>
            <a:pPr marL="620713" lvl="1" indent="-163513">
              <a:buFont typeface="Arial" panose="020B0604020202020204" pitchFamily="34" charset="0"/>
              <a:buChar char="•"/>
            </a:pPr>
            <a:r>
              <a:rPr lang="th-TH" sz="2000" dirty="0"/>
              <a:t>ไม่แสดงปุ่มแก้ไขข้อมูลใน หน้า </a:t>
            </a:r>
            <a:r>
              <a:rPr lang="en-US" sz="2000" dirty="0"/>
              <a:t>Popup</a:t>
            </a:r>
            <a:endParaRPr lang="th-TH" sz="2000" dirty="0"/>
          </a:p>
        </p:txBody>
      </p:sp>
      <p:sp>
        <p:nvSpPr>
          <p:cNvPr id="162" name="Rectangle 161"/>
          <p:cNvSpPr/>
          <p:nvPr/>
        </p:nvSpPr>
        <p:spPr>
          <a:xfrm>
            <a:off x="106324" y="3141894"/>
            <a:ext cx="7666892" cy="3509567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Popup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63" name="Round Same Side Corner Rectangle 162"/>
          <p:cNvSpPr/>
          <p:nvPr/>
        </p:nvSpPr>
        <p:spPr>
          <a:xfrm rot="10800000">
            <a:off x="397182" y="4001477"/>
            <a:ext cx="7176742" cy="2513351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64" name="Round Same Side Corner Rectangle 163"/>
          <p:cNvSpPr/>
          <p:nvPr/>
        </p:nvSpPr>
        <p:spPr>
          <a:xfrm>
            <a:off x="410565" y="3551537"/>
            <a:ext cx="7163360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4778852" y="4085904"/>
            <a:ext cx="2667642" cy="276999"/>
            <a:chOff x="-1149900" y="641914"/>
            <a:chExt cx="2667642" cy="276999"/>
          </a:xfrm>
        </p:grpSpPr>
        <p:sp>
          <p:nvSpPr>
            <p:cNvPr id="166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3922272" y="3667453"/>
            <a:ext cx="1414234" cy="187906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คำค้น....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5343198" y="3674612"/>
            <a:ext cx="700453" cy="220476"/>
            <a:chOff x="1491233" y="2295212"/>
            <a:chExt cx="700453" cy="220476"/>
          </a:xfrm>
        </p:grpSpPr>
        <p:sp>
          <p:nvSpPr>
            <p:cNvPr id="170" name="Rounded Rectangle 169"/>
            <p:cNvSpPr/>
            <p:nvPr/>
          </p:nvSpPr>
          <p:spPr>
            <a:xfrm>
              <a:off x="1517157" y="2295212"/>
              <a:ext cx="674529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74764"/>
              </p:ext>
            </p:extLst>
          </p:nvPr>
        </p:nvGraphicFramePr>
        <p:xfrm>
          <a:off x="478138" y="4487675"/>
          <a:ext cx="69680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21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137697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23218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ข้าวหอมมะลิ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</a:tbl>
          </a:graphicData>
        </a:graphic>
      </p:graphicFrame>
      <p:sp>
        <p:nvSpPr>
          <p:cNvPr id="173" name="Rounded Rectangle 172"/>
          <p:cNvSpPr/>
          <p:nvPr/>
        </p:nvSpPr>
        <p:spPr>
          <a:xfrm>
            <a:off x="5967809" y="4908755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5967809" y="5267359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5967808" y="5625963"/>
            <a:ext cx="758549" cy="269512"/>
          </a:xfrm>
          <a:prstGeom prst="roundRect">
            <a:avLst/>
          </a:prstGeom>
          <a:solidFill>
            <a:srgbClr val="FFC00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6297296" y="6067939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6127821" y="3638659"/>
            <a:ext cx="668860" cy="268068"/>
            <a:chOff x="16218236" y="1448445"/>
            <a:chExt cx="668860" cy="268068"/>
          </a:xfrm>
        </p:grpSpPr>
        <p:sp>
          <p:nvSpPr>
            <p:cNvPr id="178" name="Rounded Rectangle 177"/>
            <p:cNvSpPr/>
            <p:nvPr/>
          </p:nvSpPr>
          <p:spPr>
            <a:xfrm>
              <a:off x="16218236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7496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0" name="Group 179"/>
          <p:cNvGrpSpPr/>
          <p:nvPr/>
        </p:nvGrpSpPr>
        <p:grpSpPr>
          <a:xfrm>
            <a:off x="106323" y="4092035"/>
            <a:ext cx="2099644" cy="276999"/>
            <a:chOff x="157873" y="641914"/>
            <a:chExt cx="2099644" cy="276999"/>
          </a:xfrm>
        </p:grpSpPr>
        <p:sp>
          <p:nvSpPr>
            <p:cNvPr id="181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25367" y="3663129"/>
            <a:ext cx="3326517" cy="236402"/>
            <a:chOff x="3659553" y="6018078"/>
            <a:chExt cx="3326517" cy="236402"/>
          </a:xfrm>
        </p:grpSpPr>
        <p:sp>
          <p:nvSpPr>
            <p:cNvPr id="185" name="Rounded Rectangle 184"/>
            <p:cNvSpPr/>
            <p:nvPr/>
          </p:nvSpPr>
          <p:spPr>
            <a:xfrm>
              <a:off x="3659553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product_group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022961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339272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product_type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690937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cxnSp>
        <p:nvCxnSpPr>
          <p:cNvPr id="104" name="Elbow Connector 103"/>
          <p:cNvCxnSpPr>
            <a:stCxn id="103" idx="0"/>
            <a:endCxn id="162" idx="0"/>
          </p:cNvCxnSpPr>
          <p:nvPr/>
        </p:nvCxnSpPr>
        <p:spPr>
          <a:xfrm rot="16200000" flipV="1">
            <a:off x="7314947" y="-233282"/>
            <a:ext cx="88133" cy="6838486"/>
          </a:xfrm>
          <a:prstGeom prst="bentConnector3">
            <a:avLst>
              <a:gd name="adj1" fmla="val 35938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78138" y="5590886"/>
            <a:ext cx="6968099" cy="380150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816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170</Words>
  <Application>Microsoft Office PowerPoint</Application>
  <PresentationFormat>Widescreen</PresentationFormat>
  <Paragraphs>63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23</cp:revision>
  <dcterms:created xsi:type="dcterms:W3CDTF">2016-06-09T09:40:17Z</dcterms:created>
  <dcterms:modified xsi:type="dcterms:W3CDTF">2016-06-20T10:52:21Z</dcterms:modified>
</cp:coreProperties>
</file>