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5"/>
  </p:notesMasterIdLst>
  <p:sldIdLst>
    <p:sldId id="304" r:id="rId3"/>
    <p:sldId id="305" r:id="rId4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FC000"/>
    <a:srgbClr val="969696"/>
    <a:srgbClr val="F7F7F7"/>
    <a:srgbClr val="F5F5F5"/>
    <a:srgbClr val="E2E2E2"/>
    <a:srgbClr val="EEEEEE"/>
    <a:srgbClr val="FFFFFF"/>
    <a:srgbClr val="FBFBF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412" autoAdjust="0"/>
  </p:normalViewPr>
  <p:slideViewPr>
    <p:cSldViewPr snapToGrid="0">
      <p:cViewPr varScale="1">
        <p:scale>
          <a:sx n="82" d="100"/>
          <a:sy n="8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20/06/59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4384431" y="2237380"/>
            <a:ext cx="3247656" cy="224889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5051177" y="286146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ผู้ใช้งาน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321625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รหัสผ่าน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2077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51178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สมัครสมาชิก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269" y="39239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ลืมรหัสผ่าน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79" y="895704"/>
            <a:ext cx="3344008" cy="10243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0066" y="2456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ล็อกอินเข้าสู่ระบบ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1" y="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</a:t>
            </a:r>
            <a:r>
              <a:rPr lang="en-US" b="1" dirty="0">
                <a:cs typeface="+mj-cs"/>
              </a:rPr>
              <a:t>Login </a:t>
            </a:r>
            <a:r>
              <a:rPr lang="th-TH" b="1" dirty="0">
                <a:cs typeface="+mj-cs"/>
              </a:rPr>
              <a:t>เข้าสู่ระบบ </a:t>
            </a:r>
          </a:p>
        </p:txBody>
      </p:sp>
    </p:spTree>
    <p:extLst>
      <p:ext uri="{BB962C8B-B14F-4D97-AF65-F5344CB8AC3E}">
        <p14:creationId xmlns:p14="http://schemas.microsoft.com/office/powerpoint/2010/main" val="29681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34280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79" y="895704"/>
            <a:ext cx="3344008" cy="10243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51177" y="289943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325422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51100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51100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6529" y="24181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607156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3959263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0" y="0"/>
            <a:ext cx="801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ลงทะเบียน สำหรับผู้ใช้งานทั่วไป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1177" y="430940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เบอร์โทรศัพท์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4650454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อีเมล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2199" y="2237380"/>
            <a:ext cx="3270739" cy="92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th-TH" sz="1600" dirty="0">
                <a:solidFill>
                  <a:schemeClr val="tx1"/>
                </a:solidFill>
              </a:rPr>
              <a:t>ส่ง </a:t>
            </a:r>
            <a:r>
              <a:rPr lang="en-US" sz="1600" dirty="0">
                <a:solidFill>
                  <a:schemeClr val="tx1"/>
                </a:solidFill>
              </a:rPr>
              <a:t>Username </a:t>
            </a:r>
            <a:r>
              <a:rPr lang="th-TH" sz="1600" dirty="0">
                <a:solidFill>
                  <a:schemeClr val="tx1"/>
                </a:solidFill>
              </a:rPr>
              <a:t>และ </a:t>
            </a:r>
            <a:r>
              <a:rPr lang="en-US" sz="1600" dirty="0">
                <a:solidFill>
                  <a:schemeClr val="tx1"/>
                </a:solidFill>
              </a:rPr>
              <a:t>Password </a:t>
            </a:r>
            <a:r>
              <a:rPr lang="th-TH" sz="1600" dirty="0">
                <a:solidFill>
                  <a:schemeClr val="tx1"/>
                </a:solidFill>
              </a:rPr>
              <a:t>ผ่านทางอีเมล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Username = </a:t>
            </a:r>
            <a:r>
              <a:rPr lang="th-TH" sz="1600" dirty="0">
                <a:solidFill>
                  <a:schemeClr val="tx1"/>
                </a:solidFill>
              </a:rPr>
              <a:t>ใช้รหัสบัตรประชาชน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Password = </a:t>
            </a:r>
            <a:r>
              <a:rPr lang="th-TH" sz="1600" dirty="0">
                <a:solidFill>
                  <a:schemeClr val="tx1"/>
                </a:solidFill>
              </a:rPr>
              <a:t>เลขท้ายบัตรประชาชน 4 หลัก</a:t>
            </a:r>
          </a:p>
        </p:txBody>
      </p:sp>
    </p:spTree>
    <p:extLst>
      <p:ext uri="{BB962C8B-B14F-4D97-AF65-F5344CB8AC3E}">
        <p14:creationId xmlns:p14="http://schemas.microsoft.com/office/powerpoint/2010/main" val="206443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63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305</cp:revision>
  <cp:lastPrinted>2016-05-06T04:51:37Z</cp:lastPrinted>
  <dcterms:created xsi:type="dcterms:W3CDTF">2016-04-03T18:10:33Z</dcterms:created>
  <dcterms:modified xsi:type="dcterms:W3CDTF">2016-06-20T10:51:57Z</dcterms:modified>
</cp:coreProperties>
</file>