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8"/>
  </p:notesMasterIdLst>
  <p:sldIdLst>
    <p:sldId id="269" r:id="rId3"/>
    <p:sldId id="294" r:id="rId4"/>
    <p:sldId id="295" r:id="rId5"/>
    <p:sldId id="286" r:id="rId6"/>
    <p:sldId id="296" r:id="rId7"/>
    <p:sldId id="274" r:id="rId8"/>
    <p:sldId id="297" r:id="rId9"/>
    <p:sldId id="276" r:id="rId10"/>
    <p:sldId id="298" r:id="rId11"/>
    <p:sldId id="278" r:id="rId12"/>
    <p:sldId id="299" r:id="rId13"/>
    <p:sldId id="280" r:id="rId14"/>
    <p:sldId id="300" r:id="rId15"/>
    <p:sldId id="301" r:id="rId16"/>
    <p:sldId id="284" r:id="rId17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D6A"/>
    <a:srgbClr val="F7F7F7"/>
    <a:srgbClr val="F5F5F5"/>
    <a:srgbClr val="E2E2E2"/>
    <a:srgbClr val="EEEEEE"/>
    <a:srgbClr val="969696"/>
    <a:srgbClr val="FFFFFF"/>
    <a:srgbClr val="FBFBFB"/>
    <a:srgbClr val="00B050"/>
    <a:srgbClr val="242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6412" autoAdjust="0"/>
  </p:normalViewPr>
  <p:slideViewPr>
    <p:cSldViewPr snapToGrid="0">
      <p:cViewPr>
        <p:scale>
          <a:sx n="125" d="100"/>
          <a:sy n="125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27/05/59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083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981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14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849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91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825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7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521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57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75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rgbClr val="093D6A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chemeClr val="bg1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2" y="602310"/>
            <a:ext cx="1252818" cy="4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74525" y="1037434"/>
            <a:ext cx="1425194" cy="783521"/>
            <a:chOff x="2626106" y="1447801"/>
            <a:chExt cx="1425194" cy="493577"/>
          </a:xfrm>
        </p:grpSpPr>
        <p:sp>
          <p:nvSpPr>
            <p:cNvPr id="19" name="Rectangle 18"/>
            <p:cNvSpPr/>
            <p:nvPr/>
          </p:nvSpPr>
          <p:spPr>
            <a:xfrm>
              <a:off x="2641600" y="1447801"/>
              <a:ext cx="1409700" cy="3568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</a:rPr>
                <a:t>     เพิ่มสมาชิก</a:t>
              </a:r>
            </a:p>
            <a:p>
              <a:r>
                <a:rPr lang="th-TH" sz="1600" dirty="0">
                  <a:solidFill>
                    <a:schemeClr val="tx1"/>
                  </a:solidFill>
                </a:rPr>
                <a:t>     ข้อมูลสมาชิก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6106" y="1457723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6106" y="160282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</p:grpSp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3966" y="114575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</a:rPr>
              <a:t>ข้อมูลสมาชิก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31007"/>
              </p:ext>
            </p:extLst>
          </p:nvPr>
        </p:nvGraphicFramePr>
        <p:xfrm>
          <a:off x="726149" y="2611819"/>
          <a:ext cx="1058877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98586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55559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20868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30884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935953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921503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1063204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808843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1127045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รหัสบัตรประชาชน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หมายเลยโทร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หมายเลข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โทรศัพท์บ้าน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ไลน์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เฟซบุ๊ค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9231" y="65883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User Information</a:t>
            </a:r>
            <a:endParaRPr lang="th-TH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88088" y="1743030"/>
            <a:ext cx="626836" cy="268068"/>
            <a:chOff x="10854913" y="1448445"/>
            <a:chExt cx="626836" cy="268068"/>
          </a:xfrm>
        </p:grpSpPr>
        <p:sp>
          <p:nvSpPr>
            <p:cNvPr id="36" name="Rounded Rectangle 35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9105567" y="1743030"/>
            <a:ext cx="668860" cy="268068"/>
            <a:chOff x="9922940" y="1448445"/>
            <a:chExt cx="668860" cy="268068"/>
          </a:xfrm>
        </p:grpSpPr>
        <p:sp>
          <p:nvSpPr>
            <p:cNvPr id="40" name="Rounded Rectangle 39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9872494" y="1743030"/>
            <a:ext cx="716824" cy="268068"/>
            <a:chOff x="10764925" y="1448445"/>
            <a:chExt cx="716824" cy="268068"/>
          </a:xfrm>
        </p:grpSpPr>
        <p:sp>
          <p:nvSpPr>
            <p:cNvPr id="44" name="Rounded Rectangle 43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8335744" y="1743030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647282" y="5619595"/>
            <a:ext cx="17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3D6A"/>
                </a:solidFill>
              </a:rPr>
              <a:t>#093D6A</a:t>
            </a:r>
            <a:endParaRPr lang="th-TH" dirty="0">
              <a:solidFill>
                <a:srgbClr val="093D6A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183344" y="5728805"/>
            <a:ext cx="304800" cy="304800"/>
          </a:xfrm>
          <a:prstGeom prst="ellipse">
            <a:avLst/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8183344" y="6151455"/>
            <a:ext cx="304800" cy="30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TextBox 47"/>
          <p:cNvSpPr txBox="1"/>
          <p:nvPr/>
        </p:nvSpPr>
        <p:spPr>
          <a:xfrm>
            <a:off x="8647282" y="6106671"/>
            <a:ext cx="17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#FFC000</a:t>
            </a:r>
            <a:endParaRPr lang="th-TH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60" y="1439142"/>
            <a:ext cx="9776368" cy="54188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แก้ไขข้อมูลรางวัลเชิดชูเกียรติที่เคยได้รับ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4934" y="2663837"/>
            <a:ext cx="241799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7" idx="1"/>
            <a:endCxn id="30" idx="0"/>
          </p:cNvCxnSpPr>
          <p:nvPr/>
        </p:nvCxnSpPr>
        <p:spPr>
          <a:xfrm rot="10800000" flipV="1">
            <a:off x="5671982" y="2818651"/>
            <a:ext cx="2472953" cy="335484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950531" y="3154135"/>
            <a:ext cx="3442899" cy="2868903"/>
            <a:chOff x="8528548" y="2209800"/>
            <a:chExt cx="3442899" cy="2868903"/>
          </a:xfrm>
        </p:grpSpPr>
        <p:sp>
          <p:nvSpPr>
            <p:cNvPr id="30" name="Rectangle 29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916613" y="4110852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45072" y="2823148"/>
              <a:ext cx="2588936" cy="276999"/>
              <a:chOff x="100905" y="641914"/>
              <a:chExt cx="2588936" cy="276999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rec_no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ลำดับที่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643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1093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511256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5153678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9921"/>
              </p:ext>
            </p:extLst>
          </p:nvPr>
        </p:nvGraphicFramePr>
        <p:xfrm>
          <a:off x="877512" y="2833541"/>
          <a:ext cx="10356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3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38149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92619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3935681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ระดับการศึกษา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ชื่อสถาบัน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สาขา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วิชาเอก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429"/>
                  </a:ext>
                </a:extLst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94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499" y="1383778"/>
            <a:ext cx="9876252" cy="54742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แก้ไขข้อมูลการศึกษา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303928" y="2620491"/>
            <a:ext cx="236914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Elbow Connector 29"/>
          <p:cNvCxnSpPr>
            <a:stCxn id="29" idx="1"/>
            <a:endCxn id="34" idx="0"/>
          </p:cNvCxnSpPr>
          <p:nvPr/>
        </p:nvCxnSpPr>
        <p:spPr>
          <a:xfrm rot="10800000" flipV="1">
            <a:off x="5791860" y="2775304"/>
            <a:ext cx="2512069" cy="3361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070409" y="3111406"/>
            <a:ext cx="3442899" cy="2868903"/>
            <a:chOff x="3659974" y="3564333"/>
            <a:chExt cx="3442899" cy="2868903"/>
          </a:xfrm>
        </p:grpSpPr>
        <p:grpSp>
          <p:nvGrpSpPr>
            <p:cNvPr id="33" name="Group 32"/>
            <p:cNvGrpSpPr/>
            <p:nvPr/>
          </p:nvGrpSpPr>
          <p:grpSpPr>
            <a:xfrm>
              <a:off x="3659974" y="3564333"/>
              <a:ext cx="3442899" cy="2868903"/>
              <a:chOff x="8528548" y="2209800"/>
              <a:chExt cx="3442899" cy="286890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9916613" y="4062333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86955" y="4327852"/>
              <a:ext cx="2588936" cy="992960"/>
              <a:chOff x="8945072" y="2805823"/>
              <a:chExt cx="2588936" cy="99296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45072" y="2805823"/>
                <a:ext cx="2588936" cy="276999"/>
                <a:chOff x="100905" y="641914"/>
                <a:chExt cx="2588936" cy="276999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rgbClr val="EEEEEE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rec_no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ลำดับที่</a:t>
                  </a:r>
                  <a:endParaRPr lang="en-US" sz="1200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8945072" y="3044592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ระดับการศึกษา</a:t>
                  </a:r>
                  <a:endParaRPr lang="en-US" sz="1200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degree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8945072" y="3284298"/>
                <a:ext cx="2588936" cy="276999"/>
                <a:chOff x="9010649" y="3677469"/>
                <a:chExt cx="2588936" cy="276999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ชื่อสถาบัน</a:t>
                  </a:r>
                  <a:endParaRPr lang="en-US" sz="1200" dirty="0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colledge_name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945072" y="3521784"/>
                <a:ext cx="2588936" cy="276999"/>
                <a:chOff x="9010649" y="3677469"/>
                <a:chExt cx="2588936" cy="276999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สาขา / วิชาเอก</a:t>
                  </a:r>
                  <a:endParaRPr lang="en-US" sz="1200" dirty="0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faculty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374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166855" y="659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ข้อมูลการศึกษา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98648" y="2747660"/>
            <a:ext cx="2539755" cy="276999"/>
            <a:chOff x="-60575" y="641914"/>
            <a:chExt cx="2539755" cy="276999"/>
          </a:xfrm>
        </p:grpSpPr>
        <p:sp>
          <p:nvSpPr>
            <p:cNvPr id="49" name="Rounded Rectangle 4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restrict_food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60575" y="641914"/>
              <a:ext cx="113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อาหารที่แพ้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271848" y="2430479"/>
            <a:ext cx="2539755" cy="276999"/>
            <a:chOff x="-60575" y="641914"/>
            <a:chExt cx="2539755" cy="276999"/>
          </a:xfrm>
        </p:grpSpPr>
        <p:sp>
          <p:nvSpPr>
            <p:cNvPr id="52" name="Rounded Rectangle 5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60575" y="641914"/>
              <a:ext cx="113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งานอดิเรก / กีฬาที่ชอบ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967051" y="2750633"/>
            <a:ext cx="2844551" cy="276999"/>
            <a:chOff x="-365371" y="641914"/>
            <a:chExt cx="2844551" cy="276999"/>
          </a:xfrm>
        </p:grpSpPr>
        <p:sp>
          <p:nvSpPr>
            <p:cNvPr id="55" name="Rounded Rectangle 5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special_skill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ความสามารถพิเศษ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16100" y="2107965"/>
            <a:ext cx="5895491" cy="276999"/>
            <a:chOff x="157873" y="641914"/>
            <a:chExt cx="5895491" cy="276999"/>
          </a:xfrm>
        </p:grpSpPr>
        <p:sp>
          <p:nvSpPr>
            <p:cNvPr id="58" name="Rounded Rectangle 57"/>
            <p:cNvSpPr/>
            <p:nvPr/>
          </p:nvSpPr>
          <p:spPr>
            <a:xfrm>
              <a:off x="1072445" y="683029"/>
              <a:ext cx="498091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medical_history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โรคประจำตัว</a:t>
              </a:r>
              <a:endParaRPr lang="en-US" sz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17097" y="2427506"/>
            <a:ext cx="2397295" cy="278019"/>
            <a:chOff x="1245815" y="2976913"/>
            <a:chExt cx="2397295" cy="2780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5815" y="2976913"/>
              <a:ext cx="2321307" cy="276999"/>
              <a:chOff x="157873" y="641914"/>
              <a:chExt cx="2321307" cy="276999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blood_group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หมู่โลหิต</a:t>
                </a:r>
                <a:endParaRPr lang="en-US" sz="120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347977" y="30323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39" name="Rounded Rectangle 3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42" name="Rounded Rectangle 4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46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1698" y="7449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ข้อมูลสถานที่ทำงาน และประวัติการทำงาน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43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84571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81506"/>
              </p:ext>
            </p:extLst>
          </p:nvPr>
        </p:nvGraphicFramePr>
        <p:xfrm>
          <a:off x="877512" y="2891600"/>
          <a:ext cx="1035650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7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38126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64931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785981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277155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257437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ปีที่ทำงาน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99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359" y="1404112"/>
            <a:ext cx="9833524" cy="545388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แก้ไขข้อมูลสถานที่ทำงาน และประวัติการทำงาน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29030" y="2630911"/>
            <a:ext cx="2369071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4" name="Elbow Connector 33"/>
          <p:cNvCxnSpPr>
            <a:stCxn id="33" idx="1"/>
            <a:endCxn id="50" idx="0"/>
          </p:cNvCxnSpPr>
          <p:nvPr/>
        </p:nvCxnSpPr>
        <p:spPr>
          <a:xfrm rot="10800000" flipV="1">
            <a:off x="5546374" y="2785724"/>
            <a:ext cx="2682657" cy="2212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55260" y="3006926"/>
            <a:ext cx="3782226" cy="3509567"/>
            <a:chOff x="3634573" y="3564333"/>
            <a:chExt cx="3782226" cy="3509567"/>
          </a:xfrm>
        </p:grpSpPr>
        <p:grpSp>
          <p:nvGrpSpPr>
            <p:cNvPr id="36" name="Group 35"/>
            <p:cNvGrpSpPr/>
            <p:nvPr/>
          </p:nvGrpSpPr>
          <p:grpSpPr>
            <a:xfrm>
              <a:off x="3634573" y="3564333"/>
              <a:ext cx="3782226" cy="3509567"/>
              <a:chOff x="8528548" y="2209800"/>
              <a:chExt cx="3442899" cy="350956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528548" y="2209800"/>
                <a:ext cx="3442899" cy="3509567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724359" y="2718389"/>
                <a:ext cx="3051276" cy="2785077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09131" y="4127675"/>
              <a:ext cx="3293784" cy="2574814"/>
              <a:chOff x="8572672" y="2762752"/>
              <a:chExt cx="3293784" cy="257481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0249061" y="4994659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9277520" y="2762752"/>
                <a:ext cx="2588936" cy="276999"/>
                <a:chOff x="100905" y="641914"/>
                <a:chExt cx="2588936" cy="276999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rgbClr val="EEEEEE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rec_no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ลำดับที่</a:t>
                  </a:r>
                  <a:endParaRPr lang="en-US" sz="1200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9277520" y="3001521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</a:t>
                  </a:r>
                  <a:endParaRPr lang="en-US" sz="12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572672" y="3241227"/>
                <a:ext cx="3293784" cy="276999"/>
                <a:chOff x="8305801" y="3677469"/>
                <a:chExt cx="3293784" cy="276999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8305801" y="3677469"/>
                  <a:ext cx="16763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 (ภาษาอังกกฤษ)</a:t>
                  </a:r>
                  <a:endParaRPr lang="en-US" sz="12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277520" y="3478713"/>
                <a:ext cx="2588936" cy="276999"/>
                <a:chOff x="9010649" y="3677469"/>
                <a:chExt cx="2588936" cy="276999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</a:t>
                  </a:r>
                  <a:endParaRPr lang="en-US" sz="1200" dirty="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8757392" y="3715571"/>
                <a:ext cx="3109064" cy="276999"/>
                <a:chOff x="8490521" y="3677469"/>
                <a:chExt cx="3109064" cy="276999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 (ภาษาอังกฤษ)</a:t>
                  </a:r>
                  <a:endParaRPr lang="en-US" sz="1200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757392" y="3954649"/>
                <a:ext cx="3109064" cy="276999"/>
                <a:chOff x="8490521" y="3677469"/>
                <a:chExt cx="3109064" cy="276999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ปีที่ทำงาน</a:t>
                  </a:r>
                  <a:endParaRPr lang="en-US" sz="1200" dirty="0"/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work_year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>
              <a:xfrm>
                <a:off x="10249061" y="4241937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office_address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144172" y="4200822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ที่อยู่สถานที่ทำงาน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8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673331" y="1811498"/>
            <a:ext cx="10741205" cy="4739074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ounded Rectangle 185"/>
          <p:cNvSpPr/>
          <p:nvPr/>
        </p:nvSpPr>
        <p:spPr>
          <a:xfrm>
            <a:off x="1520421" y="3409049"/>
            <a:ext cx="5716951" cy="1779876"/>
          </a:xfrm>
          <a:prstGeom prst="roundRect">
            <a:avLst>
              <a:gd name="adj" fmla="val 1474"/>
            </a:avLst>
          </a:prstGeom>
          <a:solidFill>
            <a:srgbClr val="F7F7F7"/>
          </a:solidFill>
          <a:ln w="6350">
            <a:solidFill>
              <a:srgbClr val="E2E2E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75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0887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35399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7852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7852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251952" y="2390313"/>
            <a:ext cx="2321307" cy="252000"/>
            <a:chOff x="157873" y="641914"/>
            <a:chExt cx="2321307" cy="276999"/>
          </a:xfrm>
        </p:grpSpPr>
        <p:sp>
          <p:nvSpPr>
            <p:cNvPr id="21" name="Rounded Rectangle 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18286" y="2390313"/>
            <a:ext cx="2321307" cy="252000"/>
            <a:chOff x="157873" y="641914"/>
            <a:chExt cx="2321307" cy="276999"/>
          </a:xfrm>
        </p:grpSpPr>
        <p:sp>
          <p:nvSpPr>
            <p:cNvPr id="26" name="Rounded Rectangle 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th-TH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นามสกุล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51835" y="2961519"/>
            <a:ext cx="2321307" cy="252000"/>
            <a:chOff x="157873" y="641914"/>
            <a:chExt cx="2321307" cy="276999"/>
          </a:xfrm>
        </p:grpSpPr>
        <p:sp>
          <p:nvSpPr>
            <p:cNvPr id="29" name="Rounded Rectangle 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current_age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อายุปัจจุบัน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25039" y="2580715"/>
            <a:ext cx="2321307" cy="252000"/>
            <a:chOff x="157873" y="641914"/>
            <a:chExt cx="2321307" cy="276999"/>
          </a:xfrm>
        </p:grpSpPr>
        <p:sp>
          <p:nvSpPr>
            <p:cNvPr id="32" name="Rounded Rectangle 3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nationality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สัญชาติ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01793" y="2961519"/>
            <a:ext cx="2844551" cy="252000"/>
            <a:chOff x="-365371" y="641914"/>
            <a:chExt cx="2844551" cy="276999"/>
          </a:xfrm>
        </p:grpSpPr>
        <p:sp>
          <p:nvSpPr>
            <p:cNvPr id="35" name="Rounded Rectangle 3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cid_card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เลขประจำตัวประชาชน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44818" y="1819107"/>
            <a:ext cx="2321307" cy="252000"/>
            <a:chOff x="157873" y="641914"/>
            <a:chExt cx="2321307" cy="276999"/>
          </a:xfrm>
        </p:grpSpPr>
        <p:sp>
          <p:nvSpPr>
            <p:cNvPr id="38" name="Rounded Rectangle 3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93764" y="3274023"/>
            <a:ext cx="2623337" cy="1439336"/>
            <a:chOff x="7793764" y="4112287"/>
            <a:chExt cx="2623337" cy="1439336"/>
          </a:xfrm>
        </p:grpSpPr>
        <p:grpSp>
          <p:nvGrpSpPr>
            <p:cNvPr id="41" name="Group 40"/>
            <p:cNvGrpSpPr/>
            <p:nvPr/>
          </p:nvGrpSpPr>
          <p:grpSpPr>
            <a:xfrm>
              <a:off x="8854150" y="4112287"/>
              <a:ext cx="1411559" cy="1138300"/>
              <a:chOff x="6057250" y="898138"/>
              <a:chExt cx="1411559" cy="11383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7793764" y="5254358"/>
              <a:ext cx="2623337" cy="297265"/>
              <a:chOff x="7793764" y="5254358"/>
              <a:chExt cx="2623337" cy="2972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793764" y="5254358"/>
                <a:ext cx="2623337" cy="297265"/>
                <a:chOff x="7793764" y="3884274"/>
                <a:chExt cx="2623337" cy="297265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7793764" y="3884274"/>
                  <a:ext cx="2471945" cy="276999"/>
                  <a:chOff x="12061" y="641914"/>
                  <a:chExt cx="2471945" cy="276999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2061" y="641914"/>
                    <a:ext cx="1060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รูปของบัตรประชาชน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9418685" y="5265066"/>
                <a:ext cx="7633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cid_card_pic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939576" y="1855738"/>
            <a:ext cx="2477525" cy="1439336"/>
            <a:chOff x="7939576" y="2694002"/>
            <a:chExt cx="2477525" cy="1439336"/>
          </a:xfrm>
        </p:grpSpPr>
        <p:grpSp>
          <p:nvGrpSpPr>
            <p:cNvPr id="52" name="Group 51"/>
            <p:cNvGrpSpPr/>
            <p:nvPr/>
          </p:nvGrpSpPr>
          <p:grpSpPr>
            <a:xfrm>
              <a:off x="8854150" y="2694002"/>
              <a:ext cx="1411559" cy="1138300"/>
              <a:chOff x="6057250" y="898138"/>
              <a:chExt cx="1411559" cy="11383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7939576" y="3836073"/>
              <a:ext cx="2477525" cy="297265"/>
              <a:chOff x="7939576" y="3836073"/>
              <a:chExt cx="2477525" cy="2972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939576" y="3836073"/>
                <a:ext cx="2477525" cy="297265"/>
                <a:chOff x="7939576" y="3884274"/>
                <a:chExt cx="2477525" cy="29726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7939576" y="3884274"/>
                  <a:ext cx="2326133" cy="276999"/>
                  <a:chOff x="157873" y="641914"/>
                  <a:chExt cx="2326133" cy="276999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รูปถ่ายสมาชิก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55" name="TextBox 54"/>
              <p:cNvSpPr txBox="1"/>
              <p:nvPr/>
            </p:nvSpPr>
            <p:spPr>
              <a:xfrm>
                <a:off x="9452349" y="3846781"/>
                <a:ext cx="7296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mem_photo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825038" y="2771117"/>
            <a:ext cx="2362416" cy="252000"/>
            <a:chOff x="4819014" y="3118554"/>
            <a:chExt cx="2362416" cy="291218"/>
          </a:xfrm>
        </p:grpSpPr>
        <p:grpSp>
          <p:nvGrpSpPr>
            <p:cNvPr id="63" name="Group 62"/>
            <p:cNvGrpSpPr/>
            <p:nvPr/>
          </p:nvGrpSpPr>
          <p:grpSpPr>
            <a:xfrm>
              <a:off x="4819014" y="3118554"/>
              <a:ext cx="2321307" cy="276999"/>
              <a:chOff x="157873" y="641914"/>
              <a:chExt cx="2321307" cy="276999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cid_type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ประเภทบัตร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6886297" y="318718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50666" y="2580715"/>
            <a:ext cx="2363319" cy="252000"/>
            <a:chOff x="4819003" y="2640536"/>
            <a:chExt cx="2363319" cy="276999"/>
          </a:xfrm>
        </p:grpSpPr>
        <p:grpSp>
          <p:nvGrpSpPr>
            <p:cNvPr id="68" name="Group 67"/>
            <p:cNvGrpSpPr/>
            <p:nvPr/>
          </p:nvGrpSpPr>
          <p:grpSpPr>
            <a:xfrm>
              <a:off x="4819003" y="2640536"/>
              <a:ext cx="2321307" cy="276999"/>
              <a:chOff x="157873" y="641914"/>
              <a:chExt cx="2321307" cy="27699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เพศ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6887189" y="2691512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50842" y="3151921"/>
            <a:ext cx="2363143" cy="252000"/>
            <a:chOff x="1244818" y="3826203"/>
            <a:chExt cx="2363143" cy="276999"/>
          </a:xfrm>
        </p:grpSpPr>
        <p:grpSp>
          <p:nvGrpSpPr>
            <p:cNvPr id="73" name="Group 72"/>
            <p:cNvGrpSpPr/>
            <p:nvPr/>
          </p:nvGrpSpPr>
          <p:grpSpPr>
            <a:xfrm>
              <a:off x="1244818" y="3826203"/>
              <a:ext cx="2321307" cy="276999"/>
              <a:chOff x="157873" y="641914"/>
              <a:chExt cx="2321307" cy="276999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marry_status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สถานภาพ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312828" y="387396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6452" y="5773343"/>
            <a:ext cx="2770659" cy="252000"/>
            <a:chOff x="-291479" y="641914"/>
            <a:chExt cx="2770659" cy="276999"/>
          </a:xfrm>
        </p:grpSpPr>
        <p:sp>
          <p:nvSpPr>
            <p:cNvPr id="78" name="Rounded Rectangle 77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หมายเลขโทรศัพท์มือถือ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69652" y="5773343"/>
            <a:ext cx="2770659" cy="252000"/>
            <a:chOff x="-291479" y="641914"/>
            <a:chExt cx="2770659" cy="276999"/>
          </a:xfrm>
        </p:grpSpPr>
        <p:sp>
          <p:nvSpPr>
            <p:cNvPr id="81" name="Rounded Rectangle 8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027366" y="5194755"/>
            <a:ext cx="6112227" cy="252000"/>
            <a:chOff x="-60571" y="641914"/>
            <a:chExt cx="6112227" cy="276999"/>
          </a:xfrm>
        </p:grpSpPr>
        <p:sp>
          <p:nvSpPr>
            <p:cNvPr id="84" name="Rounded Rectangle 83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texta_address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27366" y="5392539"/>
            <a:ext cx="6112227" cy="252000"/>
            <a:chOff x="-60571" y="641914"/>
            <a:chExt cx="6112227" cy="276999"/>
          </a:xfrm>
        </p:grpSpPr>
        <p:sp>
          <p:nvSpPr>
            <p:cNvPr id="87" name="Rounded Rectangle 86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textb_address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27366" y="5582941"/>
            <a:ext cx="6112227" cy="252000"/>
            <a:chOff x="-60571" y="641914"/>
            <a:chExt cx="6112227" cy="276999"/>
          </a:xfrm>
        </p:grpSpPr>
        <p:sp>
          <p:nvSpPr>
            <p:cNvPr id="90" name="Rounded Rectangle 89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textc_address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3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96452" y="5963745"/>
            <a:ext cx="2770659" cy="252000"/>
            <a:chOff x="-291479" y="641914"/>
            <a:chExt cx="2770659" cy="276999"/>
          </a:xfrm>
        </p:grpSpPr>
        <p:sp>
          <p:nvSpPr>
            <p:cNvPr id="93" name="Rounded Rectangle 9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fax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แฟกซ์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69652" y="6001149"/>
            <a:ext cx="2770659" cy="252000"/>
            <a:chOff x="-291479" y="670026"/>
            <a:chExt cx="2770659" cy="230832"/>
          </a:xfrm>
        </p:grpSpPr>
        <p:sp>
          <p:nvSpPr>
            <p:cNvPr id="96" name="Rounded Rectangle 95"/>
            <p:cNvSpPr/>
            <p:nvPr/>
          </p:nvSpPr>
          <p:spPr>
            <a:xfrm>
              <a:off x="1072446" y="670027"/>
              <a:ext cx="1406734" cy="162306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social_app_data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91479" y="670026"/>
              <a:ext cx="13639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Social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25036" y="1819107"/>
            <a:ext cx="2321307" cy="252000"/>
            <a:chOff x="157873" y="641914"/>
            <a:chExt cx="2321307" cy="276999"/>
          </a:xfrm>
        </p:grpSpPr>
        <p:sp>
          <p:nvSpPr>
            <p:cNvPr id="99" name="Rounded Rectangle 9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parent_code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สมาชิกต้นสังกัด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245815" y="2199911"/>
            <a:ext cx="2321307" cy="252000"/>
            <a:chOff x="157873" y="641914"/>
            <a:chExt cx="2321307" cy="276999"/>
          </a:xfrm>
        </p:grpSpPr>
        <p:sp>
          <p:nvSpPr>
            <p:cNvPr id="102" name="Rounded Rectangle 101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mlevel_code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ระดับสมาชิก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45815" y="2009509"/>
            <a:ext cx="2375476" cy="252000"/>
            <a:chOff x="1245815" y="1952479"/>
            <a:chExt cx="2375476" cy="27699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45815" y="1952479"/>
              <a:ext cx="2321307" cy="276999"/>
              <a:chOff x="157873" y="641914"/>
              <a:chExt cx="2321307" cy="276999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mem_type_code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3326158" y="1994057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25036" y="2009509"/>
            <a:ext cx="2370073" cy="252000"/>
            <a:chOff x="4825036" y="1952479"/>
            <a:chExt cx="2370073" cy="276999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25036" y="1952479"/>
              <a:ext cx="2321307" cy="276999"/>
              <a:chOff x="157873" y="641914"/>
              <a:chExt cx="2321307" cy="276999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mem_type_code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กลุ่มของสมาชิก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6899976" y="19959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96452" y="6154147"/>
            <a:ext cx="2770659" cy="252000"/>
            <a:chOff x="-291479" y="641914"/>
            <a:chExt cx="2770659" cy="276999"/>
          </a:xfrm>
        </p:grpSpPr>
        <p:sp>
          <p:nvSpPr>
            <p:cNvPr id="115" name="Rounded Rectangle 11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อีเมล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26330" y="3151921"/>
            <a:ext cx="2368779" cy="252000"/>
            <a:chOff x="4826330" y="3225342"/>
            <a:chExt cx="2368779" cy="28322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826330" y="3225342"/>
              <a:ext cx="2321307" cy="276999"/>
              <a:chOff x="157873" y="641914"/>
              <a:chExt cx="2321307" cy="276999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religion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ศาสนา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6899976" y="3285976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825036" y="2199911"/>
            <a:ext cx="2379939" cy="252000"/>
            <a:chOff x="4825036" y="2158804"/>
            <a:chExt cx="2379939" cy="279441"/>
          </a:xfrm>
        </p:grpSpPr>
        <p:grpSp>
          <p:nvGrpSpPr>
            <p:cNvPr id="123" name="Group 122"/>
            <p:cNvGrpSpPr/>
            <p:nvPr/>
          </p:nvGrpSpPr>
          <p:grpSpPr>
            <a:xfrm>
              <a:off x="4825036" y="2158804"/>
              <a:ext cx="2321307" cy="276999"/>
              <a:chOff x="157873" y="641914"/>
              <a:chExt cx="2321307" cy="27699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noFill/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mstatus_code</a:t>
                </a:r>
                <a:endParaRPr lang="en-US" sz="7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สถานะสมาชิก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6909842" y="221565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610178" y="3790771"/>
            <a:ext cx="2539750" cy="252000"/>
            <a:chOff x="-60571" y="641914"/>
            <a:chExt cx="2539750" cy="276999"/>
          </a:xfrm>
        </p:grpSpPr>
        <p:sp>
          <p:nvSpPr>
            <p:cNvPr id="128" name="Rounded Rectangle 127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village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247215" y="3981173"/>
            <a:ext cx="2321307" cy="252000"/>
            <a:chOff x="157873" y="641914"/>
            <a:chExt cx="2321307" cy="276999"/>
          </a:xfrm>
        </p:grpSpPr>
        <p:sp>
          <p:nvSpPr>
            <p:cNvPr id="131" name="Rounded Rectangle 130"/>
            <p:cNvSpPr/>
            <p:nvPr/>
          </p:nvSpPr>
          <p:spPr>
            <a:xfrm>
              <a:off x="1084356" y="683029"/>
              <a:ext cx="139482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บ้านเลขที่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25036" y="3981173"/>
            <a:ext cx="2321306" cy="252000"/>
            <a:chOff x="157873" y="641914"/>
            <a:chExt cx="2321306" cy="276999"/>
          </a:xfrm>
        </p:grpSpPr>
        <p:sp>
          <p:nvSpPr>
            <p:cNvPr id="134" name="Rounded Rectangle 133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lot_no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245648" y="3600369"/>
            <a:ext cx="2321307" cy="252000"/>
            <a:chOff x="157873" y="641914"/>
            <a:chExt cx="2321307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1087688" y="683029"/>
              <a:ext cx="1391492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building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อาคาร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826330" y="3600369"/>
            <a:ext cx="2321307" cy="252000"/>
            <a:chOff x="157873" y="641914"/>
            <a:chExt cx="2321307" cy="276999"/>
          </a:xfrm>
        </p:grpSpPr>
        <p:sp>
          <p:nvSpPr>
            <p:cNvPr id="140" name="Rounded Rectangle 139"/>
            <p:cNvSpPr/>
            <p:nvPr/>
          </p:nvSpPr>
          <p:spPr>
            <a:xfrm>
              <a:off x="1085766" y="683029"/>
              <a:ext cx="139341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ชั้น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245805" y="3790771"/>
            <a:ext cx="2321306" cy="252000"/>
            <a:chOff x="157873" y="641914"/>
            <a:chExt cx="2321306" cy="276999"/>
          </a:xfrm>
        </p:grpSpPr>
        <p:sp>
          <p:nvSpPr>
            <p:cNvPr id="143" name="Rounded Rectangle 142"/>
            <p:cNvSpPr/>
            <p:nvPr/>
          </p:nvSpPr>
          <p:spPr>
            <a:xfrm>
              <a:off x="1087530" y="683029"/>
              <a:ext cx="139164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เลขที่ห้อง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375684" y="4171575"/>
            <a:ext cx="2770658" cy="252000"/>
            <a:chOff x="-291479" y="641914"/>
            <a:chExt cx="2770658" cy="276999"/>
          </a:xfrm>
        </p:grpSpPr>
        <p:sp>
          <p:nvSpPr>
            <p:cNvPr id="146" name="Rounded Rectangle 145"/>
            <p:cNvSpPr/>
            <p:nvPr/>
          </p:nvSpPr>
          <p:spPr>
            <a:xfrm>
              <a:off x="1085764" y="683029"/>
              <a:ext cx="1393415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-291479" y="641914"/>
              <a:ext cx="1377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ตรอก / ซอย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238610" y="4933183"/>
            <a:ext cx="2321307" cy="246604"/>
            <a:chOff x="157873" y="641914"/>
            <a:chExt cx="2321307" cy="230832"/>
          </a:xfrm>
        </p:grpSpPr>
        <p:sp>
          <p:nvSpPr>
            <p:cNvPr id="149" name="Rounded Rectangle 148"/>
            <p:cNvSpPr/>
            <p:nvPr/>
          </p:nvSpPr>
          <p:spPr>
            <a:xfrm>
              <a:off x="1084502" y="683029"/>
              <a:ext cx="1394678" cy="153074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7873" y="641914"/>
              <a:ext cx="91457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024872" y="4171575"/>
            <a:ext cx="2539751" cy="252000"/>
            <a:chOff x="-62073" y="646563"/>
            <a:chExt cx="2539751" cy="276999"/>
          </a:xfrm>
        </p:grpSpPr>
        <p:sp>
          <p:nvSpPr>
            <p:cNvPr id="152" name="Rounded Rectangle 151"/>
            <p:cNvSpPr/>
            <p:nvPr/>
          </p:nvSpPr>
          <p:spPr>
            <a:xfrm>
              <a:off x="1081480" y="687678"/>
              <a:ext cx="139619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-62073" y="646563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ถนน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825320" y="4552379"/>
            <a:ext cx="2321306" cy="252000"/>
            <a:chOff x="157873" y="641914"/>
            <a:chExt cx="2321306" cy="276999"/>
          </a:xfrm>
        </p:grpSpPr>
        <p:sp>
          <p:nvSpPr>
            <p:cNvPr id="155" name="Rounded Rectangle 154"/>
            <p:cNvSpPr/>
            <p:nvPr/>
          </p:nvSpPr>
          <p:spPr>
            <a:xfrm>
              <a:off x="1086776" y="683029"/>
              <a:ext cx="139240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zip_code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รหัสไปรษณีย์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823890" y="4933183"/>
            <a:ext cx="2321307" cy="246604"/>
            <a:chOff x="157873" y="641914"/>
            <a:chExt cx="2321307" cy="230832"/>
          </a:xfrm>
        </p:grpSpPr>
        <p:sp>
          <p:nvSpPr>
            <p:cNvPr id="158" name="Rounded Rectangle 157"/>
            <p:cNvSpPr/>
            <p:nvPr/>
          </p:nvSpPr>
          <p:spPr>
            <a:xfrm>
              <a:off x="1086910" y="683029"/>
              <a:ext cx="1392270" cy="153074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57873" y="641914"/>
              <a:ext cx="914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035410" y="3409967"/>
            <a:ext cx="6112227" cy="252000"/>
            <a:chOff x="-60571" y="641914"/>
            <a:chExt cx="6112227" cy="276999"/>
          </a:xfrm>
        </p:grpSpPr>
        <p:sp>
          <p:nvSpPr>
            <p:cNvPr id="161" name="Rounded Rectangle 160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place_name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ชื่อสถานที่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41980" y="4742781"/>
            <a:ext cx="2321307" cy="252000"/>
            <a:chOff x="157873" y="641914"/>
            <a:chExt cx="2321307" cy="276999"/>
          </a:xfrm>
        </p:grpSpPr>
        <p:sp>
          <p:nvSpPr>
            <p:cNvPr id="164" name="Rounded Rectangle 163"/>
            <p:cNvSpPr/>
            <p:nvPr/>
          </p:nvSpPr>
          <p:spPr>
            <a:xfrm>
              <a:off x="1082300" y="683029"/>
              <a:ext cx="1396880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ภาค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243816" y="4361977"/>
            <a:ext cx="2361431" cy="252000"/>
            <a:chOff x="4819007" y="4280374"/>
            <a:chExt cx="2361431" cy="283521"/>
          </a:xfrm>
        </p:grpSpPr>
        <p:grpSp>
          <p:nvGrpSpPr>
            <p:cNvPr id="172" name="Group 171"/>
            <p:cNvGrpSpPr/>
            <p:nvPr/>
          </p:nvGrpSpPr>
          <p:grpSpPr>
            <a:xfrm>
              <a:off x="4819007" y="4280374"/>
              <a:ext cx="2321306" cy="276999"/>
              <a:chOff x="157873" y="641914"/>
              <a:chExt cx="2321306" cy="276999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1081306" y="683029"/>
                <a:ext cx="1397873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province_code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จังหวัด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6885305" y="434130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4828896" y="4361977"/>
            <a:ext cx="2368446" cy="252000"/>
            <a:chOff x="4819008" y="4066672"/>
            <a:chExt cx="2368446" cy="283960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19008" y="4066672"/>
              <a:ext cx="2321307" cy="276999"/>
              <a:chOff x="157873" y="641914"/>
              <a:chExt cx="2321307" cy="276999"/>
            </a:xfrm>
          </p:grpSpPr>
          <p:sp>
            <p:nvSpPr>
              <p:cNvPr id="179" name="Rounded Rectangle 178"/>
              <p:cNvSpPr/>
              <p:nvPr/>
            </p:nvSpPr>
            <p:spPr>
              <a:xfrm>
                <a:off x="1083200" y="683029"/>
                <a:ext cx="1395980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อำเภอ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6892321" y="41280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247716" y="4552379"/>
            <a:ext cx="2368521" cy="252000"/>
            <a:chOff x="4819009" y="3853409"/>
            <a:chExt cx="2368521" cy="276999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19009" y="3853409"/>
              <a:ext cx="2321307" cy="276999"/>
              <a:chOff x="157873" y="641914"/>
              <a:chExt cx="2321307" cy="276999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1083016" y="683029"/>
                <a:ext cx="139616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ตำบล / แขวง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>
            <a:xfrm>
              <a:off x="6892397" y="3898544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251836" y="2771117"/>
            <a:ext cx="2322299" cy="252000"/>
            <a:chOff x="1251836" y="2727483"/>
            <a:chExt cx="2322299" cy="276999"/>
          </a:xfrm>
        </p:grpSpPr>
        <p:sp>
          <p:nvSpPr>
            <p:cNvPr id="188" name="TextBox 187"/>
            <p:cNvSpPr txBox="1"/>
            <p:nvPr/>
          </p:nvSpPr>
          <p:spPr>
            <a:xfrm>
              <a:off x="1251836" y="2727483"/>
              <a:ext cx="914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วัน/เดือน/ปีเกิด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167401" y="2749367"/>
              <a:ext cx="1406734" cy="224036"/>
              <a:chOff x="1858957" y="3055872"/>
              <a:chExt cx="1406734" cy="224036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1858957" y="3055872"/>
                <a:ext cx="1406734" cy="224036"/>
                <a:chOff x="1858957" y="3055872"/>
                <a:chExt cx="1406734" cy="224036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1858957" y="3072151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921884" y="3122739"/>
                  <a:ext cx="551708" cy="106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31-02-2559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405303" y="3055872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91" name="Picture 190"/>
              <p:cNvPicPr>
                <a:picLocks noChangeAspect="1"/>
              </p:cNvPicPr>
              <p:nvPr/>
            </p:nvPicPr>
            <p:blipFill rotWithShape="1">
              <a:blip r:embed="rId7"/>
              <a:srcRect l="83475" t="13948" r="3547" b="16209"/>
              <a:stretch/>
            </p:blipFill>
            <p:spPr>
              <a:xfrm>
                <a:off x="3054867" y="3098626"/>
                <a:ext cx="183184" cy="139110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sp>
        <p:nvSpPr>
          <p:cNvPr id="195" name="TextBox 194"/>
          <p:cNvSpPr txBox="1"/>
          <p:nvPr/>
        </p:nvSpPr>
        <p:spPr>
          <a:xfrm>
            <a:off x="7651616" y="5233811"/>
            <a:ext cx="3745183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093D6A"/>
                </a:solidFill>
              </a:rPr>
              <a:t>ที่อยู่ 1 (ชื่อสถานที่ + อาคาร +  ชั้น + เลขที่ห้อง + หมู่บ้าน)</a:t>
            </a:r>
          </a:p>
          <a:p>
            <a:r>
              <a:rPr lang="th-TH" sz="1300" b="1" dirty="0">
                <a:solidFill>
                  <a:srgbClr val="093D6A"/>
                </a:solidFill>
              </a:rPr>
              <a:t>ที่อยู่ 2 (บ้านเลขที่ + หมู่ที่ + ถนน + ตรอก/ซอย)</a:t>
            </a:r>
          </a:p>
          <a:p>
            <a:r>
              <a:rPr lang="th-TH" sz="1300" b="1" dirty="0">
                <a:solidFill>
                  <a:srgbClr val="093D6A"/>
                </a:solidFill>
              </a:rPr>
              <a:t>ที่อยู่ 3 (ตำบล/แขวง + อำเภอ + จังหวัด + รหัสไปรษณีย์ + ภาค + ประเทศ)</a:t>
            </a:r>
          </a:p>
        </p:txBody>
      </p:sp>
      <p:cxnSp>
        <p:nvCxnSpPr>
          <p:cNvPr id="196" name="Elbow Connector 195"/>
          <p:cNvCxnSpPr>
            <a:stCxn id="197" idx="0"/>
          </p:cNvCxnSpPr>
          <p:nvPr/>
        </p:nvCxnSpPr>
        <p:spPr>
          <a:xfrm rot="16200000" flipV="1">
            <a:off x="7224198" y="5212904"/>
            <a:ext cx="155544" cy="32475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402089" y="5453054"/>
            <a:ext cx="124516" cy="124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8" name="Elbow Connector 197"/>
          <p:cNvCxnSpPr>
            <a:stCxn id="197" idx="2"/>
          </p:cNvCxnSpPr>
          <p:nvPr/>
        </p:nvCxnSpPr>
        <p:spPr>
          <a:xfrm rot="10800000">
            <a:off x="7139593" y="5507204"/>
            <a:ext cx="262497" cy="8108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97" idx="4"/>
          </p:cNvCxnSpPr>
          <p:nvPr/>
        </p:nvCxnSpPr>
        <p:spPr>
          <a:xfrm rot="5400000">
            <a:off x="7232721" y="5484442"/>
            <a:ext cx="138499" cy="32475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5" idx="1"/>
            <a:endCxn id="197" idx="6"/>
          </p:cNvCxnSpPr>
          <p:nvPr/>
        </p:nvCxnSpPr>
        <p:spPr>
          <a:xfrm rot="10800000">
            <a:off x="7526606" y="5515313"/>
            <a:ext cx="125011" cy="185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4510" y="1049493"/>
            <a:ext cx="6921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*Comment : </a:t>
            </a:r>
            <a:r>
              <a:rPr lang="th-TH" sz="1600" dirty="0">
                <a:solidFill>
                  <a:srgbClr val="C00000"/>
                </a:solidFill>
              </a:rPr>
              <a:t>ต้องมีการแจ้งเตือน ในส่วนข้อมูลที่ยังไม่ครบ (อาจจะเป็นข้อความแจ้งเตือน หรือ เปลี่ยนสีของ </a:t>
            </a:r>
            <a:r>
              <a:rPr lang="en-US" sz="1600" dirty="0">
                <a:solidFill>
                  <a:srgbClr val="C00000"/>
                </a:solidFill>
              </a:rPr>
              <a:t>Tab </a:t>
            </a:r>
            <a:r>
              <a:rPr lang="th-TH" sz="16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7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62815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ข้อมูลประวัติการฝึกอบรม 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076744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076744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96574"/>
              </p:ext>
            </p:extLst>
          </p:nvPr>
        </p:nvGraphicFramePr>
        <p:xfrm>
          <a:off x="877512" y="2925690"/>
          <a:ext cx="10356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8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616908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604856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รายละเอียดหลักสูตรอบรม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ระดับเกรด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413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807" y="1337815"/>
            <a:ext cx="9659598" cy="53656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323" y="146480"/>
            <a:ext cx="117566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แก้ไขข้อมูลประวัติการฝึกอบรม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76823" y="2561693"/>
            <a:ext cx="233347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Elbow Connector 10"/>
          <p:cNvCxnSpPr>
            <a:stCxn id="9" idx="1"/>
            <a:endCxn id="3" idx="0"/>
          </p:cNvCxnSpPr>
          <p:nvPr/>
        </p:nvCxnSpPr>
        <p:spPr>
          <a:xfrm rot="10800000" flipV="1">
            <a:off x="6042891" y="2716507"/>
            <a:ext cx="1933933" cy="2207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321440" y="2937259"/>
            <a:ext cx="3442899" cy="2868903"/>
            <a:chOff x="4118252" y="3186526"/>
            <a:chExt cx="3442899" cy="2868903"/>
          </a:xfrm>
        </p:grpSpPr>
        <p:sp>
          <p:nvSpPr>
            <p:cNvPr id="3" name="Rectangle 2"/>
            <p:cNvSpPr/>
            <p:nvPr/>
          </p:nvSpPr>
          <p:spPr>
            <a:xfrm>
              <a:off x="4118252" y="3186526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314063" y="3695116"/>
              <a:ext cx="3051276" cy="2184400"/>
              <a:chOff x="4314063" y="3695116"/>
              <a:chExt cx="3051276" cy="2184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314063" y="3695116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506317" y="5087578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401428" y="4038601"/>
                <a:ext cx="2722284" cy="748715"/>
                <a:chOff x="-32443" y="641914"/>
                <a:chExt cx="2722284" cy="748715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course_desc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หลักสูตรอบรม</a:t>
                  </a:r>
                  <a:endParaRPr lang="en-US" sz="1200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4534776" y="3799874"/>
                <a:ext cx="2588936" cy="276999"/>
                <a:chOff x="100905" y="641914"/>
                <a:chExt cx="2588936" cy="27699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course_code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รหัสหลักสูตรอบรม</a:t>
                  </a:r>
                  <a:endParaRPr lang="en-US" sz="12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534776" y="4787316"/>
                <a:ext cx="2650095" cy="276999"/>
                <a:chOff x="4534776" y="4787316"/>
                <a:chExt cx="2650095" cy="276999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4534776" y="4787316"/>
                  <a:ext cx="2588936" cy="276999"/>
                  <a:chOff x="100905" y="641914"/>
                  <a:chExt cx="2588936" cy="276999"/>
                </a:xfrm>
              </p:grpSpPr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1072446" y="683029"/>
                    <a:ext cx="1617395" cy="194768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course_grade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0905" y="641914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ระดับเกรด</a:t>
                    </a:r>
                    <a:endParaRPr lang="en-US" sz="1200" dirty="0"/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6889738" y="4835893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193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40260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ข้อมูลประวัติการดูงาน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23" name="Rounded Rectangle 2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22" name="Rounded Rectangle 2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62430"/>
              </p:ext>
            </p:extLst>
          </p:nvPr>
        </p:nvGraphicFramePr>
        <p:xfrm>
          <a:off x="877512" y="2933045"/>
          <a:ext cx="10370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0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72468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510522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999" y="1439141"/>
            <a:ext cx="9724510" cy="53975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323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แก้ไขข้อมูลประวัติการดูงาน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153257" y="2667331"/>
            <a:ext cx="237696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0" name="Elbow Connector 49"/>
          <p:cNvCxnSpPr>
            <a:stCxn id="49" idx="1"/>
            <a:endCxn id="37" idx="0"/>
          </p:cNvCxnSpPr>
          <p:nvPr/>
        </p:nvCxnSpPr>
        <p:spPr>
          <a:xfrm rot="10800000" flipV="1">
            <a:off x="5758889" y="2822144"/>
            <a:ext cx="2394369" cy="27656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037438" y="3098706"/>
            <a:ext cx="3442899" cy="2868903"/>
            <a:chOff x="3583774" y="3551633"/>
            <a:chExt cx="3442899" cy="2868903"/>
          </a:xfrm>
        </p:grpSpPr>
        <p:grpSp>
          <p:nvGrpSpPr>
            <p:cNvPr id="36" name="Group 35"/>
            <p:cNvGrpSpPr/>
            <p:nvPr/>
          </p:nvGrpSpPr>
          <p:grpSpPr>
            <a:xfrm>
              <a:off x="3583774" y="3551633"/>
              <a:ext cx="3442899" cy="2868903"/>
              <a:chOff x="8528548" y="2209800"/>
              <a:chExt cx="3442899" cy="28689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9916613" y="4110852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811724" y="3061875"/>
                <a:ext cx="2722284" cy="748715"/>
                <a:chOff x="-32443" y="641914"/>
                <a:chExt cx="2722284" cy="748715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site_visit_desc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</a:t>
                  </a:r>
                  <a:endParaRPr lang="en-US" sz="12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8945072" y="2823148"/>
                <a:ext cx="2588936" cy="276999"/>
                <a:chOff x="100905" y="641914"/>
                <a:chExt cx="2588936" cy="276999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rgbClr val="EEEEEE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rec_no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ลำดับที่</a:t>
                  </a:r>
                  <a:endParaRPr lang="en-US" sz="1200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945072" y="3810590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ประเทศ</a:t>
                </a:r>
                <a:endParaRPr lang="en-US" sz="1200" dirty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4971839" y="519983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country_code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64836" y="520757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8239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7006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ข้อมูลประสบการณ์ในการช่วยเหลือสังคม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78662"/>
              </p:ext>
            </p:extLst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83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1341" y="1432571"/>
            <a:ext cx="9821432" cy="54513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แก้ไขข้อมูลประสบการณ์ในการช่วยเหลือสังคม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 “</a:t>
            </a:r>
            <a:r>
              <a:rPr lang="th-TH" sz="2400" u="sng" dirty="0"/>
              <a:t>ดูข้อมูล</a:t>
            </a:r>
            <a:r>
              <a:rPr lang="th-TH" sz="2400" dirty="0"/>
              <a:t>” จะดูข้อมูลได้อย่างเดียว จะแก้ไขไม่ได้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137087" y="2666972"/>
            <a:ext cx="245218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3" idx="1"/>
            <a:endCxn id="34" idx="0"/>
          </p:cNvCxnSpPr>
          <p:nvPr/>
        </p:nvCxnSpPr>
        <p:spPr>
          <a:xfrm rot="10800000" flipV="1">
            <a:off x="5753285" y="2821786"/>
            <a:ext cx="2383802" cy="264220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031835" y="3086006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916613" y="4110852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945072" y="2823148"/>
              <a:ext cx="2588936" cy="276999"/>
              <a:chOff x="100905" y="641914"/>
              <a:chExt cx="2588936" cy="27699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rec_no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ลำดับที่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10800000">
            <a:off x="597877" y="1738783"/>
            <a:ext cx="10883872" cy="487202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ound Same Side Corner Rectangle 226"/>
          <p:cNvSpPr/>
          <p:nvPr/>
        </p:nvSpPr>
        <p:spPr>
          <a:xfrm rot="10800000">
            <a:off x="734938" y="2367818"/>
            <a:ext cx="10622423" cy="4126983"/>
          </a:xfrm>
          <a:prstGeom prst="round2SameRect">
            <a:avLst>
              <a:gd name="adj1" fmla="val 1043"/>
              <a:gd name="adj2" fmla="val 0"/>
            </a:avLst>
          </a:prstGeom>
          <a:solidFill>
            <a:schemeClr val="bg1"/>
          </a:solidFill>
          <a:ln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30035" y="72974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ข้อมูลรางวัลเชิดชูเกียรติที่เคยได้รับ</a:t>
            </a:r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120884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093D6A"/>
                </a:solidFill>
                <a:latin typeface="Arial" panose="020B0604020202020204" pitchFamily="34" charset="0"/>
              </a:rPr>
              <a:t>แก้ไข รายละเอียดข้อมูลสมาชิก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91184" y="1407801"/>
            <a:ext cx="1828495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ข้อมูลตามบัตรประชาชน และข้อมูลการติดต่อกลับ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3" name="Round Same Side Corner Rectangle 232"/>
          <p:cNvSpPr/>
          <p:nvPr/>
        </p:nvSpPr>
        <p:spPr>
          <a:xfrm>
            <a:off x="2443282" y="1407801"/>
            <a:ext cx="887428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ประวัติการฝึกอบรม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4" name="Round Same Side Corner Rectangle 233"/>
          <p:cNvSpPr/>
          <p:nvPr/>
        </p:nvSpPr>
        <p:spPr>
          <a:xfrm>
            <a:off x="3375503" y="1407801"/>
            <a:ext cx="76292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ประวัติการดูงาน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5" name="Round Same Side Corner Rectangle 234"/>
          <p:cNvSpPr/>
          <p:nvPr/>
        </p:nvSpPr>
        <p:spPr>
          <a:xfrm>
            <a:off x="4183223" y="1407801"/>
            <a:ext cx="124298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ประสบการณ์ในการช่วยเหลือสังคม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6" name="Round Same Side Corner Rectangle 235"/>
          <p:cNvSpPr/>
          <p:nvPr/>
        </p:nvSpPr>
        <p:spPr>
          <a:xfrm>
            <a:off x="5471003" y="1407801"/>
            <a:ext cx="111344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rgbClr val="093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chemeClr val="bg1"/>
                </a:solidFill>
                <a:latin typeface="Arial" panose="020B0604020202020204" pitchFamily="34" charset="0"/>
                <a:cs typeface="+mj-cs"/>
              </a:rPr>
              <a:t>รางวัลเชิดชูเกียรติที่เคยได้รับ</a:t>
            </a:r>
            <a:endParaRPr lang="th-TH" sz="10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7" name="Round Same Side Corner Rectangle 236"/>
          <p:cNvSpPr/>
          <p:nvPr/>
        </p:nvSpPr>
        <p:spPr>
          <a:xfrm>
            <a:off x="662924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ข้อมูลการศึกษา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8" name="Round Same Side Corner Rectangle 237"/>
          <p:cNvSpPr/>
          <p:nvPr/>
        </p:nvSpPr>
        <p:spPr>
          <a:xfrm>
            <a:off x="7395053" y="1407801"/>
            <a:ext cx="721017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ข้อมูลสุขภาพ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sp>
        <p:nvSpPr>
          <p:cNvPr id="239" name="Round Same Side Corner Rectangle 238"/>
          <p:cNvSpPr/>
          <p:nvPr/>
        </p:nvSpPr>
        <p:spPr>
          <a:xfrm>
            <a:off x="8167174" y="1407801"/>
            <a:ext cx="1650061" cy="343419"/>
          </a:xfrm>
          <a:prstGeom prst="round2SameRect">
            <a:avLst>
              <a:gd name="adj1" fmla="val 1001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1000" b="1" dirty="0">
                <a:solidFill>
                  <a:srgbClr val="093D6A"/>
                </a:solidFill>
                <a:latin typeface="Arial" panose="020B0604020202020204" pitchFamily="34" charset="0"/>
                <a:cs typeface="+mj-cs"/>
              </a:rPr>
              <a:t>ข้อมูลสถานที่ทำงาน และประวัติการทำงาน</a:t>
            </a:r>
            <a:endParaRPr lang="th-TH" sz="1000" dirty="0">
              <a:solidFill>
                <a:srgbClr val="093D6A"/>
              </a:solidFill>
              <a:cs typeface="+mj-c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80594" y="2502560"/>
            <a:ext cx="2099644" cy="276999"/>
            <a:chOff x="157873" y="641914"/>
            <a:chExt cx="2099644" cy="276999"/>
          </a:xfrm>
        </p:grpSpPr>
        <p:sp>
          <p:nvSpPr>
            <p:cNvPr id="196" name="Rounded Rectangle 19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8566374" y="2502560"/>
            <a:ext cx="2667642" cy="276999"/>
            <a:chOff x="-1149900" y="641914"/>
            <a:chExt cx="2667642" cy="276999"/>
          </a:xfrm>
        </p:grpSpPr>
        <p:sp>
          <p:nvSpPr>
            <p:cNvPr id="200" name="Rounded Rectangle 19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877512" y="495769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9682030" y="4998809"/>
            <a:ext cx="1566092" cy="197674"/>
            <a:chOff x="9900195" y="5517896"/>
            <a:chExt cx="1566092" cy="197674"/>
          </a:xfrm>
        </p:grpSpPr>
        <p:sp>
          <p:nvSpPr>
            <p:cNvPr id="205" name="Rounded Rectangle 204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25470" y="1923282"/>
            <a:ext cx="10631891" cy="449943"/>
            <a:chOff x="810588" y="2441592"/>
            <a:chExt cx="10442861" cy="449943"/>
          </a:xfrm>
        </p:grpSpPr>
        <p:sp>
          <p:nvSpPr>
            <p:cNvPr id="213" name="Round Same Side Corner Rectangle 212"/>
            <p:cNvSpPr/>
            <p:nvPr/>
          </p:nvSpPr>
          <p:spPr>
            <a:xfrm>
              <a:off x="828944" y="2441592"/>
              <a:ext cx="10424505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10588" y="2462881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3379833" y="110503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b="1" u="sng" dirty="0">
                <a:solidFill>
                  <a:srgbClr val="C00000"/>
                </a:solidFill>
              </a:rPr>
              <a:t>*แจ้งเตือนเมื่อข้อมูลของสมาชิก</a:t>
            </a:r>
            <a:r>
              <a:rPr lang="th-TH" sz="1200" b="1" u="sng" baseline="0" dirty="0">
                <a:solidFill>
                  <a:srgbClr val="C00000"/>
                </a:solidFill>
              </a:rPr>
              <a:t>ไม่ครบถ้วน</a:t>
            </a:r>
            <a:endParaRPr lang="th-TH" sz="1200" b="1" u="sng" dirty="0">
              <a:solidFill>
                <a:srgbClr val="C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9695355" y="2020534"/>
            <a:ext cx="668860" cy="268068"/>
            <a:chOff x="9922940" y="1448445"/>
            <a:chExt cx="668860" cy="268068"/>
          </a:xfrm>
        </p:grpSpPr>
        <p:sp>
          <p:nvSpPr>
            <p:cNvPr id="219" name="Rounded Rectangle 21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21" name="Group 220"/>
          <p:cNvGrpSpPr/>
          <p:nvPr/>
        </p:nvGrpSpPr>
        <p:grpSpPr>
          <a:xfrm>
            <a:off x="10451507" y="2020534"/>
            <a:ext cx="716824" cy="268068"/>
            <a:chOff x="10764925" y="1448445"/>
            <a:chExt cx="716824" cy="268068"/>
          </a:xfrm>
        </p:grpSpPr>
        <p:sp>
          <p:nvSpPr>
            <p:cNvPr id="222" name="Rounded Rectangle 22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24" name="Group 223"/>
          <p:cNvGrpSpPr/>
          <p:nvPr/>
        </p:nvGrpSpPr>
        <p:grpSpPr>
          <a:xfrm>
            <a:off x="8926234" y="2020534"/>
            <a:ext cx="668860" cy="268068"/>
            <a:chOff x="9922940" y="1448445"/>
            <a:chExt cx="668860" cy="268068"/>
          </a:xfrm>
        </p:grpSpPr>
        <p:sp>
          <p:nvSpPr>
            <p:cNvPr id="225" name="Rounded Rectangle 224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เพิ่ม</a:t>
              </a:r>
            </a:p>
          </p:txBody>
        </p:sp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877512" y="2933045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119484" y="1108416"/>
            <a:ext cx="668860" cy="268068"/>
            <a:chOff x="9922940" y="1448445"/>
            <a:chExt cx="668860" cy="268068"/>
          </a:xfrm>
        </p:grpSpPr>
        <p:sp>
          <p:nvSpPr>
            <p:cNvPr id="49" name="Rounded Rectangle 48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 จัดเก็บ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854913" y="1108416"/>
            <a:ext cx="626836" cy="268068"/>
            <a:chOff x="10854913" y="1448445"/>
            <a:chExt cx="626836" cy="268068"/>
          </a:xfrm>
        </p:grpSpPr>
        <p:sp>
          <p:nvSpPr>
            <p:cNvPr id="52" name="Rounded Rectangle 51"/>
            <p:cNvSpPr/>
            <p:nvPr/>
          </p:nvSpPr>
          <p:spPr>
            <a:xfrm>
              <a:off x="10854913" y="1448445"/>
              <a:ext cx="62683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พิมพ์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8728" y="1496690"/>
              <a:ext cx="168687" cy="168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03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1433</Words>
  <Application>Microsoft Office PowerPoint</Application>
  <PresentationFormat>Widescreen</PresentationFormat>
  <Paragraphs>464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206</cp:revision>
  <cp:lastPrinted>2016-05-06T04:51:37Z</cp:lastPrinted>
  <dcterms:created xsi:type="dcterms:W3CDTF">2016-04-03T18:10:33Z</dcterms:created>
  <dcterms:modified xsi:type="dcterms:W3CDTF">2016-05-27T04:10:20Z</dcterms:modified>
</cp:coreProperties>
</file>