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3"/>
  </p:notesMasterIdLst>
  <p:sldIdLst>
    <p:sldId id="304" r:id="rId3"/>
    <p:sldId id="305" r:id="rId4"/>
    <p:sldId id="269" r:id="rId5"/>
    <p:sldId id="294" r:id="rId6"/>
    <p:sldId id="295" r:id="rId7"/>
    <p:sldId id="286" r:id="rId8"/>
    <p:sldId id="296" r:id="rId9"/>
    <p:sldId id="274" r:id="rId10"/>
    <p:sldId id="297" r:id="rId11"/>
    <p:sldId id="276" r:id="rId12"/>
    <p:sldId id="298" r:id="rId13"/>
    <p:sldId id="278" r:id="rId14"/>
    <p:sldId id="299" r:id="rId15"/>
    <p:sldId id="280" r:id="rId16"/>
    <p:sldId id="300" r:id="rId17"/>
    <p:sldId id="301" r:id="rId18"/>
    <p:sldId id="284" r:id="rId19"/>
    <p:sldId id="306" r:id="rId20"/>
    <p:sldId id="307" r:id="rId21"/>
    <p:sldId id="308" r:id="rId22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D6A"/>
    <a:srgbClr val="FFC000"/>
    <a:srgbClr val="F7F7F7"/>
    <a:srgbClr val="F5F5F5"/>
    <a:srgbClr val="E2E2E2"/>
    <a:srgbClr val="EEEEEE"/>
    <a:srgbClr val="969696"/>
    <a:srgbClr val="FFFFFF"/>
    <a:srgbClr val="FBFBFB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1" autoAdjust="0"/>
    <p:restoredTop sz="96412" autoAdjust="0"/>
  </p:normalViewPr>
  <p:slideViewPr>
    <p:cSldViewPr snapToGrid="0">
      <p:cViewPr varScale="1">
        <p:scale>
          <a:sx n="82" d="100"/>
          <a:sy n="8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03/06/59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890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0835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981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147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0355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775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849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91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825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47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4521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57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75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rgbClr val="093D6A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chemeClr val="bg1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chemeClr val="bg1"/>
                      </a:solidFill>
                    </a:rPr>
                    <a:t>ภาพกิจกรรม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2" y="602310"/>
            <a:ext cx="1252818" cy="4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1" y="498046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Rounded Rectangle 24"/>
          <p:cNvSpPr/>
          <p:nvPr/>
        </p:nvSpPr>
        <p:spPr>
          <a:xfrm>
            <a:off x="4384431" y="2237380"/>
            <a:ext cx="3247656" cy="2248895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ounded Rectangle 13"/>
          <p:cNvSpPr/>
          <p:nvPr/>
        </p:nvSpPr>
        <p:spPr>
          <a:xfrm>
            <a:off x="5051177" y="2861468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ผู้ใช้งาน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7" y="3216257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รหัสผ่าน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82077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51178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สมัครสมาชิก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1269" y="392397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</a:rPr>
              <a:t>ลืมรหัสผ่าน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79" y="895704"/>
            <a:ext cx="3344008" cy="10243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50066" y="245650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ล็อกอินเข้าสู่ระบบ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1" y="0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</a:t>
            </a:r>
            <a:r>
              <a:rPr lang="en-US" b="1" dirty="0">
                <a:cs typeface="+mj-cs"/>
              </a:rPr>
              <a:t>Login </a:t>
            </a:r>
            <a:r>
              <a:rPr lang="th-TH" b="1" dirty="0">
                <a:cs typeface="+mj-cs"/>
              </a:rPr>
              <a:t>เข้าสู่ระบบ </a:t>
            </a:r>
          </a:p>
        </p:txBody>
      </p:sp>
    </p:spTree>
    <p:extLst>
      <p:ext uri="{BB962C8B-B14F-4D97-AF65-F5344CB8AC3E}">
        <p14:creationId xmlns:p14="http://schemas.microsoft.com/office/powerpoint/2010/main" val="296818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1341" y="1439143"/>
            <a:ext cx="9821432" cy="54615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แก้ไขข้อมูลประสบการณ์ในการช่วยเหลือสังคม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137087" y="2666972"/>
            <a:ext cx="245218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3" idx="1"/>
            <a:endCxn id="34" idx="0"/>
          </p:cNvCxnSpPr>
          <p:nvPr/>
        </p:nvCxnSpPr>
        <p:spPr>
          <a:xfrm rot="10800000" flipV="1">
            <a:off x="5753285" y="2821786"/>
            <a:ext cx="2383802" cy="264220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31835" y="3086006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  <p:sp>
        <p:nvSpPr>
          <p:cNvPr id="16" name="Rounded Rectangle 15"/>
          <p:cNvSpPr/>
          <p:nvPr/>
        </p:nvSpPr>
        <p:spPr>
          <a:xfrm>
            <a:off x="5419900" y="4810303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   บันทึก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12" y="4891251"/>
            <a:ext cx="148521" cy="1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ข้อมูลรางวัลเชิดชูเกียรติที่เคยได้รับ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03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905" y="1439142"/>
            <a:ext cx="9682039" cy="53799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แก้ไขข้อมูลรางวัลเชิดชูเกียรติที่เคยได้รับ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4934" y="2663837"/>
            <a:ext cx="241799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7" idx="1"/>
            <a:endCxn id="30" idx="0"/>
          </p:cNvCxnSpPr>
          <p:nvPr/>
        </p:nvCxnSpPr>
        <p:spPr>
          <a:xfrm rot="10800000" flipV="1">
            <a:off x="5671982" y="2818651"/>
            <a:ext cx="2472953" cy="335484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950531" y="3154135"/>
            <a:ext cx="3442899" cy="2868903"/>
            <a:chOff x="8528548" y="2209800"/>
            <a:chExt cx="3442899" cy="2868903"/>
          </a:xfrm>
        </p:grpSpPr>
        <p:sp>
          <p:nvSpPr>
            <p:cNvPr id="30" name="Rectangle 29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5338596" y="4835727"/>
            <a:ext cx="758549" cy="342907"/>
            <a:chOff x="5338596" y="4835727"/>
            <a:chExt cx="758549" cy="342907"/>
          </a:xfrm>
        </p:grpSpPr>
        <p:sp>
          <p:nvSpPr>
            <p:cNvPr id="16" name="Rounded Rectangle 15"/>
            <p:cNvSpPr/>
            <p:nvPr/>
          </p:nvSpPr>
          <p:spPr>
            <a:xfrm>
              <a:off x="5338596" y="4835727"/>
              <a:ext cx="758549" cy="3429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บันทึก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808" y="4916675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643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1093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511256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5153678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9921"/>
              </p:ext>
            </p:extLst>
          </p:nvPr>
        </p:nvGraphicFramePr>
        <p:xfrm>
          <a:off x="877512" y="2833541"/>
          <a:ext cx="10356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3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38149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926198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3935681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ระดับการศึกษา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ชื่อสถาบัน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สาขา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วิชาเอก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429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94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500" y="1383778"/>
            <a:ext cx="9876252" cy="54878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แก้ไขข้อมูลการศึกษา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303928" y="2620491"/>
            <a:ext cx="2369149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0" name="Elbow Connector 29"/>
          <p:cNvCxnSpPr>
            <a:stCxn id="29" idx="1"/>
            <a:endCxn id="34" idx="0"/>
          </p:cNvCxnSpPr>
          <p:nvPr/>
        </p:nvCxnSpPr>
        <p:spPr>
          <a:xfrm rot="10800000" flipV="1">
            <a:off x="5791860" y="2775304"/>
            <a:ext cx="2512069" cy="3361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070409" y="3111406"/>
            <a:ext cx="3442899" cy="2868903"/>
            <a:chOff x="3659974" y="3564333"/>
            <a:chExt cx="3442899" cy="2868903"/>
          </a:xfrm>
        </p:grpSpPr>
        <p:grpSp>
          <p:nvGrpSpPr>
            <p:cNvPr id="33" name="Group 32"/>
            <p:cNvGrpSpPr/>
            <p:nvPr/>
          </p:nvGrpSpPr>
          <p:grpSpPr>
            <a:xfrm>
              <a:off x="3659974" y="3564333"/>
              <a:ext cx="3442899" cy="2868903"/>
              <a:chOff x="8528548" y="2209800"/>
              <a:chExt cx="3442899" cy="286890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86955" y="4566621"/>
              <a:ext cx="2588936" cy="754191"/>
              <a:chOff x="8945072" y="3044592"/>
              <a:chExt cx="2588936" cy="75419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8945072" y="3044592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ระดับการศึกษา</a:t>
                  </a:r>
                  <a:endParaRPr lang="en-US" sz="1200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degree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8945072" y="3284298"/>
                <a:ext cx="2588936" cy="276999"/>
                <a:chOff x="9010649" y="3677469"/>
                <a:chExt cx="2588936" cy="276999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ชื่อสถาบัน</a:t>
                  </a:r>
                  <a:endParaRPr lang="en-US" sz="1200" dirty="0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colledge_name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945072" y="3521784"/>
                <a:ext cx="2588936" cy="276999"/>
                <a:chOff x="9010649" y="3677469"/>
                <a:chExt cx="2588936" cy="276999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สาขา / วิชาเอก</a:t>
                  </a:r>
                  <a:endParaRPr lang="en-US" sz="1200" dirty="0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faculty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5468931" y="4899283"/>
            <a:ext cx="758549" cy="342907"/>
            <a:chOff x="5338596" y="4835727"/>
            <a:chExt cx="758549" cy="342907"/>
          </a:xfrm>
        </p:grpSpPr>
        <p:sp>
          <p:nvSpPr>
            <p:cNvPr id="26" name="Rounded Rectangle 25"/>
            <p:cNvSpPr/>
            <p:nvPr/>
          </p:nvSpPr>
          <p:spPr>
            <a:xfrm>
              <a:off x="5338596" y="4835727"/>
              <a:ext cx="758549" cy="3429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บันทึก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808" y="4916675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74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166855" y="659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698648" y="2747660"/>
            <a:ext cx="2539755" cy="276999"/>
            <a:chOff x="-60575" y="641914"/>
            <a:chExt cx="2539755" cy="276999"/>
          </a:xfrm>
        </p:grpSpPr>
        <p:sp>
          <p:nvSpPr>
            <p:cNvPr id="49" name="Rounded Rectangle 4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restrict_food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60575" y="641914"/>
              <a:ext cx="113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อาหารที่แพ้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71848" y="2430479"/>
            <a:ext cx="2539755" cy="276999"/>
            <a:chOff x="-60575" y="641914"/>
            <a:chExt cx="2539755" cy="276999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hobby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0575" y="641914"/>
              <a:ext cx="113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งานอดิเรก / กีฬาที่ชอบ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967051" y="2750633"/>
            <a:ext cx="2844551" cy="276999"/>
            <a:chOff x="-365371" y="641914"/>
            <a:chExt cx="2844551" cy="276999"/>
          </a:xfrm>
        </p:grpSpPr>
        <p:sp>
          <p:nvSpPr>
            <p:cNvPr id="55" name="Rounded Rectangle 5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special_skill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ความสามารถพิเศษ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16100" y="2107965"/>
            <a:ext cx="5895491" cy="276999"/>
            <a:chOff x="157873" y="641914"/>
            <a:chExt cx="5895491" cy="276999"/>
          </a:xfrm>
        </p:grpSpPr>
        <p:sp>
          <p:nvSpPr>
            <p:cNvPr id="58" name="Rounded Rectangle 57"/>
            <p:cNvSpPr/>
            <p:nvPr/>
          </p:nvSpPr>
          <p:spPr>
            <a:xfrm>
              <a:off x="1072445" y="683029"/>
              <a:ext cx="4980919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medical_history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โรคประจำตัว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17097" y="2427506"/>
            <a:ext cx="2397295" cy="278019"/>
            <a:chOff x="1245815" y="2976913"/>
            <a:chExt cx="2397295" cy="2780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45815" y="2976913"/>
              <a:ext cx="2321307" cy="276999"/>
              <a:chOff x="157873" y="641914"/>
              <a:chExt cx="2321307" cy="276999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blood_group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หมู่โลหิต</a:t>
                </a:r>
                <a:endParaRPr lang="en-US" sz="1200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347977" y="30323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42" name="Rounded Rectangle 4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830672" y="3127243"/>
            <a:ext cx="758549" cy="342907"/>
            <a:chOff x="3830672" y="3127243"/>
            <a:chExt cx="758549" cy="342907"/>
          </a:xfrm>
        </p:grpSpPr>
        <p:sp>
          <p:nvSpPr>
            <p:cNvPr id="44" name="Rounded Rectangle 43"/>
            <p:cNvSpPr/>
            <p:nvPr/>
          </p:nvSpPr>
          <p:spPr>
            <a:xfrm>
              <a:off x="3830672" y="3127243"/>
              <a:ext cx="758549" cy="3429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บันทึก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884" y="3208191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46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1698" y="7449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ข้อมูลสถานที่ทำงาน และประวัติการทำงาน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43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84571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81506"/>
              </p:ext>
            </p:extLst>
          </p:nvPr>
        </p:nvGraphicFramePr>
        <p:xfrm>
          <a:off x="877512" y="2891600"/>
          <a:ext cx="10356504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77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38126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64931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785981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277155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257437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ปีที่ทำงาน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99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358" y="1384535"/>
            <a:ext cx="9833525" cy="547346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แก้ไขข้อมูลสถานที่ทำงาน และประวัติการทำงาน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29030" y="2630911"/>
            <a:ext cx="2369071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4" name="Elbow Connector 33"/>
          <p:cNvCxnSpPr>
            <a:stCxn id="33" idx="1"/>
            <a:endCxn id="50" idx="0"/>
          </p:cNvCxnSpPr>
          <p:nvPr/>
        </p:nvCxnSpPr>
        <p:spPr>
          <a:xfrm rot="10800000" flipV="1">
            <a:off x="5546374" y="2785724"/>
            <a:ext cx="2682657" cy="2212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55260" y="3006926"/>
            <a:ext cx="3782226" cy="3509567"/>
            <a:chOff x="3634573" y="3564333"/>
            <a:chExt cx="3782226" cy="3509567"/>
          </a:xfrm>
        </p:grpSpPr>
        <p:grpSp>
          <p:nvGrpSpPr>
            <p:cNvPr id="36" name="Group 35"/>
            <p:cNvGrpSpPr/>
            <p:nvPr/>
          </p:nvGrpSpPr>
          <p:grpSpPr>
            <a:xfrm>
              <a:off x="3634573" y="3564333"/>
              <a:ext cx="3782226" cy="3509567"/>
              <a:chOff x="8528548" y="2209800"/>
              <a:chExt cx="3442899" cy="350956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528548" y="2209800"/>
                <a:ext cx="3442899" cy="3509567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724359" y="2718389"/>
                <a:ext cx="3051276" cy="2785077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709131" y="4366444"/>
              <a:ext cx="3293784" cy="1948016"/>
              <a:chOff x="8572672" y="3001521"/>
              <a:chExt cx="3293784" cy="194801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9277520" y="3001521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</a:t>
                  </a:r>
                  <a:endParaRPr lang="en-US" sz="1200" dirty="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572672" y="3241227"/>
                <a:ext cx="3293784" cy="276999"/>
                <a:chOff x="8305801" y="3677469"/>
                <a:chExt cx="3293784" cy="276999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8305801" y="3677469"/>
                  <a:ext cx="16763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 (ภาษาอังกกฤษ)</a:t>
                  </a:r>
                  <a:endParaRPr lang="en-US" sz="1200" dirty="0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277520" y="3478713"/>
                <a:ext cx="2588936" cy="276999"/>
                <a:chOff x="9010649" y="3677469"/>
                <a:chExt cx="2588936" cy="276999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</a:t>
                  </a:r>
                  <a:endParaRPr lang="en-US" sz="1200" dirty="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8757392" y="3715571"/>
                <a:ext cx="3109064" cy="276999"/>
                <a:chOff x="8490521" y="3677469"/>
                <a:chExt cx="3109064" cy="276999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 (ภาษาอังกฤษ)</a:t>
                  </a:r>
                  <a:endParaRPr lang="en-US" sz="1200" dirty="0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757392" y="3954649"/>
                <a:ext cx="3109064" cy="276999"/>
                <a:chOff x="8490521" y="3677469"/>
                <a:chExt cx="3109064" cy="276999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ปีที่ทำงาน</a:t>
                  </a:r>
                  <a:endParaRPr lang="en-US" sz="1200" dirty="0"/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work_year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8" name="Rounded Rectangle 97"/>
              <p:cNvSpPr/>
              <p:nvPr/>
            </p:nvSpPr>
            <p:spPr>
              <a:xfrm>
                <a:off x="10249061" y="4241937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office_address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144172" y="4200822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ที่อยู่สถานที่ทำงาน</a:t>
                </a:r>
                <a:endParaRPr lang="en-US" sz="120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5406207" y="5832697"/>
            <a:ext cx="758549" cy="342907"/>
            <a:chOff x="5338596" y="4835727"/>
            <a:chExt cx="758549" cy="342907"/>
          </a:xfrm>
        </p:grpSpPr>
        <p:sp>
          <p:nvSpPr>
            <p:cNvPr id="37" name="Rounded Rectangle 36"/>
            <p:cNvSpPr/>
            <p:nvPr/>
          </p:nvSpPr>
          <p:spPr>
            <a:xfrm>
              <a:off x="5338596" y="4835727"/>
              <a:ext cx="758549" cy="3429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บันทึก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808" y="4916675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80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Album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212" name="Round Same Side Corner Rectangle 211"/>
          <p:cNvSpPr/>
          <p:nvPr/>
        </p:nvSpPr>
        <p:spPr>
          <a:xfrm rot="10800000">
            <a:off x="612322" y="1905569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9231" y="1993680"/>
            <a:ext cx="2099644" cy="276999"/>
            <a:chOff x="157873" y="641914"/>
            <a:chExt cx="2099644" cy="276999"/>
          </a:xfrm>
        </p:grpSpPr>
        <p:sp>
          <p:nvSpPr>
            <p:cNvPr id="221" name="Rounded Rectangle 22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8647282" y="1993680"/>
            <a:ext cx="2667642" cy="276999"/>
            <a:chOff x="-1149900" y="641914"/>
            <a:chExt cx="2667642" cy="276999"/>
          </a:xfrm>
        </p:grpSpPr>
        <p:sp>
          <p:nvSpPr>
            <p:cNvPr id="225" name="Rounded Rectangle 224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27" name="Table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56578"/>
              </p:ext>
            </p:extLst>
          </p:nvPr>
        </p:nvGraphicFramePr>
        <p:xfrm>
          <a:off x="726147" y="2416810"/>
          <a:ext cx="10588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34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5545156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30112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52615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สร้างโดย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วันจันทร์ที่ 16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วันอาทิตย์ที่ 15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วันเสาร์ทที่ 14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วันศุกร์ที่ 13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228" name="TextBox 227"/>
          <p:cNvSpPr txBox="1"/>
          <p:nvPr/>
        </p:nvSpPr>
        <p:spPr>
          <a:xfrm>
            <a:off x="726149" y="444881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229" name="Rounded Rectangle 228"/>
          <p:cNvSpPr/>
          <p:nvPr/>
        </p:nvSpPr>
        <p:spPr>
          <a:xfrm>
            <a:off x="10683240" y="4489929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9748832" y="4492835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0431017" y="4489929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9782129" y="1543737"/>
            <a:ext cx="668860" cy="268068"/>
            <a:chOff x="9922940" y="1448445"/>
            <a:chExt cx="668860" cy="268068"/>
          </a:xfrm>
        </p:grpSpPr>
        <p:sp>
          <p:nvSpPr>
            <p:cNvPr id="243" name="Rounded Rectangle 24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45" name="Group 244"/>
          <p:cNvGrpSpPr/>
          <p:nvPr/>
        </p:nvGrpSpPr>
        <p:grpSpPr>
          <a:xfrm>
            <a:off x="10549056" y="1543737"/>
            <a:ext cx="716824" cy="268068"/>
            <a:chOff x="10764925" y="1448445"/>
            <a:chExt cx="716824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8871970" y="1543737"/>
            <a:ext cx="809196" cy="268068"/>
            <a:chOff x="9782604" y="1448445"/>
            <a:chExt cx="809196" cy="268068"/>
          </a:xfrm>
        </p:grpSpPr>
        <p:sp>
          <p:nvSpPr>
            <p:cNvPr id="249" name="Rounded Rectangle 248"/>
            <p:cNvSpPr/>
            <p:nvPr/>
          </p:nvSpPr>
          <p:spPr>
            <a:xfrm>
              <a:off x="9782604" y="1448445"/>
              <a:ext cx="80919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สร้างอัลบั้ม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500" y="1507331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767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324" name="Rounded Rectangle 323"/>
          <p:cNvSpPr/>
          <p:nvPr/>
        </p:nvSpPr>
        <p:spPr>
          <a:xfrm>
            <a:off x="820615" y="2572966"/>
            <a:ext cx="10445265" cy="3977605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Album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0506417" y="1543737"/>
            <a:ext cx="874579" cy="268068"/>
            <a:chOff x="10607170" y="1448445"/>
            <a:chExt cx="874579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607170" y="1448445"/>
              <a:ext cx="874579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ภาพกิจกรรม</a:t>
              </a: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230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" name="Rounded Rectangle 3"/>
          <p:cNvSpPr/>
          <p:nvPr/>
        </p:nvSpPr>
        <p:spPr>
          <a:xfrm>
            <a:off x="1051729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ounded Rectangle 32"/>
          <p:cNvSpPr/>
          <p:nvPr/>
        </p:nvSpPr>
        <p:spPr>
          <a:xfrm>
            <a:off x="2767013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ounded Rectangle 33"/>
          <p:cNvSpPr/>
          <p:nvPr/>
        </p:nvSpPr>
        <p:spPr>
          <a:xfrm>
            <a:off x="4482297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ounded Rectangle 34"/>
          <p:cNvSpPr/>
          <p:nvPr/>
        </p:nvSpPr>
        <p:spPr>
          <a:xfrm>
            <a:off x="6197581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ounded Rectangle 35"/>
          <p:cNvSpPr/>
          <p:nvPr/>
        </p:nvSpPr>
        <p:spPr>
          <a:xfrm>
            <a:off x="7912865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ounded Rectangle 36"/>
          <p:cNvSpPr/>
          <p:nvPr/>
        </p:nvSpPr>
        <p:spPr>
          <a:xfrm>
            <a:off x="9628149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1" name="Group 10"/>
          <p:cNvGrpSpPr/>
          <p:nvPr/>
        </p:nvGrpSpPr>
        <p:grpSpPr>
          <a:xfrm>
            <a:off x="1051729" y="3879179"/>
            <a:ext cx="1440000" cy="274923"/>
            <a:chOff x="887606" y="3310907"/>
            <a:chExt cx="1440000" cy="274923"/>
          </a:xfrm>
        </p:grpSpPr>
        <p:sp>
          <p:nvSpPr>
            <p:cNvPr id="39" name="Rounded Rectangle 38"/>
            <p:cNvSpPr/>
            <p:nvPr/>
          </p:nvSpPr>
          <p:spPr>
            <a:xfrm>
              <a:off x="887606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49" y="3368331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7" name="Group 56"/>
          <p:cNvGrpSpPr/>
          <p:nvPr/>
        </p:nvGrpSpPr>
        <p:grpSpPr>
          <a:xfrm>
            <a:off x="6197581" y="3879179"/>
            <a:ext cx="1440000" cy="274923"/>
            <a:chOff x="887606" y="3310907"/>
            <a:chExt cx="1440000" cy="274923"/>
          </a:xfrm>
        </p:grpSpPr>
        <p:sp>
          <p:nvSpPr>
            <p:cNvPr id="58" name="Rounded Rectangle 57"/>
            <p:cNvSpPr/>
            <p:nvPr/>
          </p:nvSpPr>
          <p:spPr>
            <a:xfrm>
              <a:off x="887606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49" y="3368331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3" name="Group 62"/>
          <p:cNvGrpSpPr/>
          <p:nvPr/>
        </p:nvGrpSpPr>
        <p:grpSpPr>
          <a:xfrm>
            <a:off x="9628149" y="3879179"/>
            <a:ext cx="1440000" cy="274923"/>
            <a:chOff x="887606" y="3310907"/>
            <a:chExt cx="1440000" cy="274923"/>
          </a:xfrm>
        </p:grpSpPr>
        <p:sp>
          <p:nvSpPr>
            <p:cNvPr id="64" name="Rounded Rectangle 63"/>
            <p:cNvSpPr/>
            <p:nvPr/>
          </p:nvSpPr>
          <p:spPr>
            <a:xfrm>
              <a:off x="887606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49" y="3368331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482297" y="3879179"/>
            <a:ext cx="1440000" cy="274923"/>
            <a:chOff x="4318174" y="3310907"/>
            <a:chExt cx="1440000" cy="274923"/>
          </a:xfrm>
        </p:grpSpPr>
        <p:sp>
          <p:nvSpPr>
            <p:cNvPr id="55" name="Rounded Rectangle 54"/>
            <p:cNvSpPr/>
            <p:nvPr/>
          </p:nvSpPr>
          <p:spPr>
            <a:xfrm>
              <a:off x="4318174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394374" y="3372762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7013" y="3879179"/>
            <a:ext cx="1440000" cy="274923"/>
            <a:chOff x="2602890" y="3310907"/>
            <a:chExt cx="1440000" cy="274923"/>
          </a:xfrm>
        </p:grpSpPr>
        <p:sp>
          <p:nvSpPr>
            <p:cNvPr id="52" name="Rounded Rectangle 51"/>
            <p:cNvSpPr/>
            <p:nvPr/>
          </p:nvSpPr>
          <p:spPr>
            <a:xfrm>
              <a:off x="2602890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692042" y="3383015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12865" y="3879179"/>
            <a:ext cx="1440000" cy="274923"/>
            <a:chOff x="7748742" y="3310907"/>
            <a:chExt cx="1440000" cy="274923"/>
          </a:xfrm>
        </p:grpSpPr>
        <p:sp>
          <p:nvSpPr>
            <p:cNvPr id="61" name="Rounded Rectangle 60"/>
            <p:cNvSpPr/>
            <p:nvPr/>
          </p:nvSpPr>
          <p:spPr>
            <a:xfrm>
              <a:off x="7748742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833899" y="3383015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051729" y="4192147"/>
            <a:ext cx="1440000" cy="274923"/>
            <a:chOff x="355706" y="3538570"/>
            <a:chExt cx="1333395" cy="274923"/>
          </a:xfrm>
        </p:grpSpPr>
        <p:sp>
          <p:nvSpPr>
            <p:cNvPr id="157" name="Rounded Rectangle 156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158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388522" y="196638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cs typeface="+mj-cs"/>
              </a:rPr>
              <a:t>ชื่ออัลบั้ม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987771" y="221417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cs typeface="+mj-cs"/>
              </a:rPr>
              <a:t>คำอธิบายอัลบั้ม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2140651" y="1966388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cs typeface="+mj-cs"/>
              </a:rPr>
              <a:t>อบรม</a:t>
            </a:r>
            <a:r>
              <a:rPr lang="en-US" sz="1800" dirty="0">
                <a:cs typeface="+mj-cs"/>
              </a:rPr>
              <a:t> MBA </a:t>
            </a:r>
            <a:r>
              <a:rPr lang="th-TH" sz="1800" dirty="0">
                <a:cs typeface="+mj-cs"/>
              </a:rPr>
              <a:t>พิษณุโลก1/2559 (วันที่4)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2140651" y="2203635"/>
            <a:ext cx="596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cs typeface="+mj-cs"/>
              </a:rPr>
              <a:t>การอบรม </a:t>
            </a:r>
            <a:r>
              <a:rPr lang="en-US" sz="1800" dirty="0">
                <a:cs typeface="+mj-cs"/>
              </a:rPr>
              <a:t>MBA </a:t>
            </a:r>
            <a:r>
              <a:rPr lang="th-TH" sz="1800" dirty="0">
                <a:cs typeface="+mj-cs"/>
              </a:rPr>
              <a:t>ระดับ1 ที่ โรงแรมริเวอร์วิว จังหวัดพิษณุโลก วันจันทร์ที่ 16 พฤษภาคม 2559</a:t>
            </a:r>
          </a:p>
        </p:txBody>
      </p:sp>
      <p:sp>
        <p:nvSpPr>
          <p:cNvPr id="325" name="Rounded Rectangle 324"/>
          <p:cNvSpPr/>
          <p:nvPr/>
        </p:nvSpPr>
        <p:spPr>
          <a:xfrm>
            <a:off x="1051729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6" name="Rounded Rectangle 325"/>
          <p:cNvSpPr/>
          <p:nvPr/>
        </p:nvSpPr>
        <p:spPr>
          <a:xfrm>
            <a:off x="2767013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7" name="Rounded Rectangle 326"/>
          <p:cNvSpPr/>
          <p:nvPr/>
        </p:nvSpPr>
        <p:spPr>
          <a:xfrm>
            <a:off x="4482297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8" name="Rounded Rectangle 327"/>
          <p:cNvSpPr/>
          <p:nvPr/>
        </p:nvSpPr>
        <p:spPr>
          <a:xfrm>
            <a:off x="6197581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9" name="Rounded Rectangle 328"/>
          <p:cNvSpPr/>
          <p:nvPr/>
        </p:nvSpPr>
        <p:spPr>
          <a:xfrm>
            <a:off x="7912865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0" name="Rounded Rectangle 329"/>
          <p:cNvSpPr/>
          <p:nvPr/>
        </p:nvSpPr>
        <p:spPr>
          <a:xfrm>
            <a:off x="9628149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31" name="Group 330"/>
          <p:cNvGrpSpPr/>
          <p:nvPr/>
        </p:nvGrpSpPr>
        <p:grpSpPr>
          <a:xfrm>
            <a:off x="1051729" y="5823804"/>
            <a:ext cx="1440000" cy="274923"/>
            <a:chOff x="887606" y="3310907"/>
            <a:chExt cx="1440000" cy="274923"/>
          </a:xfrm>
        </p:grpSpPr>
        <p:sp>
          <p:nvSpPr>
            <p:cNvPr id="332" name="Rounded Rectangle 331"/>
            <p:cNvSpPr/>
            <p:nvPr/>
          </p:nvSpPr>
          <p:spPr>
            <a:xfrm>
              <a:off x="887606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333" name="Picture 3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49" y="3368331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43" name="Group 342"/>
          <p:cNvGrpSpPr/>
          <p:nvPr/>
        </p:nvGrpSpPr>
        <p:grpSpPr>
          <a:xfrm>
            <a:off x="2767013" y="5823804"/>
            <a:ext cx="1440000" cy="274923"/>
            <a:chOff x="2602890" y="3310907"/>
            <a:chExt cx="1440000" cy="274923"/>
          </a:xfrm>
        </p:grpSpPr>
        <p:sp>
          <p:nvSpPr>
            <p:cNvPr id="344" name="Rounded Rectangle 343"/>
            <p:cNvSpPr/>
            <p:nvPr/>
          </p:nvSpPr>
          <p:spPr>
            <a:xfrm>
              <a:off x="2602890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345" name="Rounded Rectangle 344"/>
            <p:cNvSpPr/>
            <p:nvPr/>
          </p:nvSpPr>
          <p:spPr>
            <a:xfrm>
              <a:off x="2692042" y="3383015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9695951" y="1543737"/>
            <a:ext cx="716824" cy="268068"/>
            <a:chOff x="10764925" y="1448445"/>
            <a:chExt cx="716824" cy="268068"/>
          </a:xfrm>
        </p:grpSpPr>
        <p:sp>
          <p:nvSpPr>
            <p:cNvPr id="392" name="Rounded Rectangle 39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แชร์ภาพ</a:t>
              </a:r>
            </a:p>
          </p:txBody>
        </p:sp>
        <p:pic>
          <p:nvPicPr>
            <p:cNvPr id="393" name="Picture 3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482297" y="5823804"/>
            <a:ext cx="1440000" cy="274923"/>
            <a:chOff x="4482297" y="5823804"/>
            <a:chExt cx="1440000" cy="274923"/>
          </a:xfrm>
        </p:grpSpPr>
        <p:sp>
          <p:nvSpPr>
            <p:cNvPr id="341" name="Rounded Rectangle 340"/>
            <p:cNvSpPr/>
            <p:nvPr/>
          </p:nvSpPr>
          <p:spPr>
            <a:xfrm>
              <a:off x="4482297" y="5823804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394" name="Picture 3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142" y="5871765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" name="Group 18"/>
          <p:cNvGrpSpPr/>
          <p:nvPr/>
        </p:nvGrpSpPr>
        <p:grpSpPr>
          <a:xfrm>
            <a:off x="6197581" y="5823804"/>
            <a:ext cx="1440000" cy="274923"/>
            <a:chOff x="6197581" y="5823804"/>
            <a:chExt cx="1440000" cy="274923"/>
          </a:xfrm>
        </p:grpSpPr>
        <p:sp>
          <p:nvSpPr>
            <p:cNvPr id="335" name="Rounded Rectangle 334"/>
            <p:cNvSpPr/>
            <p:nvPr/>
          </p:nvSpPr>
          <p:spPr>
            <a:xfrm>
              <a:off x="6197581" y="5823804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396" name="Rounded Rectangle 395"/>
            <p:cNvSpPr/>
            <p:nvPr/>
          </p:nvSpPr>
          <p:spPr>
            <a:xfrm>
              <a:off x="6286232" y="5886449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12865" y="5823804"/>
            <a:ext cx="1440000" cy="274923"/>
            <a:chOff x="7912865" y="5823804"/>
            <a:chExt cx="1440000" cy="274923"/>
          </a:xfrm>
        </p:grpSpPr>
        <p:sp>
          <p:nvSpPr>
            <p:cNvPr id="347" name="Rounded Rectangle 346"/>
            <p:cNvSpPr/>
            <p:nvPr/>
          </p:nvSpPr>
          <p:spPr>
            <a:xfrm>
              <a:off x="7912865" y="5823804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398" name="Picture 3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708" y="5869133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9628149" y="5823804"/>
            <a:ext cx="1440000" cy="274923"/>
            <a:chOff x="9628149" y="5823804"/>
            <a:chExt cx="1440000" cy="274923"/>
          </a:xfrm>
        </p:grpSpPr>
        <p:sp>
          <p:nvSpPr>
            <p:cNvPr id="338" name="Rounded Rectangle 337"/>
            <p:cNvSpPr/>
            <p:nvPr/>
          </p:nvSpPr>
          <p:spPr>
            <a:xfrm>
              <a:off x="9628149" y="5823804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9695951" y="5886449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405" name="Rounded Rectangle 404"/>
          <p:cNvSpPr/>
          <p:nvPr/>
        </p:nvSpPr>
        <p:spPr>
          <a:xfrm>
            <a:off x="10391301" y="2284434"/>
            <a:ext cx="874579" cy="194768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  <a:sym typeface="Wingdings 3" panose="05040102010807070707" pitchFamily="18" charset="2"/>
              </a:rPr>
              <a:t>เลือกทั้งหมด  </a:t>
            </a:r>
            <a:r>
              <a:rPr lang="th-TH" sz="700" dirty="0">
                <a:solidFill>
                  <a:schemeClr val="tx1"/>
                </a:solidFill>
                <a:sym typeface="Wingdings 3" panose="05040102010807070707" pitchFamily="18" charset="2"/>
              </a:rPr>
              <a:t></a:t>
            </a:r>
            <a:endParaRPr lang="th-TH" sz="1200" dirty="0">
              <a:solidFill>
                <a:schemeClr val="tx1"/>
              </a:solidFill>
            </a:endParaRPr>
          </a:p>
        </p:txBody>
      </p:sp>
      <p:grpSp>
        <p:nvGrpSpPr>
          <p:cNvPr id="481" name="Group 480"/>
          <p:cNvGrpSpPr/>
          <p:nvPr/>
        </p:nvGrpSpPr>
        <p:grpSpPr>
          <a:xfrm>
            <a:off x="2767013" y="4192146"/>
            <a:ext cx="1440000" cy="274923"/>
            <a:chOff x="355706" y="3538570"/>
            <a:chExt cx="1333395" cy="274923"/>
          </a:xfrm>
        </p:grpSpPr>
        <p:sp>
          <p:nvSpPr>
            <p:cNvPr id="482" name="Rounded Rectangle 481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83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4" name="Group 483"/>
          <p:cNvGrpSpPr/>
          <p:nvPr/>
        </p:nvGrpSpPr>
        <p:grpSpPr>
          <a:xfrm>
            <a:off x="4482297" y="4192145"/>
            <a:ext cx="1440000" cy="274923"/>
            <a:chOff x="355706" y="3538570"/>
            <a:chExt cx="1333395" cy="274923"/>
          </a:xfrm>
        </p:grpSpPr>
        <p:sp>
          <p:nvSpPr>
            <p:cNvPr id="485" name="Rounded Rectangle 484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86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7" name="Group 486"/>
          <p:cNvGrpSpPr/>
          <p:nvPr/>
        </p:nvGrpSpPr>
        <p:grpSpPr>
          <a:xfrm>
            <a:off x="6197581" y="4192144"/>
            <a:ext cx="1440000" cy="274923"/>
            <a:chOff x="355706" y="3538570"/>
            <a:chExt cx="1333395" cy="274923"/>
          </a:xfrm>
        </p:grpSpPr>
        <p:sp>
          <p:nvSpPr>
            <p:cNvPr id="488" name="Rounded Rectangle 487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89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0" name="Group 489"/>
          <p:cNvGrpSpPr/>
          <p:nvPr/>
        </p:nvGrpSpPr>
        <p:grpSpPr>
          <a:xfrm>
            <a:off x="7912865" y="4192143"/>
            <a:ext cx="1440000" cy="274923"/>
            <a:chOff x="355706" y="3538570"/>
            <a:chExt cx="1333395" cy="274923"/>
          </a:xfrm>
        </p:grpSpPr>
        <p:sp>
          <p:nvSpPr>
            <p:cNvPr id="491" name="Rounded Rectangle 490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92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3" name="Group 492"/>
          <p:cNvGrpSpPr/>
          <p:nvPr/>
        </p:nvGrpSpPr>
        <p:grpSpPr>
          <a:xfrm>
            <a:off x="9628149" y="4192142"/>
            <a:ext cx="1440000" cy="274923"/>
            <a:chOff x="355706" y="3538570"/>
            <a:chExt cx="1333395" cy="274923"/>
          </a:xfrm>
        </p:grpSpPr>
        <p:sp>
          <p:nvSpPr>
            <p:cNvPr id="494" name="Rounded Rectangle 493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95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6" name="Group 495"/>
          <p:cNvGrpSpPr/>
          <p:nvPr/>
        </p:nvGrpSpPr>
        <p:grpSpPr>
          <a:xfrm>
            <a:off x="1051729" y="6127153"/>
            <a:ext cx="1440000" cy="274923"/>
            <a:chOff x="355706" y="3538570"/>
            <a:chExt cx="1333395" cy="274923"/>
          </a:xfrm>
        </p:grpSpPr>
        <p:sp>
          <p:nvSpPr>
            <p:cNvPr id="497" name="Rounded Rectangle 496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98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9" name="Group 498"/>
          <p:cNvGrpSpPr/>
          <p:nvPr/>
        </p:nvGrpSpPr>
        <p:grpSpPr>
          <a:xfrm>
            <a:off x="2767013" y="6127152"/>
            <a:ext cx="1440000" cy="274923"/>
            <a:chOff x="355706" y="3538570"/>
            <a:chExt cx="1333395" cy="274923"/>
          </a:xfrm>
        </p:grpSpPr>
        <p:sp>
          <p:nvSpPr>
            <p:cNvPr id="500" name="Rounded Rectangle 499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501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2" name="Group 501"/>
          <p:cNvGrpSpPr/>
          <p:nvPr/>
        </p:nvGrpSpPr>
        <p:grpSpPr>
          <a:xfrm>
            <a:off x="4482297" y="6127151"/>
            <a:ext cx="1440000" cy="274923"/>
            <a:chOff x="355706" y="3538570"/>
            <a:chExt cx="1333395" cy="274923"/>
          </a:xfrm>
        </p:grpSpPr>
        <p:sp>
          <p:nvSpPr>
            <p:cNvPr id="503" name="Rounded Rectangle 502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504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5" name="Group 504"/>
          <p:cNvGrpSpPr/>
          <p:nvPr/>
        </p:nvGrpSpPr>
        <p:grpSpPr>
          <a:xfrm>
            <a:off x="6197581" y="6127150"/>
            <a:ext cx="1440000" cy="274923"/>
            <a:chOff x="355706" y="3538570"/>
            <a:chExt cx="1333395" cy="274923"/>
          </a:xfrm>
        </p:grpSpPr>
        <p:sp>
          <p:nvSpPr>
            <p:cNvPr id="506" name="Rounded Rectangle 505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507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8" name="Group 507"/>
          <p:cNvGrpSpPr/>
          <p:nvPr/>
        </p:nvGrpSpPr>
        <p:grpSpPr>
          <a:xfrm>
            <a:off x="7912865" y="6127149"/>
            <a:ext cx="1440000" cy="274923"/>
            <a:chOff x="355706" y="3538570"/>
            <a:chExt cx="1333395" cy="274923"/>
          </a:xfrm>
        </p:grpSpPr>
        <p:sp>
          <p:nvSpPr>
            <p:cNvPr id="509" name="Rounded Rectangle 508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510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1" name="Group 510"/>
          <p:cNvGrpSpPr/>
          <p:nvPr/>
        </p:nvGrpSpPr>
        <p:grpSpPr>
          <a:xfrm>
            <a:off x="9628149" y="6127148"/>
            <a:ext cx="1440000" cy="274923"/>
            <a:chOff x="355706" y="3538570"/>
            <a:chExt cx="1333395" cy="274923"/>
          </a:xfrm>
        </p:grpSpPr>
        <p:sp>
          <p:nvSpPr>
            <p:cNvPr id="512" name="Rounded Rectangle 511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513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676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1" y="498046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" name="Rounded Rectangle 22"/>
          <p:cNvSpPr/>
          <p:nvPr/>
        </p:nvSpPr>
        <p:spPr>
          <a:xfrm>
            <a:off x="4384431" y="2237380"/>
            <a:ext cx="3247656" cy="3342805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79" y="895704"/>
            <a:ext cx="3344008" cy="10243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051177" y="3107653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รหัสบัตรประชาชน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51177" y="3462442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ชื่อ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82077" y="4523343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51178" y="4523343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ยืนยัน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26529" y="25898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ลงทะเบียน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51177" y="3815371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นามสกุล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051177" y="4167478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วัน เดือน ปีที่เกิด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0" y="0"/>
            <a:ext cx="801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ลงทะเบียน ด้วยบัตรประชาชน ผ่าน </a:t>
            </a:r>
            <a:r>
              <a:rPr lang="en-US" b="1" dirty="0">
                <a:cs typeface="+mj-cs"/>
              </a:rPr>
              <a:t>Smartcard Reader</a:t>
            </a:r>
            <a:endParaRPr lang="th-TH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4432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06324" y="146480"/>
            <a:ext cx="1185146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Photo Album </a:t>
            </a:r>
            <a:r>
              <a:rPr lang="th-TH" sz="2400" dirty="0"/>
              <a:t>คำอธิบายเพิ่มเติม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3050" y="1148495"/>
            <a:ext cx="9105900" cy="5076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862" y="3988259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Share </a:t>
            </a:r>
            <a:r>
              <a:rPr lang="th-TH" sz="1800" dirty="0"/>
              <a:t>ภาพเดียว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968907" y="4062046"/>
            <a:ext cx="125054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Elbow Connector 38"/>
          <p:cNvCxnSpPr>
            <a:stCxn id="35" idx="1"/>
          </p:cNvCxnSpPr>
          <p:nvPr/>
        </p:nvCxnSpPr>
        <p:spPr>
          <a:xfrm rot="10800000">
            <a:off x="1777263" y="4216860"/>
            <a:ext cx="191645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90532" y="3020430"/>
            <a:ext cx="2661138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เลือกรูปภาพของอัลบั้มนั้นทั้งหมด</a:t>
            </a:r>
          </a:p>
          <a:p>
            <a:pPr algn="ctr"/>
            <a:r>
              <a:rPr lang="th-TH" sz="1800" dirty="0"/>
              <a:t>และ</a:t>
            </a:r>
          </a:p>
          <a:p>
            <a:pPr algn="ctr"/>
            <a:r>
              <a:rPr lang="th-TH" sz="1800" dirty="0"/>
              <a:t>ยกเลิกการเลือกรูปภาพทั้งหมด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295830" y="2450120"/>
            <a:ext cx="125054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Elbow Connector 42"/>
          <p:cNvCxnSpPr>
            <a:stCxn id="42" idx="2"/>
            <a:endCxn id="41" idx="0"/>
          </p:cNvCxnSpPr>
          <p:nvPr/>
        </p:nvCxnSpPr>
        <p:spPr>
          <a:xfrm rot="5400000">
            <a:off x="9790761" y="2890088"/>
            <a:ext cx="26068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03220" y="1714305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แชร์ภาพทั้งหมดจาก การเลือกโดยเครื่องมือ </a:t>
            </a:r>
            <a:r>
              <a:rPr lang="en-US" sz="1800" dirty="0"/>
              <a:t>Check box</a:t>
            </a:r>
            <a:endParaRPr lang="th-TH" sz="1800" dirty="0"/>
          </a:p>
        </p:txBody>
      </p:sp>
      <p:sp>
        <p:nvSpPr>
          <p:cNvPr id="46" name="Rounded Rectangle 45"/>
          <p:cNvSpPr/>
          <p:nvPr/>
        </p:nvSpPr>
        <p:spPr>
          <a:xfrm>
            <a:off x="8884841" y="1900691"/>
            <a:ext cx="78669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7" name="Elbow Connector 46"/>
          <p:cNvCxnSpPr>
            <a:stCxn id="46" idx="1"/>
            <a:endCxn id="45" idx="3"/>
          </p:cNvCxnSpPr>
          <p:nvPr/>
        </p:nvCxnSpPr>
        <p:spPr>
          <a:xfrm rot="10800000">
            <a:off x="7664359" y="2055505"/>
            <a:ext cx="122048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198216" y="3789327"/>
            <a:ext cx="272922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7" name="Elbow Connector 56"/>
          <p:cNvCxnSpPr>
            <a:stCxn id="45" idx="2"/>
            <a:endCxn id="52" idx="0"/>
          </p:cNvCxnSpPr>
          <p:nvPr/>
        </p:nvCxnSpPr>
        <p:spPr>
          <a:xfrm rot="16200000" flipH="1">
            <a:off x="5637921" y="3092570"/>
            <a:ext cx="1392625" cy="888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778801" y="842196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กลับหน้าหลักภาพกิจกรรม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9716021" y="1900691"/>
            <a:ext cx="78669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5" name="Elbow Connector 64"/>
          <p:cNvCxnSpPr>
            <a:stCxn id="64" idx="0"/>
            <a:endCxn id="62" idx="2"/>
          </p:cNvCxnSpPr>
          <p:nvPr/>
        </p:nvCxnSpPr>
        <p:spPr>
          <a:xfrm rot="5400000" flipH="1" flipV="1">
            <a:off x="9921321" y="1712642"/>
            <a:ext cx="376098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3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74525" y="1037434"/>
            <a:ext cx="1425194" cy="783521"/>
            <a:chOff x="2626106" y="1447801"/>
            <a:chExt cx="1425194" cy="493577"/>
          </a:xfrm>
        </p:grpSpPr>
        <p:sp>
          <p:nvSpPr>
            <p:cNvPr id="19" name="Rectangle 18"/>
            <p:cNvSpPr/>
            <p:nvPr/>
          </p:nvSpPr>
          <p:spPr>
            <a:xfrm>
              <a:off x="2641600" y="1447801"/>
              <a:ext cx="1409700" cy="3568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</a:rPr>
                <a:t>     เพิ่มสมาชิก</a:t>
              </a:r>
            </a:p>
            <a:p>
              <a:r>
                <a:rPr lang="th-TH" sz="1600" dirty="0">
                  <a:solidFill>
                    <a:schemeClr val="tx1"/>
                  </a:solidFill>
                </a:rPr>
                <a:t>     ข้อมูลสมาชิก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6106" y="1457723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26106" y="160282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</p:grpSp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ข้อมูลสมาชิก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31007"/>
              </p:ext>
            </p:extLst>
          </p:nvPr>
        </p:nvGraphicFramePr>
        <p:xfrm>
          <a:off x="726149" y="2611819"/>
          <a:ext cx="1058877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2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98586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55559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20868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308842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935953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921503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1063204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808843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1127045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รหัสบัตรประชาชน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หมายเลยโทร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หมายเลข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โทรศัพท์บ้าน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ไลน์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เฟซบุ๊ค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User Information</a:t>
            </a:r>
            <a:endParaRPr lang="th-TH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88088" y="1743030"/>
            <a:ext cx="626836" cy="268068"/>
            <a:chOff x="10854913" y="1448445"/>
            <a:chExt cx="626836" cy="268068"/>
          </a:xfrm>
        </p:grpSpPr>
        <p:sp>
          <p:nvSpPr>
            <p:cNvPr id="36" name="Rounded Rectangle 35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9105567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9872494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8335744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647282" y="5619595"/>
            <a:ext cx="17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3D6A"/>
                </a:solidFill>
              </a:rPr>
              <a:t>#093D6A</a:t>
            </a:r>
            <a:endParaRPr lang="th-TH" dirty="0">
              <a:solidFill>
                <a:srgbClr val="093D6A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183344" y="5728805"/>
            <a:ext cx="304800" cy="304800"/>
          </a:xfrm>
          <a:prstGeom prst="ellipse">
            <a:avLst/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8183344" y="6151455"/>
            <a:ext cx="304800" cy="30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TextBox 47"/>
          <p:cNvSpPr txBox="1"/>
          <p:nvPr/>
        </p:nvSpPr>
        <p:spPr>
          <a:xfrm>
            <a:off x="8647282" y="6106671"/>
            <a:ext cx="17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#FFC000</a:t>
            </a:r>
            <a:endParaRPr lang="th-TH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ed Rectangle 185"/>
          <p:cNvSpPr/>
          <p:nvPr/>
        </p:nvSpPr>
        <p:spPr>
          <a:xfrm>
            <a:off x="1520421" y="3488876"/>
            <a:ext cx="5716951" cy="1779876"/>
          </a:xfrm>
          <a:prstGeom prst="roundRect">
            <a:avLst>
              <a:gd name="adj" fmla="val 1474"/>
            </a:avLst>
          </a:prstGeom>
          <a:solidFill>
            <a:srgbClr val="F7F7F7"/>
          </a:solidFill>
          <a:ln w="6350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75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89688" y="1392832"/>
            <a:ext cx="180887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33903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4007" y="1392832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1727" y="1392832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69507" y="1392832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7747" y="1392832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3557" y="1392832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5678" y="1392832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077852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251835" y="3041346"/>
            <a:ext cx="2321307" cy="252000"/>
            <a:chOff x="157873" y="641914"/>
            <a:chExt cx="2321307" cy="276999"/>
          </a:xfrm>
        </p:grpSpPr>
        <p:sp>
          <p:nvSpPr>
            <p:cNvPr id="29" name="Rounded Rectangle 2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current_age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อายุปัจจุบัน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25039" y="2660542"/>
            <a:ext cx="2321307" cy="252000"/>
            <a:chOff x="157873" y="641914"/>
            <a:chExt cx="2321307" cy="276999"/>
          </a:xfrm>
        </p:grpSpPr>
        <p:sp>
          <p:nvSpPr>
            <p:cNvPr id="32" name="Rounded Rectangle 3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nationality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สัญชาติ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01793" y="3041346"/>
            <a:ext cx="2844551" cy="252000"/>
            <a:chOff x="-365371" y="641914"/>
            <a:chExt cx="2844551" cy="276999"/>
          </a:xfrm>
        </p:grpSpPr>
        <p:sp>
          <p:nvSpPr>
            <p:cNvPr id="36" name="TextBox 3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เลขประจำตัวประชาชน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cid_card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4818" y="1898934"/>
            <a:ext cx="2321307" cy="252000"/>
            <a:chOff x="157873" y="641914"/>
            <a:chExt cx="2321307" cy="276999"/>
          </a:xfrm>
        </p:grpSpPr>
        <p:sp>
          <p:nvSpPr>
            <p:cNvPr id="38" name="Rounded Rectangle 3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93764" y="3353850"/>
            <a:ext cx="2623337" cy="1439336"/>
            <a:chOff x="7793764" y="4112287"/>
            <a:chExt cx="2623337" cy="1439336"/>
          </a:xfrm>
        </p:grpSpPr>
        <p:grpSp>
          <p:nvGrpSpPr>
            <p:cNvPr id="41" name="Group 40"/>
            <p:cNvGrpSpPr/>
            <p:nvPr/>
          </p:nvGrpSpPr>
          <p:grpSpPr>
            <a:xfrm>
              <a:off x="8854150" y="4112287"/>
              <a:ext cx="1411559" cy="1138300"/>
              <a:chOff x="6057250" y="898138"/>
              <a:chExt cx="1411559" cy="11383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7793764" y="5254358"/>
              <a:ext cx="2623337" cy="297265"/>
              <a:chOff x="7793764" y="5254358"/>
              <a:chExt cx="2623337" cy="2972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793764" y="5254358"/>
                <a:ext cx="2623337" cy="297265"/>
                <a:chOff x="7793764" y="3884274"/>
                <a:chExt cx="2623337" cy="297265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7793764" y="3884274"/>
                  <a:ext cx="2471945" cy="276999"/>
                  <a:chOff x="12061" y="641914"/>
                  <a:chExt cx="2471945" cy="276999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2061" y="641914"/>
                    <a:ext cx="10603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รูปของบัตรประชาชน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9418685" y="5265066"/>
                <a:ext cx="7633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cid_card_pic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939576" y="1935565"/>
            <a:ext cx="2477525" cy="1439336"/>
            <a:chOff x="7939576" y="2694002"/>
            <a:chExt cx="2477525" cy="1439336"/>
          </a:xfrm>
        </p:grpSpPr>
        <p:grpSp>
          <p:nvGrpSpPr>
            <p:cNvPr id="52" name="Group 51"/>
            <p:cNvGrpSpPr/>
            <p:nvPr/>
          </p:nvGrpSpPr>
          <p:grpSpPr>
            <a:xfrm>
              <a:off x="8854150" y="2694002"/>
              <a:ext cx="1411559" cy="1138300"/>
              <a:chOff x="6057250" y="898138"/>
              <a:chExt cx="1411559" cy="11383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7939576" y="3836073"/>
              <a:ext cx="2477525" cy="297265"/>
              <a:chOff x="7939576" y="3836073"/>
              <a:chExt cx="2477525" cy="2972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939576" y="3836073"/>
                <a:ext cx="2477525" cy="297265"/>
                <a:chOff x="7939576" y="3884274"/>
                <a:chExt cx="2477525" cy="29726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7939576" y="3884274"/>
                  <a:ext cx="2326133" cy="276999"/>
                  <a:chOff x="157873" y="641914"/>
                  <a:chExt cx="2326133" cy="276999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รูปถ่ายสมาชิก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55" name="TextBox 54"/>
              <p:cNvSpPr txBox="1"/>
              <p:nvPr/>
            </p:nvSpPr>
            <p:spPr>
              <a:xfrm>
                <a:off x="9452349" y="3846781"/>
                <a:ext cx="7296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mem_photo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825038" y="2850944"/>
            <a:ext cx="2362416" cy="252000"/>
            <a:chOff x="4819014" y="3118554"/>
            <a:chExt cx="2362416" cy="291218"/>
          </a:xfrm>
        </p:grpSpPr>
        <p:grpSp>
          <p:nvGrpSpPr>
            <p:cNvPr id="63" name="Group 62"/>
            <p:cNvGrpSpPr/>
            <p:nvPr/>
          </p:nvGrpSpPr>
          <p:grpSpPr>
            <a:xfrm>
              <a:off x="4819014" y="3118554"/>
              <a:ext cx="2321307" cy="276999"/>
              <a:chOff x="157873" y="641914"/>
              <a:chExt cx="2321307" cy="276999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cid_type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ประเภทบัตร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6886297" y="318718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50666" y="2660542"/>
            <a:ext cx="2363319" cy="252000"/>
            <a:chOff x="4819003" y="2640536"/>
            <a:chExt cx="2363319" cy="276999"/>
          </a:xfrm>
        </p:grpSpPr>
        <p:grpSp>
          <p:nvGrpSpPr>
            <p:cNvPr id="68" name="Group 67"/>
            <p:cNvGrpSpPr/>
            <p:nvPr/>
          </p:nvGrpSpPr>
          <p:grpSpPr>
            <a:xfrm>
              <a:off x="4819003" y="2640536"/>
              <a:ext cx="2321307" cy="276999"/>
              <a:chOff x="157873" y="641914"/>
              <a:chExt cx="2321307" cy="27699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เพศ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6887189" y="2691512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50842" y="3231748"/>
            <a:ext cx="2363143" cy="252000"/>
            <a:chOff x="1244818" y="3826203"/>
            <a:chExt cx="2363143" cy="276999"/>
          </a:xfrm>
        </p:grpSpPr>
        <p:grpSp>
          <p:nvGrpSpPr>
            <p:cNvPr id="73" name="Group 72"/>
            <p:cNvGrpSpPr/>
            <p:nvPr/>
          </p:nvGrpSpPr>
          <p:grpSpPr>
            <a:xfrm>
              <a:off x="1244818" y="3826203"/>
              <a:ext cx="2321307" cy="276999"/>
              <a:chOff x="157873" y="641914"/>
              <a:chExt cx="2321307" cy="276999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marry_status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สถานภาพ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312828" y="387396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6452" y="5853170"/>
            <a:ext cx="2770659" cy="252000"/>
            <a:chOff x="-291479" y="641914"/>
            <a:chExt cx="2770659" cy="276999"/>
          </a:xfrm>
        </p:grpSpPr>
        <p:sp>
          <p:nvSpPr>
            <p:cNvPr id="78" name="Rounded Rectangle 7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หมายเลขโทรศัพท์มือถือ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69652" y="5853170"/>
            <a:ext cx="2770659" cy="252000"/>
            <a:chOff x="-291479" y="641914"/>
            <a:chExt cx="2770659" cy="276999"/>
          </a:xfrm>
        </p:grpSpPr>
        <p:sp>
          <p:nvSpPr>
            <p:cNvPr id="81" name="Rounded Rectangle 8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027366" y="5274582"/>
            <a:ext cx="6112227" cy="252000"/>
            <a:chOff x="-60571" y="641914"/>
            <a:chExt cx="6112227" cy="276999"/>
          </a:xfrm>
        </p:grpSpPr>
        <p:sp>
          <p:nvSpPr>
            <p:cNvPr id="84" name="Rounded Rectangle 83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texta_address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27366" y="5472366"/>
            <a:ext cx="6112227" cy="252000"/>
            <a:chOff x="-60571" y="641914"/>
            <a:chExt cx="6112227" cy="276999"/>
          </a:xfrm>
        </p:grpSpPr>
        <p:sp>
          <p:nvSpPr>
            <p:cNvPr id="87" name="Rounded Rectangle 86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textb_address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027366" y="5662768"/>
            <a:ext cx="6112227" cy="252000"/>
            <a:chOff x="-60571" y="641914"/>
            <a:chExt cx="6112227" cy="276999"/>
          </a:xfrm>
        </p:grpSpPr>
        <p:sp>
          <p:nvSpPr>
            <p:cNvPr id="90" name="Rounded Rectangle 89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textc_address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3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96452" y="6043572"/>
            <a:ext cx="2770659" cy="252000"/>
            <a:chOff x="-291479" y="641914"/>
            <a:chExt cx="2770659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fax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แฟกซ์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69652" y="6080976"/>
            <a:ext cx="2770659" cy="230832"/>
            <a:chOff x="-291479" y="670026"/>
            <a:chExt cx="2770659" cy="211442"/>
          </a:xfrm>
        </p:grpSpPr>
        <p:sp>
          <p:nvSpPr>
            <p:cNvPr id="96" name="Rounded Rectangle 95"/>
            <p:cNvSpPr/>
            <p:nvPr/>
          </p:nvSpPr>
          <p:spPr>
            <a:xfrm>
              <a:off x="1072446" y="670027"/>
              <a:ext cx="1406734" cy="162306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social_app_data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</a:rPr>
                <a:t>Facebook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825036" y="1898934"/>
            <a:ext cx="2321307" cy="252000"/>
            <a:chOff x="157873" y="641914"/>
            <a:chExt cx="2321307" cy="276999"/>
          </a:xfrm>
        </p:grpSpPr>
        <p:sp>
          <p:nvSpPr>
            <p:cNvPr id="9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parent_code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สมาชิกต้นสังกัด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245815" y="2279738"/>
            <a:ext cx="2321307" cy="252000"/>
            <a:chOff x="157873" y="641914"/>
            <a:chExt cx="2321307" cy="276999"/>
          </a:xfrm>
        </p:grpSpPr>
        <p:sp>
          <p:nvSpPr>
            <p:cNvPr id="102" name="Rounded Rectangle 10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mlevel_code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ระดับสมาชิก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45815" y="2089336"/>
            <a:ext cx="2375476" cy="252000"/>
            <a:chOff x="1245815" y="1952479"/>
            <a:chExt cx="2375476" cy="27699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245815" y="1952479"/>
              <a:ext cx="2321307" cy="276999"/>
              <a:chOff x="157873" y="641914"/>
              <a:chExt cx="2321307" cy="276999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mem_type_code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3326158" y="1994057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25036" y="2089336"/>
            <a:ext cx="2370073" cy="252000"/>
            <a:chOff x="4825036" y="1952479"/>
            <a:chExt cx="2370073" cy="276999"/>
          </a:xfrm>
        </p:grpSpPr>
        <p:grpSp>
          <p:nvGrpSpPr>
            <p:cNvPr id="110" name="Group 109"/>
            <p:cNvGrpSpPr/>
            <p:nvPr/>
          </p:nvGrpSpPr>
          <p:grpSpPr>
            <a:xfrm>
              <a:off x="4825036" y="1952479"/>
              <a:ext cx="2321307" cy="276999"/>
              <a:chOff x="157873" y="641914"/>
              <a:chExt cx="2321307" cy="276999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mem_type_code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กลุ่มของสมาชิก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6899976" y="19959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96452" y="6233974"/>
            <a:ext cx="2770659" cy="252000"/>
            <a:chOff x="-291479" y="641914"/>
            <a:chExt cx="2770659" cy="276999"/>
          </a:xfrm>
        </p:grpSpPr>
        <p:sp>
          <p:nvSpPr>
            <p:cNvPr id="115" name="Rounded Rectangle 11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อีเมล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26330" y="3231748"/>
            <a:ext cx="2368779" cy="252000"/>
            <a:chOff x="4826330" y="3225342"/>
            <a:chExt cx="2368779" cy="28322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826330" y="3225342"/>
              <a:ext cx="2321307" cy="276999"/>
              <a:chOff x="157873" y="641914"/>
              <a:chExt cx="2321307" cy="276999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religion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ศาสนา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6899976" y="3285976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825036" y="2279738"/>
            <a:ext cx="2379939" cy="252000"/>
            <a:chOff x="4825036" y="2158804"/>
            <a:chExt cx="2379939" cy="279441"/>
          </a:xfrm>
        </p:grpSpPr>
        <p:grpSp>
          <p:nvGrpSpPr>
            <p:cNvPr id="123" name="Group 122"/>
            <p:cNvGrpSpPr/>
            <p:nvPr/>
          </p:nvGrpSpPr>
          <p:grpSpPr>
            <a:xfrm>
              <a:off x="4825036" y="2158804"/>
              <a:ext cx="2321307" cy="276999"/>
              <a:chOff x="157873" y="641914"/>
              <a:chExt cx="2321307" cy="276999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noFill/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mstatus_code</a:t>
                </a:r>
                <a:endParaRPr lang="en-US" sz="7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สถานะสมาชิก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6909842" y="221565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610178" y="3870598"/>
            <a:ext cx="2539750" cy="252000"/>
            <a:chOff x="-60571" y="641914"/>
            <a:chExt cx="2539750" cy="276999"/>
          </a:xfrm>
        </p:grpSpPr>
        <p:sp>
          <p:nvSpPr>
            <p:cNvPr id="128" name="Rounded Rectangle 127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village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247215" y="4061000"/>
            <a:ext cx="2321307" cy="252000"/>
            <a:chOff x="157873" y="641914"/>
            <a:chExt cx="2321307" cy="276999"/>
          </a:xfrm>
        </p:grpSpPr>
        <p:sp>
          <p:nvSpPr>
            <p:cNvPr id="131" name="Rounded Rectangle 130"/>
            <p:cNvSpPr/>
            <p:nvPr/>
          </p:nvSpPr>
          <p:spPr>
            <a:xfrm>
              <a:off x="1084356" y="683029"/>
              <a:ext cx="139482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บ้านเลขที่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25036" y="4061000"/>
            <a:ext cx="2321306" cy="252000"/>
            <a:chOff x="157873" y="641914"/>
            <a:chExt cx="2321306" cy="276999"/>
          </a:xfrm>
        </p:grpSpPr>
        <p:sp>
          <p:nvSpPr>
            <p:cNvPr id="134" name="Rounded Rectangle 133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lot_no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245648" y="3680196"/>
            <a:ext cx="2321307" cy="252000"/>
            <a:chOff x="157873" y="641914"/>
            <a:chExt cx="2321307" cy="276999"/>
          </a:xfrm>
        </p:grpSpPr>
        <p:sp>
          <p:nvSpPr>
            <p:cNvPr id="137" name="Rounded Rectangle 136"/>
            <p:cNvSpPr/>
            <p:nvPr/>
          </p:nvSpPr>
          <p:spPr>
            <a:xfrm>
              <a:off x="1087688" y="683029"/>
              <a:ext cx="1391492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building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อาคาร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826330" y="3680196"/>
            <a:ext cx="2321307" cy="252000"/>
            <a:chOff x="157873" y="641914"/>
            <a:chExt cx="2321307" cy="276999"/>
          </a:xfrm>
        </p:grpSpPr>
        <p:sp>
          <p:nvSpPr>
            <p:cNvPr id="140" name="Rounded Rectangle 139"/>
            <p:cNvSpPr/>
            <p:nvPr/>
          </p:nvSpPr>
          <p:spPr>
            <a:xfrm>
              <a:off x="1085766" y="683029"/>
              <a:ext cx="139341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ชั้น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245805" y="3870598"/>
            <a:ext cx="2321306" cy="252000"/>
            <a:chOff x="157873" y="641914"/>
            <a:chExt cx="2321306" cy="276999"/>
          </a:xfrm>
        </p:grpSpPr>
        <p:sp>
          <p:nvSpPr>
            <p:cNvPr id="143" name="Rounded Rectangle 142"/>
            <p:cNvSpPr/>
            <p:nvPr/>
          </p:nvSpPr>
          <p:spPr>
            <a:xfrm>
              <a:off x="1087530" y="683029"/>
              <a:ext cx="139164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เลขที่ห้อง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375684" y="4251402"/>
            <a:ext cx="2770658" cy="252000"/>
            <a:chOff x="-291479" y="641914"/>
            <a:chExt cx="2770658" cy="276999"/>
          </a:xfrm>
        </p:grpSpPr>
        <p:sp>
          <p:nvSpPr>
            <p:cNvPr id="146" name="Rounded Rectangle 145"/>
            <p:cNvSpPr/>
            <p:nvPr/>
          </p:nvSpPr>
          <p:spPr>
            <a:xfrm>
              <a:off x="1085764" y="683029"/>
              <a:ext cx="1393415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lane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-291479" y="641914"/>
              <a:ext cx="1377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ตรอก / ซอย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238610" y="5013010"/>
            <a:ext cx="2321307" cy="246604"/>
            <a:chOff x="157873" y="641914"/>
            <a:chExt cx="2321307" cy="230832"/>
          </a:xfrm>
        </p:grpSpPr>
        <p:sp>
          <p:nvSpPr>
            <p:cNvPr id="149" name="Rounded Rectangle 148"/>
            <p:cNvSpPr/>
            <p:nvPr/>
          </p:nvSpPr>
          <p:spPr>
            <a:xfrm>
              <a:off x="1084502" y="683029"/>
              <a:ext cx="1394678" cy="153074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7873" y="641914"/>
              <a:ext cx="91457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24872" y="4251402"/>
            <a:ext cx="2539751" cy="252000"/>
            <a:chOff x="-62073" y="646563"/>
            <a:chExt cx="2539751" cy="276999"/>
          </a:xfrm>
        </p:grpSpPr>
        <p:sp>
          <p:nvSpPr>
            <p:cNvPr id="152" name="Rounded Rectangle 151"/>
            <p:cNvSpPr/>
            <p:nvPr/>
          </p:nvSpPr>
          <p:spPr>
            <a:xfrm>
              <a:off x="1081480" y="687678"/>
              <a:ext cx="1396198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-62073" y="646563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ถนน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825320" y="4632206"/>
            <a:ext cx="2321306" cy="252000"/>
            <a:chOff x="157873" y="641914"/>
            <a:chExt cx="2321306" cy="276999"/>
          </a:xfrm>
        </p:grpSpPr>
        <p:sp>
          <p:nvSpPr>
            <p:cNvPr id="155" name="Rounded Rectangle 154"/>
            <p:cNvSpPr/>
            <p:nvPr/>
          </p:nvSpPr>
          <p:spPr>
            <a:xfrm>
              <a:off x="1086776" y="683029"/>
              <a:ext cx="139240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zip_code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รหัสไปรษณีย์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823890" y="5013010"/>
            <a:ext cx="2321307" cy="246604"/>
            <a:chOff x="157873" y="641914"/>
            <a:chExt cx="2321307" cy="230832"/>
          </a:xfrm>
        </p:grpSpPr>
        <p:sp>
          <p:nvSpPr>
            <p:cNvPr id="158" name="Rounded Rectangle 157"/>
            <p:cNvSpPr/>
            <p:nvPr/>
          </p:nvSpPr>
          <p:spPr>
            <a:xfrm>
              <a:off x="1086910" y="683029"/>
              <a:ext cx="1392270" cy="153074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57873" y="641914"/>
              <a:ext cx="914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35410" y="3489794"/>
            <a:ext cx="6112227" cy="252000"/>
            <a:chOff x="-60571" y="641914"/>
            <a:chExt cx="6112227" cy="276999"/>
          </a:xfrm>
        </p:grpSpPr>
        <p:sp>
          <p:nvSpPr>
            <p:cNvPr id="161" name="Rounded Rectangle 160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place_name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ชื่อสถานที่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241980" y="4822608"/>
            <a:ext cx="2321307" cy="252000"/>
            <a:chOff x="157873" y="641914"/>
            <a:chExt cx="2321307" cy="276999"/>
          </a:xfrm>
        </p:grpSpPr>
        <p:sp>
          <p:nvSpPr>
            <p:cNvPr id="164" name="Rounded Rectangle 163"/>
            <p:cNvSpPr/>
            <p:nvPr/>
          </p:nvSpPr>
          <p:spPr>
            <a:xfrm>
              <a:off x="1082300" y="683029"/>
              <a:ext cx="1396880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zone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ภาค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243816" y="4441804"/>
            <a:ext cx="2361431" cy="252000"/>
            <a:chOff x="4819007" y="4280374"/>
            <a:chExt cx="2361431" cy="283521"/>
          </a:xfrm>
        </p:grpSpPr>
        <p:grpSp>
          <p:nvGrpSpPr>
            <p:cNvPr id="172" name="Group 171"/>
            <p:cNvGrpSpPr/>
            <p:nvPr/>
          </p:nvGrpSpPr>
          <p:grpSpPr>
            <a:xfrm>
              <a:off x="4819007" y="4280374"/>
              <a:ext cx="2321306" cy="276999"/>
              <a:chOff x="157873" y="641914"/>
              <a:chExt cx="2321306" cy="276999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1081306" y="683029"/>
                <a:ext cx="1397873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province_code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จังหวัด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3" name="Rectangle 172"/>
            <p:cNvSpPr/>
            <p:nvPr/>
          </p:nvSpPr>
          <p:spPr>
            <a:xfrm>
              <a:off x="6885305" y="434130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828896" y="4441804"/>
            <a:ext cx="2368446" cy="252000"/>
            <a:chOff x="4819008" y="4066672"/>
            <a:chExt cx="2368446" cy="283960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19008" y="4066672"/>
              <a:ext cx="2321307" cy="276999"/>
              <a:chOff x="157873" y="641914"/>
              <a:chExt cx="2321307" cy="276999"/>
            </a:xfrm>
          </p:grpSpPr>
          <p:sp>
            <p:nvSpPr>
              <p:cNvPr id="179" name="Rounded Rectangle 178"/>
              <p:cNvSpPr/>
              <p:nvPr/>
            </p:nvSpPr>
            <p:spPr>
              <a:xfrm>
                <a:off x="1083200" y="683029"/>
                <a:ext cx="1395980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อำเภอ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8" name="Rectangle 177"/>
            <p:cNvSpPr/>
            <p:nvPr/>
          </p:nvSpPr>
          <p:spPr>
            <a:xfrm>
              <a:off x="6892321" y="41280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247716" y="4632206"/>
            <a:ext cx="2368521" cy="252000"/>
            <a:chOff x="4819009" y="3853409"/>
            <a:chExt cx="2368521" cy="276999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19009" y="3853409"/>
              <a:ext cx="2321307" cy="276999"/>
              <a:chOff x="157873" y="641914"/>
              <a:chExt cx="2321307" cy="276999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1083016" y="683029"/>
                <a:ext cx="139616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ตำบล / แขวง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3" name="Rectangle 182"/>
            <p:cNvSpPr/>
            <p:nvPr/>
          </p:nvSpPr>
          <p:spPr>
            <a:xfrm>
              <a:off x="6892397" y="3898544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7651616" y="5313638"/>
            <a:ext cx="3745183" cy="600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093D6A"/>
                </a:solidFill>
              </a:rPr>
              <a:t>ที่อยู่ 1 (ชื่อสถานที่ + อาคาร +  ชั้น + เลขที่ห้อง + หมู่บ้าน)</a:t>
            </a:r>
          </a:p>
          <a:p>
            <a:r>
              <a:rPr lang="th-TH" sz="1300" b="1" dirty="0">
                <a:solidFill>
                  <a:srgbClr val="093D6A"/>
                </a:solidFill>
              </a:rPr>
              <a:t>ที่อยู่ 2 (บ้านเลขที่ + หมู่ที่ + ถนน + ตรอก/ซอย)</a:t>
            </a:r>
          </a:p>
          <a:p>
            <a:r>
              <a:rPr lang="th-TH" sz="1300" b="1" dirty="0">
                <a:solidFill>
                  <a:srgbClr val="093D6A"/>
                </a:solidFill>
              </a:rPr>
              <a:t>ที่อยู่ 3 (ตำบล/แขวง + อำเภอ + จังหวัด + รหัสไปรษณีย์ + ภาค + ประเทศ)</a:t>
            </a:r>
          </a:p>
        </p:txBody>
      </p:sp>
      <p:cxnSp>
        <p:nvCxnSpPr>
          <p:cNvPr id="196" name="Elbow Connector 195"/>
          <p:cNvCxnSpPr>
            <a:stCxn id="197" idx="0"/>
          </p:cNvCxnSpPr>
          <p:nvPr/>
        </p:nvCxnSpPr>
        <p:spPr>
          <a:xfrm rot="16200000" flipV="1">
            <a:off x="7224198" y="5292731"/>
            <a:ext cx="155544" cy="324755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402089" y="5532881"/>
            <a:ext cx="124516" cy="124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8" name="Elbow Connector 197"/>
          <p:cNvCxnSpPr>
            <a:stCxn id="197" idx="2"/>
          </p:cNvCxnSpPr>
          <p:nvPr/>
        </p:nvCxnSpPr>
        <p:spPr>
          <a:xfrm rot="10800000">
            <a:off x="7139593" y="5587031"/>
            <a:ext cx="262497" cy="8108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97" idx="4"/>
          </p:cNvCxnSpPr>
          <p:nvPr/>
        </p:nvCxnSpPr>
        <p:spPr>
          <a:xfrm rot="5400000">
            <a:off x="7232721" y="5564269"/>
            <a:ext cx="138499" cy="324755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5" idx="1"/>
            <a:endCxn id="197" idx="6"/>
          </p:cNvCxnSpPr>
          <p:nvPr/>
        </p:nvCxnSpPr>
        <p:spPr>
          <a:xfrm rot="10800000">
            <a:off x="7526606" y="5595140"/>
            <a:ext cx="125011" cy="185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4510" y="1049493"/>
            <a:ext cx="6921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*Comment : </a:t>
            </a:r>
            <a:r>
              <a:rPr lang="th-TH" sz="1600" dirty="0">
                <a:solidFill>
                  <a:srgbClr val="C00000"/>
                </a:solidFill>
              </a:rPr>
              <a:t>ต้องมีการแจ้งเตือน ในส่วนข้อมูลที่ยังไม่ครบ (อาจจะเป็นข้อความแจ้งเตือน หรือ เปลี่ยนสีของ </a:t>
            </a:r>
            <a:r>
              <a:rPr lang="en-US" sz="1600" dirty="0">
                <a:solidFill>
                  <a:srgbClr val="C00000"/>
                </a:solidFill>
              </a:rPr>
              <a:t>Tab </a:t>
            </a:r>
            <a:r>
              <a:rPr lang="th-TH" sz="1600" dirty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4369652" y="6270224"/>
            <a:ext cx="2770659" cy="230832"/>
            <a:chOff x="-291479" y="670026"/>
            <a:chExt cx="2770659" cy="211442"/>
          </a:xfrm>
        </p:grpSpPr>
        <p:sp>
          <p:nvSpPr>
            <p:cNvPr id="206" name="Rounded Rectangle 205"/>
            <p:cNvSpPr/>
            <p:nvPr/>
          </p:nvSpPr>
          <p:spPr>
            <a:xfrm>
              <a:off x="1072446" y="670027"/>
              <a:ext cx="1406734" cy="162306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social_app_data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</a:rPr>
                <a:t>Twitter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4369652" y="6468021"/>
            <a:ext cx="2770659" cy="230832"/>
            <a:chOff x="-291479" y="670026"/>
            <a:chExt cx="2770659" cy="211442"/>
          </a:xfrm>
        </p:grpSpPr>
        <p:sp>
          <p:nvSpPr>
            <p:cNvPr id="210" name="Rounded Rectangle 209"/>
            <p:cNvSpPr/>
            <p:nvPr/>
          </p:nvSpPr>
          <p:spPr>
            <a:xfrm>
              <a:off x="1072446" y="670027"/>
              <a:ext cx="1406734" cy="162306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social_app_data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</a:rPr>
                <a:t>Line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Oval 201"/>
          <p:cNvSpPr/>
          <p:nvPr/>
        </p:nvSpPr>
        <p:spPr>
          <a:xfrm>
            <a:off x="9993379" y="1713302"/>
            <a:ext cx="199820" cy="199820"/>
          </a:xfrm>
          <a:prstGeom prst="ellipse">
            <a:avLst/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203" name="TextBox 202"/>
          <p:cNvSpPr txBox="1"/>
          <p:nvPr/>
        </p:nvSpPr>
        <p:spPr>
          <a:xfrm>
            <a:off x="10249252" y="1637387"/>
            <a:ext cx="170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6A21A"/>
                </a:solidFill>
              </a:rPr>
              <a:t>#E6A21A</a:t>
            </a:r>
            <a:endParaRPr lang="th-TH" sz="2000" dirty="0">
              <a:solidFill>
                <a:srgbClr val="E6A21A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861587" y="1721818"/>
            <a:ext cx="2120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*Comment : Warning Tab color</a:t>
            </a:r>
            <a:endParaRPr lang="th-TH" sz="1200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51952" y="2470140"/>
            <a:ext cx="2321307" cy="252000"/>
            <a:chOff x="157873" y="641914"/>
            <a:chExt cx="2321307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251836" y="2850944"/>
            <a:ext cx="2322299" cy="252000"/>
            <a:chOff x="1251836" y="2727483"/>
            <a:chExt cx="2322299" cy="276999"/>
          </a:xfrm>
        </p:grpSpPr>
        <p:sp>
          <p:nvSpPr>
            <p:cNvPr id="188" name="TextBox 187"/>
            <p:cNvSpPr txBox="1"/>
            <p:nvPr/>
          </p:nvSpPr>
          <p:spPr>
            <a:xfrm>
              <a:off x="1251836" y="2727483"/>
              <a:ext cx="914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วัน/เดือน/ปีเกิด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167401" y="2749367"/>
              <a:ext cx="1406734" cy="224036"/>
              <a:chOff x="1858957" y="3055872"/>
              <a:chExt cx="1406734" cy="224036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1858957" y="3055872"/>
                <a:ext cx="1406734" cy="224036"/>
                <a:chOff x="1858957" y="3055872"/>
                <a:chExt cx="1406734" cy="224036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1858957" y="3072151"/>
                  <a:ext cx="1406734" cy="194768"/>
                </a:xfrm>
                <a:prstGeom prst="roundRec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921884" y="3122739"/>
                  <a:ext cx="551708" cy="106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31-02-2559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405303" y="3055872"/>
                  <a:ext cx="587020" cy="224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birthdate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91" name="Picture 190"/>
              <p:cNvPicPr>
                <a:picLocks noChangeAspect="1"/>
              </p:cNvPicPr>
              <p:nvPr/>
            </p:nvPicPr>
            <p:blipFill rotWithShape="1">
              <a:blip r:embed="rId7"/>
              <a:srcRect l="83475" t="13948" r="3547" b="16209"/>
              <a:stretch/>
            </p:blipFill>
            <p:spPr>
              <a:xfrm>
                <a:off x="3054867" y="3098626"/>
                <a:ext cx="183184" cy="139110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818286" y="2470140"/>
            <a:ext cx="2321307" cy="252000"/>
            <a:chOff x="157873" y="641914"/>
            <a:chExt cx="2321307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นามสกุล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th-TH" sz="12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70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28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ข้อมูลประวัติการฝึกอบรม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54913" y="1076744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96574"/>
              </p:ext>
            </p:extLst>
          </p:nvPr>
        </p:nvGraphicFramePr>
        <p:xfrm>
          <a:off x="877512" y="2925690"/>
          <a:ext cx="103565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78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6169084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604856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รายละเอียดหลักสูตรอบรม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ระดับเกรด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41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124" y="1349445"/>
            <a:ext cx="9688275" cy="538749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323" y="146480"/>
            <a:ext cx="117566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แก้ไขข้อมูลประวัติการฝึกอบรม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76823" y="2561693"/>
            <a:ext cx="2333479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Elbow Connector 10"/>
          <p:cNvCxnSpPr>
            <a:stCxn id="9" idx="1"/>
            <a:endCxn id="3" idx="0"/>
          </p:cNvCxnSpPr>
          <p:nvPr/>
        </p:nvCxnSpPr>
        <p:spPr>
          <a:xfrm rot="10800000" flipV="1">
            <a:off x="6042891" y="2716507"/>
            <a:ext cx="1933933" cy="2207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321440" y="2937259"/>
            <a:ext cx="3442899" cy="2868903"/>
            <a:chOff x="4321440" y="2937259"/>
            <a:chExt cx="3442899" cy="2868903"/>
          </a:xfrm>
        </p:grpSpPr>
        <p:grpSp>
          <p:nvGrpSpPr>
            <p:cNvPr id="14" name="Group 13"/>
            <p:cNvGrpSpPr/>
            <p:nvPr/>
          </p:nvGrpSpPr>
          <p:grpSpPr>
            <a:xfrm>
              <a:off x="4321440" y="2937259"/>
              <a:ext cx="3442899" cy="2868903"/>
              <a:chOff x="4118252" y="3186526"/>
              <a:chExt cx="3442899" cy="286890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118252" y="3186526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14063" y="3695116"/>
                <a:ext cx="3051276" cy="2184400"/>
                <a:chOff x="4314063" y="3695116"/>
                <a:chExt cx="3051276" cy="218440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4314063" y="3695116"/>
                  <a:ext cx="3051276" cy="2184400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4401428" y="4038601"/>
                  <a:ext cx="2722284" cy="748715"/>
                  <a:chOff x="-32443" y="641914"/>
                  <a:chExt cx="2722284" cy="748715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1072446" y="683029"/>
                    <a:ext cx="1617395" cy="707600"/>
                  </a:xfrm>
                  <a:prstGeom prst="roundRect">
                    <a:avLst>
                      <a:gd name="adj" fmla="val 4748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course_desc</a:t>
                    </a:r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-32443" y="641914"/>
                    <a:ext cx="11048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ชื่อ หลักสูตรอบรม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4534776" y="3799874"/>
                  <a:ext cx="2588936" cy="276999"/>
                  <a:chOff x="100905" y="641914"/>
                  <a:chExt cx="2588936" cy="276999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072446" y="683029"/>
                    <a:ext cx="1617395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course_code</a:t>
                    </a:r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00905" y="641914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รหัสหลักสูตรอบรม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4534776" y="4787316"/>
                  <a:ext cx="2650095" cy="276999"/>
                  <a:chOff x="4534776" y="4787316"/>
                  <a:chExt cx="2650095" cy="276999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4534776" y="4787316"/>
                    <a:ext cx="2588936" cy="276999"/>
                    <a:chOff x="100905" y="641914"/>
                    <a:chExt cx="2588936" cy="276999"/>
                  </a:xfrm>
                </p:grpSpPr>
                <p:sp>
                  <p:nvSpPr>
                    <p:cNvPr id="63" name="Rounded Rectangle 62"/>
                    <p:cNvSpPr/>
                    <p:nvPr/>
                  </p:nvSpPr>
                  <p:spPr>
                    <a:xfrm>
                      <a:off x="1072446" y="683029"/>
                      <a:ext cx="1617395" cy="194768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course_grade</a:t>
                      </a:r>
                      <a:endParaRPr lang="en-U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100905" y="641914"/>
                      <a:ext cx="97154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th-TH" sz="1200" dirty="0"/>
                        <a:t>ระดับเกรด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22" name="Rectangle 21"/>
                  <p:cNvSpPr/>
                  <p:nvPr/>
                </p:nvSpPr>
                <p:spPr>
                  <a:xfrm>
                    <a:off x="6889738" y="4835893"/>
                    <a:ext cx="295133" cy="222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h-TH" sz="800" dirty="0">
                        <a:sym typeface="Wingdings 3" panose="05040102010807070707" pitchFamily="18" charset="2"/>
                      </a:rPr>
                      <a:t></a:t>
                    </a:r>
                    <a:endParaRPr lang="th-TH" dirty="0"/>
                  </a:p>
                </p:txBody>
              </p:sp>
            </p:grpSp>
          </p:grpSp>
        </p:grpSp>
        <p:grpSp>
          <p:nvGrpSpPr>
            <p:cNvPr id="25" name="Group 24"/>
            <p:cNvGrpSpPr/>
            <p:nvPr/>
          </p:nvGrpSpPr>
          <p:grpSpPr>
            <a:xfrm>
              <a:off x="5711112" y="4852580"/>
              <a:ext cx="758549" cy="342907"/>
              <a:chOff x="3830672" y="3127243"/>
              <a:chExt cx="758549" cy="34290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830672" y="3127243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บันทึก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9884" y="3208191"/>
                <a:ext cx="148521" cy="1485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8193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0260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ข้อมูลประวัติการดูงาน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62430"/>
              </p:ext>
            </p:extLst>
          </p:nvPr>
        </p:nvGraphicFramePr>
        <p:xfrm>
          <a:off x="877512" y="2933045"/>
          <a:ext cx="10370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0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72468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510522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998" y="1446480"/>
            <a:ext cx="9763234" cy="54198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6323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แก้ไขข้อมูลประวัติการดูงาน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153257" y="2667331"/>
            <a:ext cx="237696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0" name="Elbow Connector 49"/>
          <p:cNvCxnSpPr>
            <a:stCxn id="49" idx="1"/>
            <a:endCxn id="37" idx="0"/>
          </p:cNvCxnSpPr>
          <p:nvPr/>
        </p:nvCxnSpPr>
        <p:spPr>
          <a:xfrm rot="10800000" flipV="1">
            <a:off x="5758889" y="2822144"/>
            <a:ext cx="2394369" cy="27656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037438" y="3098706"/>
            <a:ext cx="3442899" cy="2868903"/>
            <a:chOff x="3583774" y="3551633"/>
            <a:chExt cx="3442899" cy="2868903"/>
          </a:xfrm>
        </p:grpSpPr>
        <p:grpSp>
          <p:nvGrpSpPr>
            <p:cNvPr id="36" name="Group 35"/>
            <p:cNvGrpSpPr/>
            <p:nvPr/>
          </p:nvGrpSpPr>
          <p:grpSpPr>
            <a:xfrm>
              <a:off x="3583774" y="3551633"/>
              <a:ext cx="3442899" cy="2868903"/>
              <a:chOff x="8528548" y="2209800"/>
              <a:chExt cx="3442899" cy="28689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811724" y="3061875"/>
                <a:ext cx="2722284" cy="748715"/>
                <a:chOff x="-32443" y="641914"/>
                <a:chExt cx="2722284" cy="748715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site_visit_desc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/ คำอธิบาย</a:t>
                  </a:r>
                  <a:endParaRPr lang="en-US" sz="1200" dirty="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8945072" y="3810590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ประเทศ</a:t>
                </a:r>
                <a:endParaRPr lang="en-US" sz="1200" dirty="0"/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4971839" y="519983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country_code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64836" y="520757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5425503" y="499975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   บันทึก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715" y="5080706"/>
            <a:ext cx="148521" cy="1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7006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ข้อมูลประสบการณ์ในการช่วยเหลือสังคม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78662"/>
              </p:ext>
            </p:extLst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83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1724</Words>
  <Application>Microsoft Office PowerPoint</Application>
  <PresentationFormat>Widescreen</PresentationFormat>
  <Paragraphs>546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238</cp:revision>
  <cp:lastPrinted>2016-05-06T04:51:37Z</cp:lastPrinted>
  <dcterms:created xsi:type="dcterms:W3CDTF">2016-04-03T18:10:33Z</dcterms:created>
  <dcterms:modified xsi:type="dcterms:W3CDTF">2016-06-03T10:43:44Z</dcterms:modified>
</cp:coreProperties>
</file>