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9"/>
  </p:notesMasterIdLst>
  <p:sldIdLst>
    <p:sldId id="269" r:id="rId3"/>
    <p:sldId id="270" r:id="rId4"/>
    <p:sldId id="268" r:id="rId5"/>
    <p:sldId id="271" r:id="rId6"/>
    <p:sldId id="286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4" r:id="rId18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1E4E6"/>
    <a:srgbClr val="242A30"/>
    <a:srgbClr val="E2E2E2"/>
    <a:srgbClr val="FFFFFF"/>
    <a:srgbClr val="FBFBFB"/>
    <a:srgbClr val="F1F1F1"/>
    <a:srgbClr val="6A6A6A"/>
    <a:srgbClr val="FFFEF0"/>
    <a:srgbClr val="848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15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06/04/59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75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717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0773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196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935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419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824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657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7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536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521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038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39D3-C22F-41D3-8BC1-C05D6B6051B6}" type="datetimeFigureOut">
              <a:rPr lang="th-TH" smtClean="0"/>
              <a:t>06/04/59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72131" y="1014899"/>
            <a:ext cx="1425194" cy="783521"/>
            <a:chOff x="2626106" y="1447801"/>
            <a:chExt cx="1425194" cy="493577"/>
          </a:xfrm>
        </p:grpSpPr>
        <p:sp>
          <p:nvSpPr>
            <p:cNvPr id="19" name="Rectangle 18"/>
            <p:cNvSpPr/>
            <p:nvPr/>
          </p:nvSpPr>
          <p:spPr>
            <a:xfrm>
              <a:off x="2641600" y="1447801"/>
              <a:ext cx="1409700" cy="3568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</a:rPr>
                <a:t>     เพิ่มสมาชิก</a:t>
              </a:r>
            </a:p>
            <a:p>
              <a:r>
                <a:rPr lang="th-TH" sz="1600" dirty="0">
                  <a:solidFill>
                    <a:schemeClr val="tx1"/>
                  </a:solidFill>
                </a:rPr>
                <a:t>     ข้อมูลสมาชิก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6106" y="1457723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6106" y="160282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184" y="1278122"/>
            <a:ext cx="10875102" cy="5258144"/>
            <a:chOff x="591184" y="1278122"/>
            <a:chExt cx="10875102" cy="5258144"/>
          </a:xfrm>
        </p:grpSpPr>
        <p:grpSp>
          <p:nvGrpSpPr>
            <p:cNvPr id="56" name="Group 55"/>
            <p:cNvGrpSpPr/>
            <p:nvPr/>
          </p:nvGrpSpPr>
          <p:grpSpPr>
            <a:xfrm>
              <a:off x="593966" y="1660039"/>
              <a:ext cx="10872320" cy="4876227"/>
              <a:chOff x="593966" y="2021114"/>
              <a:chExt cx="10872320" cy="48762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93966" y="2021114"/>
                <a:ext cx="10872320" cy="449943"/>
                <a:chOff x="593966" y="2656114"/>
                <a:chExt cx="10872320" cy="449943"/>
              </a:xfrm>
            </p:grpSpPr>
            <p:sp>
              <p:nvSpPr>
                <p:cNvPr id="35" name="Round Same Side Corner Rectangle 34"/>
                <p:cNvSpPr/>
                <p:nvPr/>
              </p:nvSpPr>
              <p:spPr>
                <a:xfrm>
                  <a:off x="612322" y="2656114"/>
                  <a:ext cx="10853964" cy="449943"/>
                </a:xfrm>
                <a:prstGeom prst="round2SameRect">
                  <a:avLst>
                    <a:gd name="adj1" fmla="val 8199"/>
                    <a:gd name="adj2" fmla="val 0"/>
                  </a:avLst>
                </a:prstGeom>
                <a:solidFill>
                  <a:srgbClr val="242A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93966" y="2677403"/>
                  <a:ext cx="1542828" cy="3949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b="1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แสดงข้อมูลทั้งหมด</a:t>
                  </a: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10252256" y="2742051"/>
                  <a:ext cx="695303" cy="265685"/>
                </a:xfrm>
                <a:prstGeom prst="roundRect">
                  <a:avLst>
                    <a:gd name="adj" fmla="val 5195"/>
                  </a:avLst>
                </a:prstGeom>
                <a:ln>
                  <a:solidFill>
                    <a:srgbClr val="54B25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100" b="1" dirty="0">
                      <a:solidFill>
                        <a:srgbClr val="57B757"/>
                      </a:solidFill>
                    </a:rPr>
                    <a:t>เพิ่ม</a:t>
                  </a: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11102090" y="2753736"/>
                  <a:ext cx="212837" cy="205364"/>
                  <a:chOff x="11102090" y="2753736"/>
                  <a:chExt cx="212837" cy="205364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11102090" y="2753736"/>
                    <a:ext cx="212837" cy="205364"/>
                  </a:xfrm>
                  <a:prstGeom prst="ellipse">
                    <a:avLst/>
                  </a:prstGeom>
                  <a:solidFill>
                    <a:srgbClr val="B6C2C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sp>
                <p:nvSpPr>
                  <p:cNvPr id="41" name="Left-Right Arrow 40"/>
                  <p:cNvSpPr/>
                  <p:nvPr/>
                </p:nvSpPr>
                <p:spPr>
                  <a:xfrm rot="18900000" flipV="1">
                    <a:off x="11138233" y="2831963"/>
                    <a:ext cx="140551" cy="48908"/>
                  </a:xfrm>
                  <a:prstGeom prst="left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55" name="Round Same Side Corner Rectangle 54"/>
              <p:cNvSpPr/>
              <p:nvPr/>
            </p:nvSpPr>
            <p:spPr>
              <a:xfrm rot="10800000">
                <a:off x="612322" y="2470356"/>
                <a:ext cx="10853964" cy="4426985"/>
              </a:xfrm>
              <a:prstGeom prst="round2SameRect">
                <a:avLst>
                  <a:gd name="adj1" fmla="val 87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91184" y="127812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rgbClr val="57B757"/>
                  </a:solidFill>
                </a:rPr>
                <a:t>ข้อมูลสมาชิก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06888"/>
              </p:ext>
            </p:extLst>
          </p:nvPr>
        </p:nvGraphicFramePr>
        <p:xfrm>
          <a:off x="726149" y="2611819"/>
          <a:ext cx="10589551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5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789799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150388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822642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809942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934488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710921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733561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55665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รหัสบัตรประชาชน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หมายเลยโทร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หมายเลข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โทรศัพท์บ้าน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ไลน์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เฟซบุ๊ค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242A3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174" y="146480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1.View User Information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1184" y="1172695"/>
            <a:ext cx="10875102" cy="5363571"/>
            <a:chOff x="591184" y="1172695"/>
            <a:chExt cx="10875102" cy="5363571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72695"/>
              <a:ext cx="10875102" cy="5363571"/>
              <a:chOff x="591184" y="1172695"/>
              <a:chExt cx="10875102" cy="536357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38384" y="2677403"/>
                      <a:ext cx="1240582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696433" y="2677403"/>
                      <a:ext cx="112777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903289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9802516" y="2742051"/>
                      <a:ext cx="989309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467EAE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4079AC"/>
                          </a:solidFill>
                        </a:rPr>
                        <a:t>แสดงข้อมูลทั้งหมด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72695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56652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77512" y="5476781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517896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sp>
          <p:nvSpPr>
            <p:cNvPr id="162" name="Round Same Side Corner Rectangle 161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24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034508" y="2527529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10884342" y="2539214"/>
              <a:ext cx="212837" cy="205364"/>
              <a:chOff x="11102090" y="2753736"/>
              <a:chExt cx="212837" cy="205364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1102090" y="2753736"/>
                <a:ext cx="212837" cy="205364"/>
              </a:xfrm>
              <a:prstGeom prst="ellipse">
                <a:avLst/>
              </a:prstGeom>
              <a:solidFill>
                <a:srgbClr val="B6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7" name="Left-Right Arrow 166"/>
              <p:cNvSpPr/>
              <p:nvPr/>
            </p:nvSpPr>
            <p:spPr>
              <a:xfrm rot="18900000" flipV="1">
                <a:off x="11138233" y="2831963"/>
                <a:ext cx="140551" cy="48908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3.Edit Member Information / Tab 5 </a:t>
            </a:r>
            <a:r>
              <a:rPr lang="th-TH" dirty="0"/>
              <a:t>รางวัลเชิดชูเกียรติที่เคยได้รับ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46290"/>
              </p:ext>
            </p:extLst>
          </p:nvPr>
        </p:nvGraphicFramePr>
        <p:xfrm>
          <a:off x="877512" y="3444777"/>
          <a:ext cx="10356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13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80085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087335619"/>
                    </a:ext>
                  </a:extLst>
                </a:gridCol>
                <a:gridCol w="1375640">
                  <a:extLst>
                    <a:ext uri="{9D8B030D-6E8A-4147-A177-3AD203B41FA5}">
                      <a16:colId xmlns:a16="http://schemas.microsoft.com/office/drawing/2014/main" val="2055665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7" y="2004641"/>
            <a:ext cx="8344998" cy="4643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3.Edit Member Information / Tab 5 </a:t>
            </a:r>
            <a:r>
              <a:rPr lang="th-TH" dirty="0"/>
              <a:t>รางวัลเชิดชูเกียรติที่เคยได้รับ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dirty="0"/>
              <a:t>เพิ่ม, แก้ไข, รายละเอียดข้อมูลรางวัลเชิดชูเกียรติที่เคยได้รับ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768150" y="2960224"/>
            <a:ext cx="3094850" cy="2227577"/>
            <a:chOff x="8768150" y="2960224"/>
            <a:chExt cx="3094850" cy="2227577"/>
          </a:xfrm>
        </p:grpSpPr>
        <p:sp>
          <p:nvSpPr>
            <p:cNvPr id="14" name="Rectangle 13"/>
            <p:cNvSpPr/>
            <p:nvPr/>
          </p:nvSpPr>
          <p:spPr>
            <a:xfrm>
              <a:off x="8768150" y="2960224"/>
              <a:ext cx="3094850" cy="22275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982190" y="4227551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877301" y="3437721"/>
              <a:ext cx="2722284" cy="748715"/>
              <a:chOff x="-32443" y="641914"/>
              <a:chExt cx="2722284" cy="74871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010649" y="3198994"/>
              <a:ext cx="2588936" cy="276999"/>
              <a:chOff x="100905" y="641914"/>
              <a:chExt cx="2588936" cy="27699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rec_no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ลำดับที่</a:t>
                </a:r>
                <a:endParaRPr lang="en-US" sz="1200" dirty="0"/>
              </a:p>
            </p:txBody>
          </p:sp>
        </p:grpSp>
      </p:grpSp>
      <p:sp>
        <p:nvSpPr>
          <p:cNvPr id="64" name="Right Arrow 63"/>
          <p:cNvSpPr/>
          <p:nvPr/>
        </p:nvSpPr>
        <p:spPr>
          <a:xfrm>
            <a:off x="7783757" y="3375892"/>
            <a:ext cx="1226891" cy="348353"/>
          </a:xfrm>
          <a:prstGeom prst="rightArrow">
            <a:avLst>
              <a:gd name="adj1" fmla="val 50000"/>
              <a:gd name="adj2" fmla="val 9374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43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93760"/>
            <a:ext cx="10875102" cy="5342506"/>
            <a:chOff x="591184" y="1193760"/>
            <a:chExt cx="10875102" cy="5342506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93760"/>
              <a:ext cx="10875102" cy="5342506"/>
              <a:chOff x="591184" y="1193760"/>
              <a:chExt cx="10875102" cy="5342506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903289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9802516" y="2742051"/>
                      <a:ext cx="989309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467EAE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4079AC"/>
                          </a:solidFill>
                        </a:rPr>
                        <a:t>แสดงข้อมูลทั้งหมด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93760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77717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63827"/>
              </p:ext>
            </p:extLst>
          </p:nvPr>
        </p:nvGraphicFramePr>
        <p:xfrm>
          <a:off x="877512" y="3444777"/>
          <a:ext cx="103565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8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295932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144698">
                  <a:extLst>
                    <a:ext uri="{9D8B030D-6E8A-4147-A177-3AD203B41FA5}">
                      <a16:colId xmlns:a16="http://schemas.microsoft.com/office/drawing/2014/main" val="1087335619"/>
                    </a:ext>
                  </a:extLst>
                </a:gridCol>
                <a:gridCol w="1424514">
                  <a:extLst>
                    <a:ext uri="{9D8B030D-6E8A-4147-A177-3AD203B41FA5}">
                      <a16:colId xmlns:a16="http://schemas.microsoft.com/office/drawing/2014/main" val="2055665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ระดับการศึกษา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ชื่อสถาบัน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สาขา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วิชาเอก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429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877512" y="570673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5 ของทั้งหมด 5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747849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sp>
          <p:nvSpPr>
            <p:cNvPr id="162" name="Round Same Side Corner Rectangle 161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24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034508" y="2527529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10884342" y="2539214"/>
              <a:ext cx="212837" cy="205364"/>
              <a:chOff x="11102090" y="2753736"/>
              <a:chExt cx="212837" cy="205364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1102090" y="2753736"/>
                <a:ext cx="212837" cy="205364"/>
              </a:xfrm>
              <a:prstGeom prst="ellipse">
                <a:avLst/>
              </a:prstGeom>
              <a:solidFill>
                <a:srgbClr val="B6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7" name="Left-Right Arrow 166"/>
              <p:cNvSpPr/>
              <p:nvPr/>
            </p:nvSpPr>
            <p:spPr>
              <a:xfrm rot="18900000" flipV="1">
                <a:off x="11138233" y="2831963"/>
                <a:ext cx="140551" cy="48908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3.Edit Member Information / Tab 6 </a:t>
            </a:r>
            <a:r>
              <a:rPr lang="th-TH" dirty="0"/>
              <a:t>ข้อมูลการศึกษา</a:t>
            </a:r>
          </a:p>
        </p:txBody>
      </p:sp>
    </p:spTree>
    <p:extLst>
      <p:ext uri="{BB962C8B-B14F-4D97-AF65-F5344CB8AC3E}">
        <p14:creationId xmlns:p14="http://schemas.microsoft.com/office/powerpoint/2010/main" val="32828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4" y="2046057"/>
            <a:ext cx="8308451" cy="46071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324" y="146480"/>
            <a:ext cx="11851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3.Edit Member Information / Tab 6 </a:t>
            </a:r>
            <a:r>
              <a:rPr lang="th-TH" dirty="0"/>
              <a:t>ข้อมูลการศึกษา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dirty="0"/>
              <a:t>เพิ่ม, แก้ไข, รายละเอียดข้อมูลการศึกษา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768150" y="2960224"/>
            <a:ext cx="3094850" cy="2227577"/>
            <a:chOff x="8768150" y="2960224"/>
            <a:chExt cx="3094850" cy="2227577"/>
          </a:xfrm>
        </p:grpSpPr>
        <p:sp>
          <p:nvSpPr>
            <p:cNvPr id="22" name="Rectangle 21"/>
            <p:cNvSpPr/>
            <p:nvPr/>
          </p:nvSpPr>
          <p:spPr>
            <a:xfrm>
              <a:off x="8768150" y="2960224"/>
              <a:ext cx="3094850" cy="22275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82190" y="4191953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010649" y="3198994"/>
              <a:ext cx="2588936" cy="276999"/>
              <a:chOff x="100905" y="641914"/>
              <a:chExt cx="2588936" cy="276999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rec_no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ลำดับที่</a:t>
                </a:r>
                <a:endParaRPr lang="en-US" sz="1200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11378634" y="4235289"/>
              <a:ext cx="2951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th-TH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10649" y="3437763"/>
              <a:ext cx="2588936" cy="276999"/>
              <a:chOff x="9010649" y="3437763"/>
              <a:chExt cx="2588936" cy="276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010649" y="3437763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ระดับการศึกษา</a:t>
                </a:r>
                <a:endParaRPr lang="en-US" sz="12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9985637" y="3478878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degree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010649" y="3677469"/>
              <a:ext cx="2588936" cy="276999"/>
              <a:chOff x="9010649" y="3677469"/>
              <a:chExt cx="2588936" cy="2769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ชื่อสถาบัน</a:t>
                </a:r>
                <a:endParaRPr lang="en-US" sz="12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colledge_name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9010649" y="3914955"/>
              <a:ext cx="2588936" cy="276999"/>
              <a:chOff x="9010649" y="3677469"/>
              <a:chExt cx="2588936" cy="2769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สาขา / วิชาเอก</a:t>
                </a:r>
                <a:endParaRPr lang="en-US" sz="1200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faculty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Right Arrow 17"/>
          <p:cNvSpPr/>
          <p:nvPr/>
        </p:nvSpPr>
        <p:spPr>
          <a:xfrm>
            <a:off x="7775500" y="3434877"/>
            <a:ext cx="1226891" cy="348353"/>
          </a:xfrm>
          <a:prstGeom prst="rightArrow">
            <a:avLst>
              <a:gd name="adj1" fmla="val 50000"/>
              <a:gd name="adj2" fmla="val 9374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374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82251"/>
            <a:ext cx="10875102" cy="5354015"/>
            <a:chOff x="591184" y="1182251"/>
            <a:chExt cx="10875102" cy="5354015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82251"/>
              <a:ext cx="10875102" cy="5354015"/>
              <a:chOff x="591184" y="1182251"/>
              <a:chExt cx="10875102" cy="5354015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911235" y="2677403"/>
                      <a:ext cx="655887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903289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9802516" y="2742051"/>
                      <a:ext cx="989309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467EAE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4079AC"/>
                          </a:solidFill>
                        </a:rPr>
                        <a:t>แสดงข้อมูลทั้งหมด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82251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66208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027366" y="3297067"/>
            <a:ext cx="2539755" cy="276999"/>
            <a:chOff x="-60575" y="641914"/>
            <a:chExt cx="2539755" cy="276999"/>
          </a:xfrm>
        </p:grpSpPr>
        <p:sp>
          <p:nvSpPr>
            <p:cNvPr id="186" name="Rounded Rectangle 18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restrict_food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-60575" y="641914"/>
              <a:ext cx="113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อาหารที่แพ้</a:t>
              </a:r>
              <a:endParaRPr lang="en-US" sz="1200" dirty="0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4600566" y="2979886"/>
            <a:ext cx="2539755" cy="276999"/>
            <a:chOff x="-60575" y="641914"/>
            <a:chExt cx="2539755" cy="276999"/>
          </a:xfrm>
        </p:grpSpPr>
        <p:sp>
          <p:nvSpPr>
            <p:cNvPr id="426" name="Rounded Rectangle 4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-60575" y="641914"/>
              <a:ext cx="113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งานอดิเรก / กีฬาที่ชอบ</a:t>
              </a:r>
              <a:endParaRPr lang="en-US" sz="1200" dirty="0"/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4295769" y="3300040"/>
            <a:ext cx="2844551" cy="276999"/>
            <a:chOff x="-365371" y="641914"/>
            <a:chExt cx="2844551" cy="276999"/>
          </a:xfrm>
        </p:grpSpPr>
        <p:sp>
          <p:nvSpPr>
            <p:cNvPr id="429" name="Rounded Rectangle 4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special_skill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ความสามารถพิเศษ</a:t>
              </a:r>
              <a:endParaRPr lang="en-US" sz="1200" dirty="0"/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1244818" y="2657372"/>
            <a:ext cx="5895491" cy="276999"/>
            <a:chOff x="157873" y="641914"/>
            <a:chExt cx="5895491" cy="276999"/>
          </a:xfrm>
        </p:grpSpPr>
        <p:sp>
          <p:nvSpPr>
            <p:cNvPr id="488" name="Rounded Rectangle 487"/>
            <p:cNvSpPr/>
            <p:nvPr/>
          </p:nvSpPr>
          <p:spPr>
            <a:xfrm>
              <a:off x="1072445" y="683029"/>
              <a:ext cx="498091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medical_history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โรคประจำตัว</a:t>
              </a:r>
              <a:endParaRPr lang="en-US" sz="1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3.Edit Member Information / Tab 7 </a:t>
            </a:r>
            <a:r>
              <a:rPr lang="th-TH" dirty="0"/>
              <a:t>ข้อมูลสุขภาพ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45815" y="2976913"/>
            <a:ext cx="2397295" cy="278019"/>
            <a:chOff x="1245815" y="2976913"/>
            <a:chExt cx="2397295" cy="2780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5815" y="2976913"/>
              <a:ext cx="2321307" cy="276999"/>
              <a:chOff x="157873" y="641914"/>
              <a:chExt cx="2321307" cy="27699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blood_group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หมู่โลหิต</a:t>
                </a:r>
                <a:endParaRPr lang="en-US" sz="1200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347977" y="30323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17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93760"/>
            <a:ext cx="10875102" cy="5342506"/>
            <a:chOff x="591184" y="1193760"/>
            <a:chExt cx="10875102" cy="5342506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93760"/>
              <a:ext cx="10875102" cy="5342506"/>
              <a:chOff x="591184" y="1193760"/>
              <a:chExt cx="10875102" cy="5342506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43757" y="2677403"/>
                      <a:ext cx="135428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903289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9802516" y="2742051"/>
                      <a:ext cx="989309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467EAE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4079AC"/>
                          </a:solidFill>
                        </a:rPr>
                        <a:t>แสดงข้อมูลทั้งหมด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93760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77717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77512" y="543896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480079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sp>
          <p:nvSpPr>
            <p:cNvPr id="162" name="Round Same Side Corner Rectangle 161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24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034508" y="2527529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10884342" y="2539214"/>
              <a:ext cx="212837" cy="205364"/>
              <a:chOff x="11102090" y="2753736"/>
              <a:chExt cx="212837" cy="205364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1102090" y="2753736"/>
                <a:ext cx="212837" cy="205364"/>
              </a:xfrm>
              <a:prstGeom prst="ellipse">
                <a:avLst/>
              </a:prstGeom>
              <a:solidFill>
                <a:srgbClr val="B6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7" name="Left-Right Arrow 166"/>
              <p:cNvSpPr/>
              <p:nvPr/>
            </p:nvSpPr>
            <p:spPr>
              <a:xfrm rot="18900000" flipV="1">
                <a:off x="11138233" y="2831963"/>
                <a:ext cx="140551" cy="48908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45256"/>
              </p:ext>
            </p:extLst>
          </p:nvPr>
        </p:nvGraphicFramePr>
        <p:xfrm>
          <a:off x="877512" y="3377967"/>
          <a:ext cx="1035650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40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1585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650263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383319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49794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071183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054645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744164">
                  <a:extLst>
                    <a:ext uri="{9D8B030D-6E8A-4147-A177-3AD203B41FA5}">
                      <a16:colId xmlns:a16="http://schemas.microsoft.com/office/drawing/2014/main" val="1087335619"/>
                    </a:ext>
                  </a:extLst>
                </a:gridCol>
                <a:gridCol w="926071">
                  <a:extLst>
                    <a:ext uri="{9D8B030D-6E8A-4147-A177-3AD203B41FA5}">
                      <a16:colId xmlns:a16="http://schemas.microsoft.com/office/drawing/2014/main" val="2055665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ปีที่ทำงาน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3.Edit Member Information / Tab 8 </a:t>
            </a:r>
            <a:r>
              <a:rPr lang="th-TH" dirty="0"/>
              <a:t>ข้อมูลสถานที่ทำงาน และประวัติการทำงาน</a:t>
            </a:r>
          </a:p>
        </p:txBody>
      </p:sp>
    </p:spTree>
    <p:extLst>
      <p:ext uri="{BB962C8B-B14F-4D97-AF65-F5344CB8AC3E}">
        <p14:creationId xmlns:p14="http://schemas.microsoft.com/office/powerpoint/2010/main" val="41169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3" y="2114551"/>
            <a:ext cx="8341647" cy="463582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6324" y="146480"/>
            <a:ext cx="11851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3.Edit Member Information / Tab 8 </a:t>
            </a:r>
            <a:r>
              <a:rPr lang="th-TH" dirty="0"/>
              <a:t>ข้อมูลสถานที่ทำงาน และประวัติการทำงาน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dirty="0"/>
              <a:t>เพิ่ม, แก้ไข, </a:t>
            </a:r>
            <a:r>
              <a:rPr lang="th-TH"/>
              <a:t>รายละเอียดข้อมูลสถานที่ทำงาน และประวัติการทำงาน</a:t>
            </a:r>
            <a:endParaRPr lang="th-TH" dirty="0"/>
          </a:p>
        </p:txBody>
      </p:sp>
      <p:grpSp>
        <p:nvGrpSpPr>
          <p:cNvPr id="84" name="Group 83"/>
          <p:cNvGrpSpPr/>
          <p:nvPr/>
        </p:nvGrpSpPr>
        <p:grpSpPr>
          <a:xfrm>
            <a:off x="8664006" y="2960225"/>
            <a:ext cx="3385118" cy="2964326"/>
            <a:chOff x="8664006" y="2960225"/>
            <a:chExt cx="3385118" cy="2964326"/>
          </a:xfrm>
        </p:grpSpPr>
        <p:sp>
          <p:nvSpPr>
            <p:cNvPr id="60" name="Rectangle 59"/>
            <p:cNvSpPr/>
            <p:nvPr/>
          </p:nvSpPr>
          <p:spPr>
            <a:xfrm>
              <a:off x="8768149" y="2960225"/>
              <a:ext cx="3280975" cy="296432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0340395" y="5430901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68854" y="3198994"/>
              <a:ext cx="2588936" cy="276999"/>
              <a:chOff x="100905" y="641914"/>
              <a:chExt cx="2588936" cy="276999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rec_no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ลำดับที่</a:t>
                </a:r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368854" y="3437763"/>
              <a:ext cx="2588936" cy="276999"/>
              <a:chOff x="9010649" y="3437763"/>
              <a:chExt cx="2588936" cy="276999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9010649" y="3437763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ชื่อสถานที่ทำงาน</a:t>
                </a:r>
                <a:endParaRPr lang="en-US" sz="12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9985637" y="3478878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company_name_th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664006" y="3677469"/>
              <a:ext cx="3293784" cy="276999"/>
              <a:chOff x="8305801" y="3677469"/>
              <a:chExt cx="3293784" cy="276999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8305801" y="3677469"/>
                <a:ext cx="16763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ชื่อสถานที่ทำงาน (ภาษาอังกกฤษ)</a:t>
                </a:r>
                <a:endParaRPr lang="en-US" sz="12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company_name_eng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368854" y="3914955"/>
              <a:ext cx="2588936" cy="276999"/>
              <a:chOff x="9010649" y="3677469"/>
              <a:chExt cx="2588936" cy="27699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ตำแหน่งงาน</a:t>
                </a:r>
                <a:endParaRPr lang="en-US" sz="1200" dirty="0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position_name_th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848726" y="4151813"/>
              <a:ext cx="3109064" cy="276999"/>
              <a:chOff x="8490521" y="3677469"/>
              <a:chExt cx="3109064" cy="27699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8490521" y="3677469"/>
                <a:ext cx="1491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ตำแหน่งงาน (ภาษาอังกฤษ)</a:t>
                </a:r>
                <a:endParaRPr lang="en-US" sz="1200" dirty="0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position_name_eng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8848726" y="4390891"/>
              <a:ext cx="3109064" cy="276999"/>
              <a:chOff x="8490521" y="3677469"/>
              <a:chExt cx="3109064" cy="276999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8490521" y="3677469"/>
                <a:ext cx="1491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ปีที่ทำงาน</a:t>
                </a:r>
                <a:endParaRPr lang="en-US" sz="12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work_year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Rounded Rectangle 81"/>
            <p:cNvSpPr/>
            <p:nvPr/>
          </p:nvSpPr>
          <p:spPr>
            <a:xfrm>
              <a:off x="10340395" y="4678179"/>
              <a:ext cx="1617395" cy="707600"/>
            </a:xfrm>
            <a:prstGeom prst="roundRect">
              <a:avLst>
                <a:gd name="adj" fmla="val 4748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reward_desc</a:t>
              </a: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35506" y="4637064"/>
              <a:ext cx="1104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ที่อยู่สถานที่ทำงาน</a:t>
              </a:r>
              <a:endParaRPr lang="en-US" sz="1200" dirty="0"/>
            </a:p>
          </p:txBody>
        </p:sp>
      </p:grpSp>
      <p:sp>
        <p:nvSpPr>
          <p:cNvPr id="75" name="Right Arrow 74"/>
          <p:cNvSpPr/>
          <p:nvPr/>
        </p:nvSpPr>
        <p:spPr>
          <a:xfrm>
            <a:off x="7669650" y="3511922"/>
            <a:ext cx="1226891" cy="348353"/>
          </a:xfrm>
          <a:prstGeom prst="rightArrow">
            <a:avLst>
              <a:gd name="adj1" fmla="val 50000"/>
              <a:gd name="adj2" fmla="val 9374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28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174" y="146480"/>
            <a:ext cx="362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2.Register : </a:t>
            </a:r>
            <a:r>
              <a:rPr lang="th-TH" dirty="0"/>
              <a:t>เพิ่มข้อมูลสมาชิก</a:t>
            </a:r>
          </a:p>
        </p:txBody>
      </p:sp>
      <p:grpSp>
        <p:nvGrpSpPr>
          <p:cNvPr id="543" name="Group 542"/>
          <p:cNvGrpSpPr/>
          <p:nvPr/>
        </p:nvGrpSpPr>
        <p:grpSpPr>
          <a:xfrm>
            <a:off x="591184" y="987563"/>
            <a:ext cx="10875102" cy="5667291"/>
            <a:chOff x="591184" y="987563"/>
            <a:chExt cx="10875102" cy="5667291"/>
          </a:xfrm>
        </p:grpSpPr>
        <p:grpSp>
          <p:nvGrpSpPr>
            <p:cNvPr id="544" name="Group 543"/>
            <p:cNvGrpSpPr/>
            <p:nvPr/>
          </p:nvGrpSpPr>
          <p:grpSpPr>
            <a:xfrm>
              <a:off x="591184" y="987563"/>
              <a:ext cx="10875102" cy="5653288"/>
              <a:chOff x="591184" y="1329398"/>
              <a:chExt cx="10875102" cy="5603054"/>
            </a:xfrm>
          </p:grpSpPr>
          <p:grpSp>
            <p:nvGrpSpPr>
              <p:cNvPr id="713" name="Group 712"/>
              <p:cNvGrpSpPr/>
              <p:nvPr/>
            </p:nvGrpSpPr>
            <p:grpSpPr>
              <a:xfrm>
                <a:off x="593966" y="1653846"/>
                <a:ext cx="10872320" cy="5278606"/>
                <a:chOff x="593966" y="2014921"/>
                <a:chExt cx="10872320" cy="5278604"/>
              </a:xfrm>
            </p:grpSpPr>
            <p:grpSp>
              <p:nvGrpSpPr>
                <p:cNvPr id="716" name="Group 715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718" name="Group 717"/>
                  <p:cNvGrpSpPr/>
                  <p:nvPr/>
                </p:nvGrpSpPr>
                <p:grpSpPr>
                  <a:xfrm>
                    <a:off x="593966" y="2656114"/>
                    <a:ext cx="10872320" cy="416271"/>
                    <a:chOff x="593966" y="2656114"/>
                    <a:chExt cx="10872320" cy="416271"/>
                  </a:xfrm>
                </p:grpSpPr>
                <p:sp>
                  <p:nvSpPr>
                    <p:cNvPr id="727" name="Round Same Side Corner Rectangle 726"/>
                    <p:cNvSpPr/>
                    <p:nvPr/>
                  </p:nvSpPr>
                  <p:spPr>
                    <a:xfrm>
                      <a:off x="612322" y="2656114"/>
                      <a:ext cx="10853964" cy="386487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8" name="Rectangle 727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729" name="Rectangle 728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0" name="Rectangle 729"/>
                    <p:cNvSpPr/>
                    <p:nvPr/>
                  </p:nvSpPr>
                  <p:spPr>
                    <a:xfrm>
                      <a:off x="2911235" y="2677403"/>
                      <a:ext cx="655887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1" name="Rectangle 730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2" name="Rectangle 731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3" name="Rectangle 732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4" name="Rectangle 733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5" name="Rectangle 734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6" name="Rounded Rectangle 735"/>
                    <p:cNvSpPr/>
                    <p:nvPr/>
                  </p:nvSpPr>
                  <p:spPr>
                    <a:xfrm>
                      <a:off x="9032896" y="2716640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  <a:latin typeface="Arial" panose="020B0604020202020204" pitchFamily="34" charset="0"/>
                        </a:rPr>
                        <a:t>จัดเก็บ</a:t>
                      </a:r>
                    </a:p>
                  </p:txBody>
                </p:sp>
                <p:sp>
                  <p:nvSpPr>
                    <p:cNvPr id="737" name="Rounded Rectangle 736"/>
                    <p:cNvSpPr/>
                    <p:nvPr/>
                  </p:nvSpPr>
                  <p:spPr>
                    <a:xfrm>
                      <a:off x="9802516" y="2716640"/>
                      <a:ext cx="989309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467EAE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4079AC"/>
                          </a:solidFill>
                          <a:latin typeface="Arial" panose="020B0604020202020204" pitchFamily="34" charset="0"/>
                        </a:rPr>
                        <a:t>แสดงข้อมูลทั้งหมด</a:t>
                      </a:r>
                    </a:p>
                  </p:txBody>
                </p:sp>
                <p:grpSp>
                  <p:nvGrpSpPr>
                    <p:cNvPr id="738" name="Group 737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739" name="Oval 738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0" name="Left-Right Arrow 739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719" name="Straight Connector 718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Straight Connector 724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Straight Connector 725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7" name="Round Same Side Corner Rectangle 716"/>
                <p:cNvSpPr/>
                <p:nvPr/>
              </p:nvSpPr>
              <p:spPr>
                <a:xfrm rot="10800000">
                  <a:off x="612322" y="2403359"/>
                  <a:ext cx="10853964" cy="4890166"/>
                </a:xfrm>
                <a:prstGeom prst="round2SameRect">
                  <a:avLst>
                    <a:gd name="adj1" fmla="val 328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14" name="TextBox 713"/>
              <p:cNvSpPr txBox="1"/>
              <p:nvPr/>
            </p:nvSpPr>
            <p:spPr>
              <a:xfrm>
                <a:off x="591184" y="1329398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  <a:latin typeface="Arial" panose="020B0604020202020204" pitchFamily="34" charset="0"/>
                  </a:rPr>
                  <a:t>ข้อมูลสมาชิก</a:t>
                </a:r>
              </a:p>
            </p:txBody>
          </p:sp>
          <p:sp>
            <p:nvSpPr>
              <p:cNvPr id="715" name="TextBox 714"/>
              <p:cNvSpPr txBox="1"/>
              <p:nvPr/>
            </p:nvSpPr>
            <p:spPr>
              <a:xfrm>
                <a:off x="1692845" y="1413353"/>
                <a:ext cx="931665" cy="274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  <a:latin typeface="Arial" panose="020B0604020202020204" pitchFamily="34" charset="0"/>
                  </a:rPr>
                  <a:t>เพิ่ม ข้อมูลสมาชิก</a:t>
                </a: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>
              <a:off x="796452" y="1746452"/>
              <a:ext cx="9620649" cy="4908402"/>
              <a:chOff x="796452" y="1746452"/>
              <a:chExt cx="9620649" cy="4908402"/>
            </a:xfrm>
          </p:grpSpPr>
          <p:grpSp>
            <p:nvGrpSpPr>
              <p:cNvPr id="546" name="Group 545"/>
              <p:cNvGrpSpPr/>
              <p:nvPr/>
            </p:nvGrpSpPr>
            <p:grpSpPr>
              <a:xfrm>
                <a:off x="1251952" y="2364917"/>
                <a:ext cx="2321307" cy="276999"/>
                <a:chOff x="157873" y="641914"/>
                <a:chExt cx="2321307" cy="276999"/>
              </a:xfrm>
            </p:grpSpPr>
            <p:sp>
              <p:nvSpPr>
                <p:cNvPr id="711" name="Rounded Rectangle 71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fname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" name="TextBox 711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ชื่อ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1251838" y="2572041"/>
                <a:ext cx="2321307" cy="276999"/>
                <a:chOff x="157873" y="641914"/>
                <a:chExt cx="2321307" cy="276999"/>
              </a:xfrm>
            </p:grpSpPr>
            <p:sp>
              <p:nvSpPr>
                <p:cNvPr id="709" name="Rounded Rectangle 708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lname</a:t>
                  </a:r>
                  <a:endParaRPr lang="th-TH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0" name="TextBox 709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นามสกุล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48" name="Group 547"/>
              <p:cNvGrpSpPr/>
              <p:nvPr/>
            </p:nvGrpSpPr>
            <p:grpSpPr>
              <a:xfrm>
                <a:off x="1251835" y="3009965"/>
                <a:ext cx="2321307" cy="276999"/>
                <a:chOff x="157873" y="641914"/>
                <a:chExt cx="2321307" cy="276999"/>
              </a:xfrm>
            </p:grpSpPr>
            <p:sp>
              <p:nvSpPr>
                <p:cNvPr id="707" name="Rounded Rectangle 70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current_age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" name="TextBox 707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อายุปัจจุบัน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49" name="Group 548"/>
              <p:cNvGrpSpPr/>
              <p:nvPr/>
            </p:nvGrpSpPr>
            <p:grpSpPr>
              <a:xfrm>
                <a:off x="1027366" y="3637428"/>
                <a:ext cx="2539751" cy="276999"/>
                <a:chOff x="-60571" y="641914"/>
                <a:chExt cx="2539751" cy="276999"/>
              </a:xfrm>
            </p:grpSpPr>
            <p:sp>
              <p:nvSpPr>
                <p:cNvPr id="705" name="Rounded Rectangle 704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h_no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" name="TextBox 705"/>
                <p:cNvSpPr txBox="1"/>
                <p:nvPr/>
              </p:nvSpPr>
              <p:spPr>
                <a:xfrm>
                  <a:off x="-60571" y="641914"/>
                  <a:ext cx="11330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บ้านเลขที่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0" name="Group 549"/>
              <p:cNvGrpSpPr/>
              <p:nvPr/>
            </p:nvGrpSpPr>
            <p:grpSpPr>
              <a:xfrm>
                <a:off x="1245809" y="3842852"/>
                <a:ext cx="2321307" cy="276999"/>
                <a:chOff x="157873" y="641914"/>
                <a:chExt cx="2321307" cy="276999"/>
              </a:xfrm>
            </p:grpSpPr>
            <p:sp>
              <p:nvSpPr>
                <p:cNvPr id="703" name="Rounded Rectangle 70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lot_no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" name="TextBox 703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หมู่ที่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1" name="Group 550"/>
              <p:cNvGrpSpPr/>
              <p:nvPr/>
            </p:nvGrpSpPr>
            <p:grpSpPr>
              <a:xfrm>
                <a:off x="1245808" y="4054357"/>
                <a:ext cx="2321307" cy="276999"/>
                <a:chOff x="157873" y="641914"/>
                <a:chExt cx="2321307" cy="276999"/>
              </a:xfrm>
            </p:grpSpPr>
            <p:sp>
              <p:nvSpPr>
                <p:cNvPr id="701" name="Rounded Rectangle 70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village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" name="TextBox 701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หมู่บ้าน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2" name="Group 551"/>
              <p:cNvGrpSpPr/>
              <p:nvPr/>
            </p:nvGrpSpPr>
            <p:grpSpPr>
              <a:xfrm>
                <a:off x="1245807" y="4260852"/>
                <a:ext cx="2321307" cy="276999"/>
                <a:chOff x="157873" y="641914"/>
                <a:chExt cx="2321307" cy="276999"/>
              </a:xfrm>
            </p:grpSpPr>
            <p:sp>
              <p:nvSpPr>
                <p:cNvPr id="699" name="Rounded Rectangle 698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building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" name="TextBox 699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อาคาร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1245806" y="4472667"/>
                <a:ext cx="2321307" cy="276999"/>
                <a:chOff x="157873" y="641914"/>
                <a:chExt cx="2321307" cy="276999"/>
              </a:xfrm>
            </p:grpSpPr>
            <p:sp>
              <p:nvSpPr>
                <p:cNvPr id="697" name="Rounded Rectangle 69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floor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" name="TextBox 697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ชั้น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4" name="Group 553"/>
              <p:cNvGrpSpPr/>
              <p:nvPr/>
            </p:nvGrpSpPr>
            <p:grpSpPr>
              <a:xfrm>
                <a:off x="1245805" y="4686443"/>
                <a:ext cx="2321307" cy="276999"/>
                <a:chOff x="157873" y="641914"/>
                <a:chExt cx="2321307" cy="276999"/>
              </a:xfrm>
            </p:grpSpPr>
            <p:sp>
              <p:nvSpPr>
                <p:cNvPr id="695" name="Rounded Rectangle 694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room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" name="TextBox 695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เลขที่ห้อง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5" name="Group 554"/>
              <p:cNvGrpSpPr/>
              <p:nvPr/>
            </p:nvGrpSpPr>
            <p:grpSpPr>
              <a:xfrm>
                <a:off x="796452" y="4899143"/>
                <a:ext cx="2770659" cy="276999"/>
                <a:chOff x="-291479" y="641914"/>
                <a:chExt cx="2770659" cy="276999"/>
              </a:xfrm>
            </p:grpSpPr>
            <p:sp>
              <p:nvSpPr>
                <p:cNvPr id="693" name="Rounded Rectangle 69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lane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" name="TextBox 693"/>
                <p:cNvSpPr txBox="1"/>
                <p:nvPr/>
              </p:nvSpPr>
              <p:spPr>
                <a:xfrm>
                  <a:off x="-291479" y="641914"/>
                  <a:ext cx="13639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ตรอก / ซอย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6" name="Group 555"/>
              <p:cNvGrpSpPr/>
              <p:nvPr/>
            </p:nvGrpSpPr>
            <p:grpSpPr>
              <a:xfrm>
                <a:off x="1245803" y="5113230"/>
                <a:ext cx="2321307" cy="235883"/>
                <a:chOff x="157873" y="641914"/>
                <a:chExt cx="2321307" cy="235883"/>
              </a:xfrm>
            </p:grpSpPr>
            <p:sp>
              <p:nvSpPr>
                <p:cNvPr id="691" name="Rounded Rectangle 69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latitude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" name="TextBox 691"/>
                <p:cNvSpPr txBox="1"/>
                <p:nvPr/>
              </p:nvSpPr>
              <p:spPr>
                <a:xfrm>
                  <a:off x="157873" y="641914"/>
                  <a:ext cx="9145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Latitude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4825039" y="2594389"/>
                <a:ext cx="2321307" cy="276999"/>
                <a:chOff x="157873" y="641914"/>
                <a:chExt cx="2321307" cy="276999"/>
              </a:xfrm>
            </p:grpSpPr>
            <p:sp>
              <p:nvSpPr>
                <p:cNvPr id="689" name="Rounded Rectangle 688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nationality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" name="TextBox 689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สัญชาติ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4301793" y="3020104"/>
                <a:ext cx="2844551" cy="276999"/>
                <a:chOff x="-365371" y="641914"/>
                <a:chExt cx="2844551" cy="276999"/>
              </a:xfrm>
            </p:grpSpPr>
            <p:sp>
              <p:nvSpPr>
                <p:cNvPr id="687" name="Rounded Rectangle 68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cid_card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" name="TextBox 687"/>
                <p:cNvSpPr txBox="1"/>
                <p:nvPr/>
              </p:nvSpPr>
              <p:spPr>
                <a:xfrm>
                  <a:off x="-365371" y="641914"/>
                  <a:ext cx="14378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เลขประจำตัวประชาชน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4826330" y="3225342"/>
                <a:ext cx="2321307" cy="276999"/>
                <a:chOff x="157873" y="641914"/>
                <a:chExt cx="2321307" cy="276999"/>
              </a:xfrm>
            </p:grpSpPr>
            <p:sp>
              <p:nvSpPr>
                <p:cNvPr id="685" name="Rounded Rectangle 684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religion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" name="TextBox 685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ศาสนา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4600566" y="3640625"/>
                <a:ext cx="2539751" cy="276999"/>
                <a:chOff x="-60571" y="641914"/>
                <a:chExt cx="2539751" cy="276999"/>
              </a:xfrm>
            </p:grpSpPr>
            <p:sp>
              <p:nvSpPr>
                <p:cNvPr id="683" name="Rounded Rectangle 68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street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TextBox 683"/>
                <p:cNvSpPr txBox="1"/>
                <p:nvPr/>
              </p:nvSpPr>
              <p:spPr>
                <a:xfrm>
                  <a:off x="-60571" y="641914"/>
                  <a:ext cx="11330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ถนน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4819006" y="4492378"/>
                <a:ext cx="2321307" cy="276999"/>
                <a:chOff x="157873" y="641914"/>
                <a:chExt cx="2321307" cy="276999"/>
              </a:xfrm>
            </p:grpSpPr>
            <p:sp>
              <p:nvSpPr>
                <p:cNvPr id="681" name="Rounded Rectangle 68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zip_code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TextBox 681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รหัสไปรษณีย์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4819003" y="5124094"/>
                <a:ext cx="2321307" cy="235883"/>
                <a:chOff x="157873" y="641914"/>
                <a:chExt cx="2321307" cy="235883"/>
              </a:xfrm>
            </p:grpSpPr>
            <p:sp>
              <p:nvSpPr>
                <p:cNvPr id="679" name="Rounded Rectangle 678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longitude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TextBox 679"/>
                <p:cNvSpPr txBox="1"/>
                <p:nvPr/>
              </p:nvSpPr>
              <p:spPr>
                <a:xfrm>
                  <a:off x="157873" y="641914"/>
                  <a:ext cx="9145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Longitude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1244818" y="1746452"/>
                <a:ext cx="2321307" cy="276999"/>
                <a:chOff x="157873" y="641914"/>
                <a:chExt cx="2321307" cy="276999"/>
              </a:xfrm>
            </p:grpSpPr>
            <p:sp>
              <p:nvSpPr>
                <p:cNvPr id="677" name="Rounded Rectangle 67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member_code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TextBox 677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รหัสสมาชิก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7793764" y="3201367"/>
                <a:ext cx="2623337" cy="1439336"/>
                <a:chOff x="7793764" y="4112287"/>
                <a:chExt cx="2623337" cy="1439336"/>
              </a:xfrm>
            </p:grpSpPr>
            <p:grpSp>
              <p:nvGrpSpPr>
                <p:cNvPr id="667" name="Group 666"/>
                <p:cNvGrpSpPr/>
                <p:nvPr/>
              </p:nvGrpSpPr>
              <p:grpSpPr>
                <a:xfrm>
                  <a:off x="8854150" y="4112287"/>
                  <a:ext cx="1411559" cy="1138300"/>
                  <a:chOff x="6057250" y="898138"/>
                  <a:chExt cx="1411559" cy="1138300"/>
                </a:xfrm>
              </p:grpSpPr>
              <p:sp>
                <p:nvSpPr>
                  <p:cNvPr id="675" name="Rounded Rectangle 674"/>
                  <p:cNvSpPr/>
                  <p:nvPr/>
                </p:nvSpPr>
                <p:spPr>
                  <a:xfrm>
                    <a:off x="6057250" y="898138"/>
                    <a:ext cx="1411559" cy="1138300"/>
                  </a:xfrm>
                  <a:prstGeom prst="roundRect">
                    <a:avLst>
                      <a:gd name="adj" fmla="val 3818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76" name="Picture 675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38572" y="956536"/>
                    <a:ext cx="1254041" cy="10215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8" name="Group 667"/>
                <p:cNvGrpSpPr/>
                <p:nvPr/>
              </p:nvGrpSpPr>
              <p:grpSpPr>
                <a:xfrm>
                  <a:off x="7793764" y="5254358"/>
                  <a:ext cx="2623337" cy="297265"/>
                  <a:chOff x="7793764" y="5254358"/>
                  <a:chExt cx="2623337" cy="297265"/>
                </a:xfrm>
              </p:grpSpPr>
              <p:grpSp>
                <p:nvGrpSpPr>
                  <p:cNvPr id="669" name="Group 668"/>
                  <p:cNvGrpSpPr/>
                  <p:nvPr/>
                </p:nvGrpSpPr>
                <p:grpSpPr>
                  <a:xfrm>
                    <a:off x="7793764" y="5254358"/>
                    <a:ext cx="2623337" cy="297265"/>
                    <a:chOff x="7793764" y="3884274"/>
                    <a:chExt cx="2623337" cy="297265"/>
                  </a:xfrm>
                </p:grpSpPr>
                <p:grpSp>
                  <p:nvGrpSpPr>
                    <p:cNvPr id="671" name="Group 670"/>
                    <p:cNvGrpSpPr/>
                    <p:nvPr/>
                  </p:nvGrpSpPr>
                  <p:grpSpPr>
                    <a:xfrm>
                      <a:off x="7793764" y="3884274"/>
                      <a:ext cx="2471945" cy="276999"/>
                      <a:chOff x="12061" y="641914"/>
                      <a:chExt cx="2471945" cy="276999"/>
                    </a:xfrm>
                  </p:grpSpPr>
                  <p:sp>
                    <p:nvSpPr>
                      <p:cNvPr id="673" name="Rounded Rectangle 672"/>
                      <p:cNvSpPr/>
                      <p:nvPr/>
                    </p:nvSpPr>
                    <p:spPr>
                      <a:xfrm>
                        <a:off x="1072445" y="683029"/>
                        <a:ext cx="1411561" cy="194768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bIns="0" rtlCol="0" anchor="ctr"/>
                      <a:lstStyle/>
                      <a:p>
                        <a:r>
                          <a:rPr lang="en-US" sz="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Upload file…</a:t>
                        </a:r>
                        <a:endParaRPr lang="th-TH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4" name="TextBox 673"/>
                      <p:cNvSpPr txBox="1"/>
                      <p:nvPr/>
                    </p:nvSpPr>
                    <p:spPr>
                      <a:xfrm>
                        <a:off x="12061" y="641914"/>
                        <a:ext cx="10603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th-TH" sz="1200" dirty="0">
                            <a:latin typeface="Arial" panose="020B0604020202020204" pitchFamily="34" charset="0"/>
                          </a:rPr>
                          <a:t>รูปของบัตรประชาชน</a:t>
                        </a:r>
                        <a:endPara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672" name="Picture 67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35544" y="3895371"/>
                      <a:ext cx="381557" cy="28616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0" name="TextBox 669"/>
                  <p:cNvSpPr txBox="1"/>
                  <p:nvPr/>
                </p:nvSpPr>
                <p:spPr>
                  <a:xfrm>
                    <a:off x="9418685" y="5265066"/>
                    <a:ext cx="7633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cid_card_pic</a:t>
                    </a:r>
                    <a:endParaRPr lang="th-TH" sz="8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565" name="Group 564"/>
              <p:cNvGrpSpPr/>
              <p:nvPr/>
            </p:nvGrpSpPr>
            <p:grpSpPr>
              <a:xfrm>
                <a:off x="7939576" y="1783082"/>
                <a:ext cx="2477525" cy="1439336"/>
                <a:chOff x="7939576" y="2694002"/>
                <a:chExt cx="2477525" cy="1439336"/>
              </a:xfrm>
            </p:grpSpPr>
            <p:grpSp>
              <p:nvGrpSpPr>
                <p:cNvPr id="657" name="Group 656"/>
                <p:cNvGrpSpPr/>
                <p:nvPr/>
              </p:nvGrpSpPr>
              <p:grpSpPr>
                <a:xfrm>
                  <a:off x="8854150" y="2694002"/>
                  <a:ext cx="1411559" cy="1138300"/>
                  <a:chOff x="6057250" y="898138"/>
                  <a:chExt cx="1411559" cy="1138300"/>
                </a:xfrm>
              </p:grpSpPr>
              <p:sp>
                <p:nvSpPr>
                  <p:cNvPr id="665" name="Rounded Rectangle 664"/>
                  <p:cNvSpPr/>
                  <p:nvPr/>
                </p:nvSpPr>
                <p:spPr>
                  <a:xfrm>
                    <a:off x="6057250" y="898138"/>
                    <a:ext cx="1411559" cy="1138300"/>
                  </a:xfrm>
                  <a:prstGeom prst="roundRect">
                    <a:avLst>
                      <a:gd name="adj" fmla="val 3818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66" name="Picture 665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38572" y="956536"/>
                    <a:ext cx="1254041" cy="10215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8" name="Group 657"/>
                <p:cNvGrpSpPr/>
                <p:nvPr/>
              </p:nvGrpSpPr>
              <p:grpSpPr>
                <a:xfrm>
                  <a:off x="7939576" y="3836073"/>
                  <a:ext cx="2477525" cy="297265"/>
                  <a:chOff x="7939576" y="3836073"/>
                  <a:chExt cx="2477525" cy="297265"/>
                </a:xfrm>
              </p:grpSpPr>
              <p:grpSp>
                <p:nvGrpSpPr>
                  <p:cNvPr id="659" name="Group 658"/>
                  <p:cNvGrpSpPr/>
                  <p:nvPr/>
                </p:nvGrpSpPr>
                <p:grpSpPr>
                  <a:xfrm>
                    <a:off x="7939576" y="3836073"/>
                    <a:ext cx="2477525" cy="297265"/>
                    <a:chOff x="7939576" y="3884274"/>
                    <a:chExt cx="2477525" cy="297265"/>
                  </a:xfrm>
                </p:grpSpPr>
                <p:grpSp>
                  <p:nvGrpSpPr>
                    <p:cNvPr id="661" name="Group 660"/>
                    <p:cNvGrpSpPr/>
                    <p:nvPr/>
                  </p:nvGrpSpPr>
                  <p:grpSpPr>
                    <a:xfrm>
                      <a:off x="7939576" y="3884274"/>
                      <a:ext cx="2326133" cy="276999"/>
                      <a:chOff x="157873" y="641914"/>
                      <a:chExt cx="2326133" cy="276999"/>
                    </a:xfrm>
                  </p:grpSpPr>
                  <p:sp>
                    <p:nvSpPr>
                      <p:cNvPr id="663" name="Rounded Rectangle 662"/>
                      <p:cNvSpPr/>
                      <p:nvPr/>
                    </p:nvSpPr>
                    <p:spPr>
                      <a:xfrm>
                        <a:off x="1072445" y="683029"/>
                        <a:ext cx="1411561" cy="194768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bIns="0" rtlCol="0" anchor="ctr"/>
                      <a:lstStyle/>
                      <a:p>
                        <a:r>
                          <a:rPr lang="en-US" sz="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Upload file…</a:t>
                        </a:r>
                        <a:endParaRPr lang="th-TH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4" name="TextBox 663"/>
                      <p:cNvSpPr txBox="1"/>
                      <p:nvPr/>
                    </p:nvSpPr>
                    <p:spPr>
                      <a:xfrm>
                        <a:off x="157873" y="641914"/>
                        <a:ext cx="91457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th-TH" sz="1200" dirty="0">
                            <a:latin typeface="Arial" panose="020B0604020202020204" pitchFamily="34" charset="0"/>
                          </a:rPr>
                          <a:t>รูปถ่ายสมาชิก</a:t>
                        </a:r>
                        <a:endPara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662" name="Picture 66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35544" y="3895371"/>
                      <a:ext cx="381557" cy="28616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60" name="TextBox 659"/>
                  <p:cNvSpPr txBox="1"/>
                  <p:nvPr/>
                </p:nvSpPr>
                <p:spPr>
                  <a:xfrm>
                    <a:off x="9452349" y="3846781"/>
                    <a:ext cx="729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mem_photo</a:t>
                    </a:r>
                    <a:endParaRPr lang="th-TH" sz="8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566" name="Group 565"/>
              <p:cNvGrpSpPr/>
              <p:nvPr/>
            </p:nvGrpSpPr>
            <p:grpSpPr>
              <a:xfrm>
                <a:off x="4825038" y="2807203"/>
                <a:ext cx="2362416" cy="291218"/>
                <a:chOff x="4819014" y="3118554"/>
                <a:chExt cx="2362416" cy="291218"/>
              </a:xfrm>
            </p:grpSpPr>
            <p:grpSp>
              <p:nvGrpSpPr>
                <p:cNvPr id="653" name="Group 652"/>
                <p:cNvGrpSpPr/>
                <p:nvPr/>
              </p:nvGrpSpPr>
              <p:grpSpPr>
                <a:xfrm>
                  <a:off x="4819014" y="3118554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655" name="Rounded Rectangle 654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cid_type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6" name="TextBox 655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ประเภทบัตร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54" name="Rectangle 653"/>
                <p:cNvSpPr/>
                <p:nvPr/>
              </p:nvSpPr>
              <p:spPr>
                <a:xfrm>
                  <a:off x="6886297" y="3187180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67" name="Group 566"/>
              <p:cNvGrpSpPr/>
              <p:nvPr/>
            </p:nvGrpSpPr>
            <p:grpSpPr>
              <a:xfrm>
                <a:off x="1251836" y="2791059"/>
                <a:ext cx="2321297" cy="276999"/>
                <a:chOff x="1245812" y="3593446"/>
                <a:chExt cx="2321297" cy="276999"/>
              </a:xfrm>
            </p:grpSpPr>
            <p:grpSp>
              <p:nvGrpSpPr>
                <p:cNvPr id="649" name="Group 648"/>
                <p:cNvGrpSpPr/>
                <p:nvPr/>
              </p:nvGrpSpPr>
              <p:grpSpPr>
                <a:xfrm>
                  <a:off x="1245812" y="3593446"/>
                  <a:ext cx="2321297" cy="276999"/>
                  <a:chOff x="1245812" y="3822385"/>
                  <a:chExt cx="2321297" cy="276999"/>
                </a:xfrm>
              </p:grpSpPr>
              <p:sp>
                <p:nvSpPr>
                  <p:cNvPr id="651" name="TextBox 650"/>
                  <p:cNvSpPr txBox="1"/>
                  <p:nvPr/>
                </p:nvSpPr>
                <p:spPr>
                  <a:xfrm>
                    <a:off x="1245812" y="3822385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วัน/เดือน/ปีเกิด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52" name="Picture 65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55560" y="3861293"/>
                    <a:ext cx="1411549" cy="199181"/>
                  </a:xfrm>
                  <a:prstGeom prst="rect">
                    <a:avLst/>
                  </a:prstGeom>
                  <a:ln w="3175">
                    <a:solidFill>
                      <a:schemeClr val="accent1"/>
                    </a:solidFill>
                  </a:ln>
                </p:spPr>
              </p:pic>
            </p:grpSp>
            <p:sp>
              <p:nvSpPr>
                <p:cNvPr id="650" name="Rectangle 649"/>
                <p:cNvSpPr/>
                <p:nvPr/>
              </p:nvSpPr>
              <p:spPr>
                <a:xfrm>
                  <a:off x="2714794" y="3624764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68" name="Group 567"/>
              <p:cNvGrpSpPr/>
              <p:nvPr/>
            </p:nvGrpSpPr>
            <p:grpSpPr>
              <a:xfrm>
                <a:off x="1035410" y="3430168"/>
                <a:ext cx="6112227" cy="276999"/>
                <a:chOff x="-60571" y="641914"/>
                <a:chExt cx="6112227" cy="276999"/>
              </a:xfrm>
            </p:grpSpPr>
            <p:sp>
              <p:nvSpPr>
                <p:cNvPr id="647" name="Rounded Rectangle 646"/>
                <p:cNvSpPr/>
                <p:nvPr/>
              </p:nvSpPr>
              <p:spPr>
                <a:xfrm>
                  <a:off x="1072445" y="683029"/>
                  <a:ext cx="4979211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place_name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TextBox 647"/>
                <p:cNvSpPr txBox="1"/>
                <p:nvPr/>
              </p:nvSpPr>
              <p:spPr>
                <a:xfrm>
                  <a:off x="-60571" y="641914"/>
                  <a:ext cx="11330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ชื่อสถานที่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69" name="Group 568"/>
              <p:cNvGrpSpPr/>
              <p:nvPr/>
            </p:nvGrpSpPr>
            <p:grpSpPr>
              <a:xfrm>
                <a:off x="4824311" y="2369403"/>
                <a:ext cx="2363319" cy="276999"/>
                <a:chOff x="4819003" y="2640536"/>
                <a:chExt cx="2363319" cy="276999"/>
              </a:xfrm>
            </p:grpSpPr>
            <p:grpSp>
              <p:nvGrpSpPr>
                <p:cNvPr id="643" name="Group 642"/>
                <p:cNvGrpSpPr/>
                <p:nvPr/>
              </p:nvGrpSpPr>
              <p:grpSpPr>
                <a:xfrm>
                  <a:off x="4819003" y="2640536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645" name="Rounded Rectangle 644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sex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6" name="TextBox 645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เพศ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44" name="Rectangle 643"/>
                <p:cNvSpPr/>
                <p:nvPr/>
              </p:nvSpPr>
              <p:spPr>
                <a:xfrm>
                  <a:off x="6887189" y="2691512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70" name="Group 569"/>
              <p:cNvGrpSpPr/>
              <p:nvPr/>
            </p:nvGrpSpPr>
            <p:grpSpPr>
              <a:xfrm>
                <a:off x="1250842" y="3222486"/>
                <a:ext cx="2363143" cy="276999"/>
                <a:chOff x="1244818" y="3826203"/>
                <a:chExt cx="2363143" cy="276999"/>
              </a:xfrm>
            </p:grpSpPr>
            <p:grpSp>
              <p:nvGrpSpPr>
                <p:cNvPr id="639" name="Group 638"/>
                <p:cNvGrpSpPr/>
                <p:nvPr/>
              </p:nvGrpSpPr>
              <p:grpSpPr>
                <a:xfrm>
                  <a:off x="1244818" y="3826203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641" name="Rounded Rectangle 640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marry_status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2" name="TextBox 641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สถานภาพ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40" name="Rectangle 639"/>
                <p:cNvSpPr/>
                <p:nvPr/>
              </p:nvSpPr>
              <p:spPr>
                <a:xfrm>
                  <a:off x="3312828" y="3873963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71" name="Group 570"/>
              <p:cNvGrpSpPr/>
              <p:nvPr/>
            </p:nvGrpSpPr>
            <p:grpSpPr>
              <a:xfrm>
                <a:off x="4819005" y="4705280"/>
                <a:ext cx="2362425" cy="280113"/>
                <a:chOff x="4819005" y="5473836"/>
                <a:chExt cx="2362425" cy="280113"/>
              </a:xfrm>
            </p:grpSpPr>
            <p:grpSp>
              <p:nvGrpSpPr>
                <p:cNvPr id="635" name="Group 634"/>
                <p:cNvGrpSpPr/>
                <p:nvPr/>
              </p:nvGrpSpPr>
              <p:grpSpPr>
                <a:xfrm>
                  <a:off x="4819005" y="5473836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637" name="Rounded Rectangle 636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zone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8" name="TextBox 637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ภาค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36" name="Rectangle 635"/>
                <p:cNvSpPr/>
                <p:nvPr/>
              </p:nvSpPr>
              <p:spPr>
                <a:xfrm>
                  <a:off x="6886297" y="5531357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4825036" y="2158804"/>
                <a:ext cx="2321307" cy="276999"/>
                <a:chOff x="157873" y="641914"/>
                <a:chExt cx="2321307" cy="276999"/>
              </a:xfrm>
            </p:grpSpPr>
            <p:sp>
              <p:nvSpPr>
                <p:cNvPr id="633" name="Rounded Rectangle 63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solidFill>
                  <a:srgbClr val="EEEEEE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mstatus_code</a:t>
                  </a:r>
                  <a:endParaRPr lang="en-US" sz="7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" name="TextBox 633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สถานะสมาชิก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73" name="Group 572"/>
              <p:cNvGrpSpPr/>
              <p:nvPr/>
            </p:nvGrpSpPr>
            <p:grpSpPr>
              <a:xfrm>
                <a:off x="796452" y="5954471"/>
                <a:ext cx="2770659" cy="276999"/>
                <a:chOff x="-291479" y="641914"/>
                <a:chExt cx="2770659" cy="276999"/>
              </a:xfrm>
            </p:grpSpPr>
            <p:sp>
              <p:nvSpPr>
                <p:cNvPr id="631" name="Rounded Rectangle 63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mobile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TextBox 631"/>
                <p:cNvSpPr txBox="1"/>
                <p:nvPr/>
              </p:nvSpPr>
              <p:spPr>
                <a:xfrm>
                  <a:off x="-291479" y="641914"/>
                  <a:ext cx="13639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หมายเลขโทรศัพท์มือถือ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74" name="Group 573"/>
              <p:cNvGrpSpPr/>
              <p:nvPr/>
            </p:nvGrpSpPr>
            <p:grpSpPr>
              <a:xfrm>
                <a:off x="4369652" y="5958795"/>
                <a:ext cx="2770659" cy="276999"/>
                <a:chOff x="-291479" y="641914"/>
                <a:chExt cx="2770659" cy="276999"/>
              </a:xfrm>
            </p:grpSpPr>
            <p:sp>
              <p:nvSpPr>
                <p:cNvPr id="629" name="Rounded Rectangle 628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tel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" name="TextBox 629"/>
                <p:cNvSpPr txBox="1"/>
                <p:nvPr/>
              </p:nvSpPr>
              <p:spPr>
                <a:xfrm>
                  <a:off x="-291479" y="641914"/>
                  <a:ext cx="13639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หมายเลขโทรศัพท์บ้าน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75" name="Group 574"/>
              <p:cNvGrpSpPr/>
              <p:nvPr/>
            </p:nvGrpSpPr>
            <p:grpSpPr>
              <a:xfrm>
                <a:off x="1027366" y="5326218"/>
                <a:ext cx="6112227" cy="276999"/>
                <a:chOff x="-60571" y="641914"/>
                <a:chExt cx="6112227" cy="276999"/>
              </a:xfrm>
            </p:grpSpPr>
            <p:sp>
              <p:nvSpPr>
                <p:cNvPr id="627" name="Rounded Rectangle 626"/>
                <p:cNvSpPr/>
                <p:nvPr/>
              </p:nvSpPr>
              <p:spPr>
                <a:xfrm>
                  <a:off x="1072445" y="683029"/>
                  <a:ext cx="4979211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texta_address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" name="TextBox 627"/>
                <p:cNvSpPr txBox="1"/>
                <p:nvPr/>
              </p:nvSpPr>
              <p:spPr>
                <a:xfrm>
                  <a:off x="-60571" y="641914"/>
                  <a:ext cx="11330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ที่อยู่ 1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76" name="Group 575"/>
              <p:cNvGrpSpPr/>
              <p:nvPr/>
            </p:nvGrpSpPr>
            <p:grpSpPr>
              <a:xfrm>
                <a:off x="1027366" y="5535912"/>
                <a:ext cx="6112227" cy="276999"/>
                <a:chOff x="-60571" y="641914"/>
                <a:chExt cx="6112227" cy="276999"/>
              </a:xfrm>
            </p:grpSpPr>
            <p:sp>
              <p:nvSpPr>
                <p:cNvPr id="625" name="Rounded Rectangle 624"/>
                <p:cNvSpPr/>
                <p:nvPr/>
              </p:nvSpPr>
              <p:spPr>
                <a:xfrm>
                  <a:off x="1072445" y="683029"/>
                  <a:ext cx="4979211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textb_address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" name="TextBox 625"/>
                <p:cNvSpPr txBox="1"/>
                <p:nvPr/>
              </p:nvSpPr>
              <p:spPr>
                <a:xfrm>
                  <a:off x="-60571" y="641914"/>
                  <a:ext cx="11330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ที่อยู่ 2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77" name="Group 576"/>
              <p:cNvGrpSpPr/>
              <p:nvPr/>
            </p:nvGrpSpPr>
            <p:grpSpPr>
              <a:xfrm>
                <a:off x="1027366" y="5744777"/>
                <a:ext cx="6112227" cy="276999"/>
                <a:chOff x="-60571" y="641914"/>
                <a:chExt cx="6112227" cy="276999"/>
              </a:xfrm>
            </p:grpSpPr>
            <p:sp>
              <p:nvSpPr>
                <p:cNvPr id="623" name="Rounded Rectangle 622"/>
                <p:cNvSpPr/>
                <p:nvPr/>
              </p:nvSpPr>
              <p:spPr>
                <a:xfrm>
                  <a:off x="1072445" y="683029"/>
                  <a:ext cx="4979211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textc_address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" name="TextBox 623"/>
                <p:cNvSpPr txBox="1"/>
                <p:nvPr/>
              </p:nvSpPr>
              <p:spPr>
                <a:xfrm>
                  <a:off x="-60571" y="641914"/>
                  <a:ext cx="11330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ที่อยู่ 3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78" name="Group 577"/>
              <p:cNvGrpSpPr/>
              <p:nvPr/>
            </p:nvGrpSpPr>
            <p:grpSpPr>
              <a:xfrm>
                <a:off x="796452" y="6164165"/>
                <a:ext cx="2770659" cy="276999"/>
                <a:chOff x="-291479" y="641914"/>
                <a:chExt cx="2770659" cy="276999"/>
              </a:xfrm>
            </p:grpSpPr>
            <p:sp>
              <p:nvSpPr>
                <p:cNvPr id="621" name="Rounded Rectangle 62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fax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TextBox 621"/>
                <p:cNvSpPr txBox="1"/>
                <p:nvPr/>
              </p:nvSpPr>
              <p:spPr>
                <a:xfrm>
                  <a:off x="-291479" y="641914"/>
                  <a:ext cx="13639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แฟกซ์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79" name="Group 578"/>
              <p:cNvGrpSpPr/>
              <p:nvPr/>
            </p:nvGrpSpPr>
            <p:grpSpPr>
              <a:xfrm>
                <a:off x="4369652" y="6200347"/>
                <a:ext cx="2770659" cy="230832"/>
                <a:chOff x="-291479" y="670026"/>
                <a:chExt cx="2770659" cy="230832"/>
              </a:xfrm>
            </p:grpSpPr>
            <p:sp>
              <p:nvSpPr>
                <p:cNvPr id="619" name="Rounded Rectangle 618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social_app_data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TextBox 619"/>
                <p:cNvSpPr txBox="1"/>
                <p:nvPr/>
              </p:nvSpPr>
              <p:spPr>
                <a:xfrm>
                  <a:off x="-291479" y="670026"/>
                  <a:ext cx="136392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>
                      <a:latin typeface="Arial" panose="020B0604020202020204" pitchFamily="34" charset="0"/>
                    </a:rPr>
                    <a:t>Social</a:t>
                  </a:r>
                  <a:endParaRPr lang="en-US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4825036" y="1746452"/>
                <a:ext cx="2321307" cy="276999"/>
                <a:chOff x="157873" y="641914"/>
                <a:chExt cx="2321307" cy="276999"/>
              </a:xfrm>
            </p:grpSpPr>
            <p:sp>
              <p:nvSpPr>
                <p:cNvPr id="617" name="Rounded Rectangle 61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parent_code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TextBox 617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สมาชิกที่เป็นผู้นำ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81" name="Group 580"/>
              <p:cNvGrpSpPr/>
              <p:nvPr/>
            </p:nvGrpSpPr>
            <p:grpSpPr>
              <a:xfrm>
                <a:off x="1245815" y="2158255"/>
                <a:ext cx="2321307" cy="276999"/>
                <a:chOff x="157873" y="641914"/>
                <a:chExt cx="2321307" cy="276999"/>
              </a:xfrm>
            </p:grpSpPr>
            <p:sp>
              <p:nvSpPr>
                <p:cNvPr id="615" name="Rounded Rectangle 614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solidFill>
                  <a:srgbClr val="EEEEEE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mlevel_code</a:t>
                  </a:r>
                  <a:endParaRPr lang="en-US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" name="TextBox 615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ระดับสมาชิก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82" name="Group 581"/>
              <p:cNvGrpSpPr/>
              <p:nvPr/>
            </p:nvGrpSpPr>
            <p:grpSpPr>
              <a:xfrm>
                <a:off x="1245815" y="1952479"/>
                <a:ext cx="2375476" cy="276999"/>
                <a:chOff x="1245815" y="1952479"/>
                <a:chExt cx="2375476" cy="276999"/>
              </a:xfrm>
            </p:grpSpPr>
            <p:grpSp>
              <p:nvGrpSpPr>
                <p:cNvPr id="611" name="Group 610"/>
                <p:cNvGrpSpPr/>
                <p:nvPr/>
              </p:nvGrpSpPr>
              <p:grpSpPr>
                <a:xfrm>
                  <a:off x="1245815" y="1952479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613" name="Rounded Rectangle 61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mem_type_code</a:t>
                    </a:r>
                    <a:endParaRPr lang="en-US" sz="10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4" name="TextBox 613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ประเภทสมาชิก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12" name="Rectangle 611"/>
                <p:cNvSpPr/>
                <p:nvPr/>
              </p:nvSpPr>
              <p:spPr>
                <a:xfrm>
                  <a:off x="3326158" y="1994057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83" name="Group 582"/>
              <p:cNvGrpSpPr/>
              <p:nvPr/>
            </p:nvGrpSpPr>
            <p:grpSpPr>
              <a:xfrm>
                <a:off x="4825036" y="1952479"/>
                <a:ext cx="2370073" cy="276999"/>
                <a:chOff x="4825036" y="1952479"/>
                <a:chExt cx="2370073" cy="276999"/>
              </a:xfrm>
            </p:grpSpPr>
            <p:grpSp>
              <p:nvGrpSpPr>
                <p:cNvPr id="607" name="Group 606"/>
                <p:cNvGrpSpPr/>
                <p:nvPr/>
              </p:nvGrpSpPr>
              <p:grpSpPr>
                <a:xfrm>
                  <a:off x="4825036" y="1952479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609" name="Rounded Rectangle 60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mem_type_code</a:t>
                    </a:r>
                    <a:endParaRPr lang="en-US" sz="10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0" name="TextBox 609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กลุ่มของสมาชิก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08" name="Rectangle 607"/>
                <p:cNvSpPr/>
                <p:nvPr/>
              </p:nvSpPr>
              <p:spPr>
                <a:xfrm>
                  <a:off x="6899976" y="1995988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84" name="Group 583"/>
              <p:cNvGrpSpPr/>
              <p:nvPr/>
            </p:nvGrpSpPr>
            <p:grpSpPr>
              <a:xfrm>
                <a:off x="4369652" y="4911723"/>
                <a:ext cx="2817802" cy="276999"/>
                <a:chOff x="4369652" y="4911723"/>
                <a:chExt cx="2817802" cy="276999"/>
              </a:xfrm>
            </p:grpSpPr>
            <p:grpSp>
              <p:nvGrpSpPr>
                <p:cNvPr id="603" name="Group 602"/>
                <p:cNvGrpSpPr/>
                <p:nvPr/>
              </p:nvGrpSpPr>
              <p:grpSpPr>
                <a:xfrm>
                  <a:off x="4369652" y="4911723"/>
                  <a:ext cx="2770659" cy="276999"/>
                  <a:chOff x="-291479" y="641914"/>
                  <a:chExt cx="2770659" cy="276999"/>
                </a:xfrm>
              </p:grpSpPr>
              <p:sp>
                <p:nvSpPr>
                  <p:cNvPr id="605" name="Rounded Rectangle 604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country_code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6" name="TextBox 605"/>
                  <p:cNvSpPr txBox="1"/>
                  <p:nvPr/>
                </p:nvSpPr>
                <p:spPr>
                  <a:xfrm>
                    <a:off x="-291479" y="641914"/>
                    <a:ext cx="13639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ประเทศ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04" name="Rectangle 603"/>
                <p:cNvSpPr/>
                <p:nvPr/>
              </p:nvSpPr>
              <p:spPr>
                <a:xfrm>
                  <a:off x="6892321" y="4965597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85" name="Group 584"/>
              <p:cNvGrpSpPr/>
              <p:nvPr/>
            </p:nvGrpSpPr>
            <p:grpSpPr>
              <a:xfrm>
                <a:off x="4819007" y="4280374"/>
                <a:ext cx="2361431" cy="283521"/>
                <a:chOff x="4819007" y="4280374"/>
                <a:chExt cx="2361431" cy="283521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4819007" y="4280374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601" name="Rounded Rectangle 600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province_code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2" name="TextBox 601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จังหวัด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00" name="Rectangle 599"/>
                <p:cNvSpPr/>
                <p:nvPr/>
              </p:nvSpPr>
              <p:spPr>
                <a:xfrm>
                  <a:off x="6885305" y="4341303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86" name="Group 585"/>
              <p:cNvGrpSpPr/>
              <p:nvPr/>
            </p:nvGrpSpPr>
            <p:grpSpPr>
              <a:xfrm>
                <a:off x="4819008" y="4066672"/>
                <a:ext cx="2368446" cy="283960"/>
                <a:chOff x="4819008" y="4066672"/>
                <a:chExt cx="2368446" cy="283960"/>
              </a:xfrm>
            </p:grpSpPr>
            <p:grpSp>
              <p:nvGrpSpPr>
                <p:cNvPr id="595" name="Group 594"/>
                <p:cNvGrpSpPr/>
                <p:nvPr/>
              </p:nvGrpSpPr>
              <p:grpSpPr>
                <a:xfrm>
                  <a:off x="4819008" y="4066672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597" name="Rounded Rectangle 596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district_code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8" name="TextBox 597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อำเภอ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96" name="Rectangle 595"/>
                <p:cNvSpPr/>
                <p:nvPr/>
              </p:nvSpPr>
              <p:spPr>
                <a:xfrm>
                  <a:off x="6892321" y="4128040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87" name="Group 586"/>
              <p:cNvGrpSpPr/>
              <p:nvPr/>
            </p:nvGrpSpPr>
            <p:grpSpPr>
              <a:xfrm>
                <a:off x="4819009" y="3853409"/>
                <a:ext cx="2368521" cy="276999"/>
                <a:chOff x="4819009" y="3853409"/>
                <a:chExt cx="2368521" cy="276999"/>
              </a:xfrm>
            </p:grpSpPr>
            <p:grpSp>
              <p:nvGrpSpPr>
                <p:cNvPr id="591" name="Group 590"/>
                <p:cNvGrpSpPr/>
                <p:nvPr/>
              </p:nvGrpSpPr>
              <p:grpSpPr>
                <a:xfrm>
                  <a:off x="4819009" y="3853409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subistrict_code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ตำบล / แขวง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92" name="Rectangle 591"/>
                <p:cNvSpPr/>
                <p:nvPr/>
              </p:nvSpPr>
              <p:spPr>
                <a:xfrm>
                  <a:off x="6892397" y="3898544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796452" y="6377855"/>
                <a:ext cx="2770659" cy="276999"/>
                <a:chOff x="-291479" y="641914"/>
                <a:chExt cx="2770659" cy="276999"/>
              </a:xfrm>
            </p:grpSpPr>
            <p:sp>
              <p:nvSpPr>
                <p:cNvPr id="589" name="Rounded Rectangle 588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email</a:t>
                  </a:r>
                  <a:endParaRPr lang="en-US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" name="TextBox 589"/>
                <p:cNvSpPr txBox="1"/>
                <p:nvPr/>
              </p:nvSpPr>
              <p:spPr>
                <a:xfrm>
                  <a:off x="-291479" y="641914"/>
                  <a:ext cx="13639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อีเมล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72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493174" y="146480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3.Edit Member Information / Tab 1 </a:t>
            </a:r>
            <a:r>
              <a:rPr lang="th-TH" dirty="0">
                <a:latin typeface="Arial" panose="020B0604020202020204" pitchFamily="34" charset="0"/>
              </a:rPr>
              <a:t>ข้อมูลตามบัตรประชาชน และข้อมูลการติดต่อกลับ</a:t>
            </a:r>
          </a:p>
        </p:txBody>
      </p:sp>
      <p:grpSp>
        <p:nvGrpSpPr>
          <p:cNvPr id="472" name="Group 471"/>
          <p:cNvGrpSpPr/>
          <p:nvPr/>
        </p:nvGrpSpPr>
        <p:grpSpPr>
          <a:xfrm>
            <a:off x="591184" y="987563"/>
            <a:ext cx="10875102" cy="5667291"/>
            <a:chOff x="591184" y="987563"/>
            <a:chExt cx="10875102" cy="5667291"/>
          </a:xfrm>
        </p:grpSpPr>
        <p:grpSp>
          <p:nvGrpSpPr>
            <p:cNvPr id="471" name="Group 470"/>
            <p:cNvGrpSpPr/>
            <p:nvPr/>
          </p:nvGrpSpPr>
          <p:grpSpPr>
            <a:xfrm>
              <a:off x="591184" y="987563"/>
              <a:ext cx="10875102" cy="5667291"/>
              <a:chOff x="591184" y="987563"/>
              <a:chExt cx="10875102" cy="566729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91184" y="987563"/>
                <a:ext cx="10875102" cy="5653288"/>
                <a:chOff x="591184" y="1329398"/>
                <a:chExt cx="10875102" cy="5603054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593966" y="1653846"/>
                  <a:ext cx="10872320" cy="5278606"/>
                  <a:chOff x="593966" y="2014921"/>
                  <a:chExt cx="10872320" cy="5278604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593966" y="2014921"/>
                    <a:ext cx="10872320" cy="456136"/>
                    <a:chOff x="593966" y="2649921"/>
                    <a:chExt cx="10872320" cy="456136"/>
                  </a:xfrm>
                </p:grpSpPr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593966" y="2656114"/>
                      <a:ext cx="10872320" cy="416271"/>
                      <a:chOff x="593966" y="2656114"/>
                      <a:chExt cx="10872320" cy="416271"/>
                    </a:xfrm>
                  </p:grpSpPr>
                  <p:sp>
                    <p:nvSpPr>
                      <p:cNvPr id="35" name="Round Same Side Corner Rectangle 34"/>
                      <p:cNvSpPr/>
                      <p:nvPr/>
                    </p:nvSpPr>
                    <p:spPr>
                      <a:xfrm>
                        <a:off x="612322" y="2656114"/>
                        <a:ext cx="10853964" cy="386487"/>
                      </a:xfrm>
                      <a:prstGeom prst="round2SameRect">
                        <a:avLst>
                          <a:gd name="adj1" fmla="val 8199"/>
                          <a:gd name="adj2" fmla="val 0"/>
                        </a:avLst>
                      </a:prstGeom>
                      <a:solidFill>
                        <a:srgbClr val="242A3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th-TH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593966" y="2677403"/>
                        <a:ext cx="1542828" cy="39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400" b="1" u="sng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ข้อมูลตามบัตรประชาชน</a:t>
                        </a:r>
                      </a:p>
                      <a:p>
                        <a:pPr algn="ctr"/>
                        <a:r>
                          <a:rPr lang="th-TH" sz="1400" b="1" u="sng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และข้อมูลการติดต่อกลับ</a:t>
                        </a: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117159" y="2677403"/>
                        <a:ext cx="794846" cy="39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ประวัติการฝึกอบรม</a:t>
                        </a:r>
                        <a:endPara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2911235" y="2677403"/>
                        <a:ext cx="655887" cy="39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ประวัติการดูงาน</a:t>
                        </a:r>
                        <a:endPara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3567122" y="2677403"/>
                        <a:ext cx="1183105" cy="39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ประสบการณ์ในการช่วยเหลือสังคม</a:t>
                        </a:r>
                        <a:endPara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7" name="Rectangle 26"/>
                      <p:cNvSpPr/>
                      <p:nvPr/>
                    </p:nvSpPr>
                    <p:spPr>
                      <a:xfrm>
                        <a:off x="5731427" y="2677403"/>
                        <a:ext cx="726135" cy="39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ข้อมูลการศึกษา</a:t>
                        </a:r>
                        <a:endPara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4737699" y="2677403"/>
                        <a:ext cx="1045244" cy="39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รางวัลเชิดชูเกียรติที่เคยได้รับ</a:t>
                        </a:r>
                        <a:endPara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6432290" y="2677403"/>
                        <a:ext cx="694691" cy="39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ข้อมูลสุขภาพ</a:t>
                        </a:r>
                        <a:endPara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7094723" y="2677403"/>
                        <a:ext cx="1275613" cy="39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ข้อมูลสถานที่ทำงานและประวัติการทำงาน</a:t>
                        </a:r>
                        <a:endPara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7" name="Rounded Rectangle 36"/>
                      <p:cNvSpPr/>
                      <p:nvPr/>
                    </p:nvSpPr>
                    <p:spPr>
                      <a:xfrm>
                        <a:off x="9032896" y="2716640"/>
                        <a:ext cx="695303" cy="265685"/>
                      </a:xfrm>
                      <a:prstGeom prst="roundRect">
                        <a:avLst>
                          <a:gd name="adj" fmla="val 5195"/>
                        </a:avLst>
                      </a:prstGeom>
                      <a:ln>
                        <a:solidFill>
                          <a:srgbClr val="54B254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100" b="1" dirty="0">
                            <a:solidFill>
                              <a:srgbClr val="57B757"/>
                            </a:solidFill>
                            <a:latin typeface="Arial" panose="020B0604020202020204" pitchFamily="34" charset="0"/>
                          </a:rPr>
                          <a:t>จัดเก็บ</a:t>
                        </a:r>
                      </a:p>
                    </p:txBody>
                  </p:sp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9802516" y="2716640"/>
                        <a:ext cx="989309" cy="265685"/>
                      </a:xfrm>
                      <a:prstGeom prst="roundRect">
                        <a:avLst>
                          <a:gd name="adj" fmla="val 5195"/>
                        </a:avLst>
                      </a:prstGeom>
                      <a:ln>
                        <a:solidFill>
                          <a:srgbClr val="467EAE"/>
                        </a:solidFill>
                      </a:ln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th-TH" sz="1100" b="1" dirty="0">
                            <a:solidFill>
                              <a:srgbClr val="4079AC"/>
                            </a:solidFill>
                            <a:latin typeface="Arial" panose="020B0604020202020204" pitchFamily="34" charset="0"/>
                          </a:rPr>
                          <a:t>แสดงข้อมูลทั้งหมด</a:t>
                        </a:r>
                      </a:p>
                    </p:txBody>
                  </p: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11102090" y="2753736"/>
                        <a:ext cx="212837" cy="205364"/>
                        <a:chOff x="11102090" y="2753736"/>
                        <a:chExt cx="212837" cy="205364"/>
                      </a:xfrm>
                    </p:grpSpPr>
                    <p:sp>
                      <p:nvSpPr>
                        <p:cNvPr id="40" name="Oval 39"/>
                        <p:cNvSpPr/>
                        <p:nvPr/>
                      </p:nvSpPr>
                      <p:spPr>
                        <a:xfrm>
                          <a:off x="11102090" y="2753736"/>
                          <a:ext cx="212837" cy="205364"/>
                        </a:xfrm>
                        <a:prstGeom prst="ellipse">
                          <a:avLst/>
                        </a:prstGeom>
                        <a:solidFill>
                          <a:srgbClr val="B6C2C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1" name="Left-Right Arrow 40"/>
                        <p:cNvSpPr/>
                        <p:nvPr/>
                      </p:nvSpPr>
                      <p:spPr>
                        <a:xfrm rot="18900000" flipV="1">
                          <a:off x="11138233" y="2831963"/>
                          <a:ext cx="140551" cy="48908"/>
                        </a:xfrm>
                        <a:prstGeom prst="leftRightArrow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2117159" y="2656114"/>
                      <a:ext cx="0" cy="449943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2907494" y="2656114"/>
                      <a:ext cx="0" cy="449943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3567122" y="2656114"/>
                      <a:ext cx="0" cy="449943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4737699" y="2656114"/>
                      <a:ext cx="0" cy="449943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5770842" y="2656114"/>
                      <a:ext cx="0" cy="449943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6449904" y="2656114"/>
                      <a:ext cx="0" cy="449943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7088450" y="2649921"/>
                      <a:ext cx="0" cy="449943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8372186" y="2649921"/>
                      <a:ext cx="0" cy="449943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Round Same Side Corner Rectangle 54"/>
                  <p:cNvSpPr/>
                  <p:nvPr/>
                </p:nvSpPr>
                <p:spPr>
                  <a:xfrm rot="10800000">
                    <a:off x="612322" y="2403359"/>
                    <a:ext cx="10853964" cy="4890166"/>
                  </a:xfrm>
                  <a:prstGeom prst="round2SameRect">
                    <a:avLst>
                      <a:gd name="adj1" fmla="val 328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th-TH" sz="16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591184" y="1329398"/>
                  <a:ext cx="11961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2000" b="1" dirty="0">
                      <a:solidFill>
                        <a:srgbClr val="57B757"/>
                      </a:solidFill>
                      <a:latin typeface="Arial" panose="020B0604020202020204" pitchFamily="34" charset="0"/>
                    </a:rPr>
                    <a:t>ข้อมูลสมาชิก</a:t>
                  </a:r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1692845" y="1413353"/>
                  <a:ext cx="147348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200" dirty="0">
                      <a:solidFill>
                        <a:srgbClr val="84888C"/>
                      </a:solidFill>
                      <a:latin typeface="Arial" panose="020B0604020202020204" pitchFamily="34" charset="0"/>
                    </a:rPr>
                    <a:t>แก้ไข รายละเอียดข้อมูลสมาชิก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796452" y="1746452"/>
                <a:ext cx="9620649" cy="4908402"/>
                <a:chOff x="796452" y="1746452"/>
                <a:chExt cx="9620649" cy="490840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1251952" y="2364917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fname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ชื่อ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1251838" y="2572041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186" name="Rounded Rectangle 185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lname</a:t>
                    </a:r>
                    <a:endParaRPr lang="th-TH" sz="1200" dirty="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นามสกุล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1251835" y="3009965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195" name="Rounded Rectangle 194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current_age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อายุปัจจุบัน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027366" y="3637428"/>
                  <a:ext cx="2539751" cy="276999"/>
                  <a:chOff x="-60571" y="641914"/>
                  <a:chExt cx="2539751" cy="276999"/>
                </a:xfrm>
              </p:grpSpPr>
              <p:sp>
                <p:nvSpPr>
                  <p:cNvPr id="198" name="Rounded Rectangle 19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h_no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-60571" y="641914"/>
                    <a:ext cx="11330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บ้านเลขที่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1245809" y="3842852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lot_no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หมู่ที่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3" name="Group 202"/>
                <p:cNvGrpSpPr/>
                <p:nvPr/>
              </p:nvGrpSpPr>
              <p:grpSpPr>
                <a:xfrm>
                  <a:off x="1245808" y="4054357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204" name="Rounded Rectangle 203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village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หมู่บ้าน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6" name="Group 205"/>
                <p:cNvGrpSpPr/>
                <p:nvPr/>
              </p:nvGrpSpPr>
              <p:grpSpPr>
                <a:xfrm>
                  <a:off x="1245807" y="4260852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207" name="Rounded Rectangle 206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building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อาคาร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245806" y="4472667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floor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ชั้น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1245805" y="4686443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room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เลขที่ห้อง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" name="Group 214"/>
                <p:cNvGrpSpPr/>
                <p:nvPr/>
              </p:nvGrpSpPr>
              <p:grpSpPr>
                <a:xfrm>
                  <a:off x="796452" y="4899143"/>
                  <a:ext cx="2770659" cy="276999"/>
                  <a:chOff x="-291479" y="641914"/>
                  <a:chExt cx="2770659" cy="276999"/>
                </a:xfrm>
              </p:grpSpPr>
              <p:sp>
                <p:nvSpPr>
                  <p:cNvPr id="216" name="Rounded Rectangle 215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lane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-291479" y="641914"/>
                    <a:ext cx="13639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ตรอก / ซอย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8" name="Group 217"/>
                <p:cNvGrpSpPr/>
                <p:nvPr/>
              </p:nvGrpSpPr>
              <p:grpSpPr>
                <a:xfrm>
                  <a:off x="1245803" y="5113230"/>
                  <a:ext cx="2321307" cy="235883"/>
                  <a:chOff x="157873" y="641914"/>
                  <a:chExt cx="2321307" cy="235883"/>
                </a:xfrm>
              </p:grpSpPr>
              <p:sp>
                <p:nvSpPr>
                  <p:cNvPr id="219" name="Rounded Rectangle 21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latitude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157873" y="641914"/>
                    <a:ext cx="914573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Latitude</a:t>
                    </a:r>
                  </a:p>
                </p:txBody>
              </p: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4825039" y="2594389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423" name="Rounded Rectangle 42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nationality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สัญชาติ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4301793" y="3020104"/>
                  <a:ext cx="2844551" cy="276999"/>
                  <a:chOff x="-365371" y="641914"/>
                  <a:chExt cx="2844551" cy="276999"/>
                </a:xfrm>
              </p:grpSpPr>
              <p:sp>
                <p:nvSpPr>
                  <p:cNvPr id="429" name="Rounded Rectangle 42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cid_card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0" name="TextBox 429"/>
                  <p:cNvSpPr txBox="1"/>
                  <p:nvPr/>
                </p:nvSpPr>
                <p:spPr>
                  <a:xfrm>
                    <a:off x="-365371" y="641914"/>
                    <a:ext cx="14378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เลขประจำตัวประชาชน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31" name="Group 430"/>
                <p:cNvGrpSpPr/>
                <p:nvPr/>
              </p:nvGrpSpPr>
              <p:grpSpPr>
                <a:xfrm>
                  <a:off x="4826330" y="3225342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432" name="Rounded Rectangle 43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religion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ศาสนา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37" name="Group 436"/>
                <p:cNvGrpSpPr/>
                <p:nvPr/>
              </p:nvGrpSpPr>
              <p:grpSpPr>
                <a:xfrm>
                  <a:off x="4600566" y="3640625"/>
                  <a:ext cx="2539751" cy="276999"/>
                  <a:chOff x="-60571" y="641914"/>
                  <a:chExt cx="2539751" cy="276999"/>
                </a:xfrm>
              </p:grpSpPr>
              <p:sp>
                <p:nvSpPr>
                  <p:cNvPr id="438" name="Rounded Rectangle 43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street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-60571" y="641914"/>
                    <a:ext cx="11330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ถนน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9" name="Group 448"/>
                <p:cNvGrpSpPr/>
                <p:nvPr/>
              </p:nvGrpSpPr>
              <p:grpSpPr>
                <a:xfrm>
                  <a:off x="4819006" y="4492378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450" name="Rounded Rectangle 449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zip_code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รหัสไปรษณีย์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58" name="Group 457"/>
                <p:cNvGrpSpPr/>
                <p:nvPr/>
              </p:nvGrpSpPr>
              <p:grpSpPr>
                <a:xfrm>
                  <a:off x="4819003" y="5124094"/>
                  <a:ext cx="2321307" cy="235883"/>
                  <a:chOff x="157873" y="641914"/>
                  <a:chExt cx="2321307" cy="235883"/>
                </a:xfrm>
              </p:grpSpPr>
              <p:sp>
                <p:nvSpPr>
                  <p:cNvPr id="459" name="Rounded Rectangle 45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longitude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0" name="TextBox 459"/>
                  <p:cNvSpPr txBox="1"/>
                  <p:nvPr/>
                </p:nvSpPr>
                <p:spPr>
                  <a:xfrm>
                    <a:off x="157873" y="641914"/>
                    <a:ext cx="914573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Longitude</a:t>
                    </a:r>
                  </a:p>
                </p:txBody>
              </p:sp>
            </p:grpSp>
            <p:grpSp>
              <p:nvGrpSpPr>
                <p:cNvPr id="487" name="Group 486"/>
                <p:cNvGrpSpPr/>
                <p:nvPr/>
              </p:nvGrpSpPr>
              <p:grpSpPr>
                <a:xfrm>
                  <a:off x="1244818" y="1746452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488" name="Rounded Rectangle 48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member_code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9" name="TextBox 488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รหัสสมาชิก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793764" y="3201367"/>
                  <a:ext cx="2623337" cy="1439336"/>
                  <a:chOff x="7793764" y="4112287"/>
                  <a:chExt cx="2623337" cy="1439336"/>
                </a:xfrm>
              </p:grpSpPr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8854150" y="4112287"/>
                    <a:ext cx="1411559" cy="1138300"/>
                    <a:chOff x="6057250" y="898138"/>
                    <a:chExt cx="1411559" cy="1138300"/>
                  </a:xfrm>
                </p:grpSpPr>
                <p:sp>
                  <p:nvSpPr>
                    <p:cNvPr id="128" name="Rounded Rectangle 127"/>
                    <p:cNvSpPr/>
                    <p:nvPr/>
                  </p:nvSpPr>
                  <p:spPr>
                    <a:xfrm>
                      <a:off x="6057250" y="898138"/>
                      <a:ext cx="1411559" cy="1138300"/>
                    </a:xfrm>
                    <a:prstGeom prst="roundRect">
                      <a:avLst>
                        <a:gd name="adj" fmla="val 3818"/>
                      </a:avLst>
                    </a:prstGeom>
                    <a:solidFill>
                      <a:schemeClr val="bg1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29" name="Picture 12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38572" y="956536"/>
                      <a:ext cx="1254041" cy="102150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7793764" y="5254358"/>
                    <a:ext cx="2623337" cy="297265"/>
                    <a:chOff x="7793764" y="5254358"/>
                    <a:chExt cx="2623337" cy="297265"/>
                  </a:xfrm>
                </p:grpSpPr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7793764" y="5254358"/>
                      <a:ext cx="2623337" cy="297265"/>
                      <a:chOff x="7793764" y="3884274"/>
                      <a:chExt cx="2623337" cy="297265"/>
                    </a:xfrm>
                  </p:grpSpPr>
                  <p:grpSp>
                    <p:nvGrpSpPr>
                      <p:cNvPr id="131" name="Group 130"/>
                      <p:cNvGrpSpPr/>
                      <p:nvPr/>
                    </p:nvGrpSpPr>
                    <p:grpSpPr>
                      <a:xfrm>
                        <a:off x="7793764" y="3884274"/>
                        <a:ext cx="2471945" cy="276999"/>
                        <a:chOff x="12061" y="641914"/>
                        <a:chExt cx="2471945" cy="276999"/>
                      </a:xfrm>
                    </p:grpSpPr>
                    <p:sp>
                      <p:nvSpPr>
                        <p:cNvPr id="133" name="Rounded Rectangle 132"/>
                        <p:cNvSpPr/>
                        <p:nvPr/>
                      </p:nvSpPr>
                      <p:spPr>
                        <a:xfrm>
                          <a:off x="1072445" y="683029"/>
                          <a:ext cx="1411561" cy="194768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3175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bIns="0" rtlCol="0" anchor="ctr"/>
                        <a:lstStyle/>
                        <a:p>
                          <a:r>
                            <a:rPr lang="en-US" sz="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Upload file…</a:t>
                          </a:r>
                          <a:endParaRPr lang="th-TH" sz="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34" name="TextBox 133"/>
                        <p:cNvSpPr txBox="1"/>
                        <p:nvPr/>
                      </p:nvSpPr>
                      <p:spPr>
                        <a:xfrm>
                          <a:off x="12061" y="641914"/>
                          <a:ext cx="106038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th-TH" sz="1200" dirty="0">
                              <a:latin typeface="Arial" panose="020B0604020202020204" pitchFamily="34" charset="0"/>
                            </a:rPr>
                            <a:t>รูปของบัตรประชาชน</a:t>
                          </a:r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pic>
                    <p:nvPicPr>
                      <p:cNvPr id="132" name="Picture 131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035544" y="3895371"/>
                        <a:ext cx="381557" cy="286168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9418685" y="5265066"/>
                      <a:ext cx="76335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cid_card_pic</a:t>
                      </a:r>
                      <a:endParaRPr lang="th-TH" sz="8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939576" y="1783082"/>
                  <a:ext cx="2477525" cy="1439336"/>
                  <a:chOff x="7939576" y="2694002"/>
                  <a:chExt cx="2477525" cy="1439336"/>
                </a:xfrm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8854150" y="2694002"/>
                    <a:ext cx="1411559" cy="1138300"/>
                    <a:chOff x="6057250" y="898138"/>
                    <a:chExt cx="1411559" cy="1138300"/>
                  </a:xfrm>
                </p:grpSpPr>
                <p:sp>
                  <p:nvSpPr>
                    <p:cNvPr id="149" name="Rounded Rectangle 148"/>
                    <p:cNvSpPr/>
                    <p:nvPr/>
                  </p:nvSpPr>
                  <p:spPr>
                    <a:xfrm>
                      <a:off x="6057250" y="898138"/>
                      <a:ext cx="1411559" cy="1138300"/>
                    </a:xfrm>
                    <a:prstGeom prst="roundRect">
                      <a:avLst>
                        <a:gd name="adj" fmla="val 3818"/>
                      </a:avLst>
                    </a:prstGeom>
                    <a:solidFill>
                      <a:schemeClr val="bg1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50" name="Picture 14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38572" y="956536"/>
                      <a:ext cx="1254041" cy="102150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7939576" y="3836073"/>
                    <a:ext cx="2477525" cy="297265"/>
                    <a:chOff x="7939576" y="3836073"/>
                    <a:chExt cx="2477525" cy="297265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7939576" y="3836073"/>
                      <a:ext cx="2477525" cy="297265"/>
                      <a:chOff x="7939576" y="3884274"/>
                      <a:chExt cx="2477525" cy="297265"/>
                    </a:xfrm>
                  </p:grpSpPr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7939576" y="3884274"/>
                        <a:ext cx="2326133" cy="276999"/>
                        <a:chOff x="157873" y="641914"/>
                        <a:chExt cx="2326133" cy="276999"/>
                      </a:xfrm>
                    </p:grpSpPr>
                    <p:sp>
                      <p:nvSpPr>
                        <p:cNvPr id="147" name="Rounded Rectangle 146"/>
                        <p:cNvSpPr/>
                        <p:nvPr/>
                      </p:nvSpPr>
                      <p:spPr>
                        <a:xfrm>
                          <a:off x="1072445" y="683029"/>
                          <a:ext cx="1411561" cy="194768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3175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bIns="0" rtlCol="0" anchor="ctr"/>
                        <a:lstStyle/>
                        <a:p>
                          <a:r>
                            <a:rPr lang="en-US" sz="8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Upload file…</a:t>
                          </a:r>
                          <a:endParaRPr lang="th-TH" sz="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48" name="TextBox 147"/>
                        <p:cNvSpPr txBox="1"/>
                        <p:nvPr/>
                      </p:nvSpPr>
                      <p:spPr>
                        <a:xfrm>
                          <a:off x="157873" y="641914"/>
                          <a:ext cx="91457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th-TH" sz="1200" dirty="0">
                              <a:latin typeface="Arial" panose="020B0604020202020204" pitchFamily="34" charset="0"/>
                            </a:rPr>
                            <a:t>รูปถ่ายสมาชิก</a:t>
                          </a:r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pic>
                    <p:nvPicPr>
                      <p:cNvPr id="144" name="Picture 14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035544" y="3895371"/>
                        <a:ext cx="381557" cy="286168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9452349" y="3846781"/>
                      <a:ext cx="729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mem_photo</a:t>
                      </a:r>
                      <a:endParaRPr lang="th-TH" sz="800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825038" y="2807203"/>
                  <a:ext cx="2362416" cy="291218"/>
                  <a:chOff x="4819014" y="3118554"/>
                  <a:chExt cx="2362416" cy="291218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4819014" y="3118554"/>
                    <a:ext cx="2321307" cy="276999"/>
                    <a:chOff x="157873" y="641914"/>
                    <a:chExt cx="2321307" cy="276999"/>
                  </a:xfrm>
                </p:grpSpPr>
                <p:sp>
                  <p:nvSpPr>
                    <p:cNvPr id="426" name="Rounded Rectangle 425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cid_type</a:t>
                      </a:r>
                      <a:endParaRPr lang="en-US" sz="8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7" name="TextBox 426"/>
                    <p:cNvSpPr txBox="1"/>
                    <p:nvPr/>
                  </p:nvSpPr>
                  <p:spPr>
                    <a:xfrm>
                      <a:off x="157873" y="641914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ประเภทบัตร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6886297" y="3187180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1251836" y="2791059"/>
                  <a:ext cx="2321297" cy="276999"/>
                  <a:chOff x="1245812" y="3593446"/>
                  <a:chExt cx="2321297" cy="27699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245812" y="3593446"/>
                    <a:ext cx="2321297" cy="276999"/>
                    <a:chOff x="1245812" y="3822385"/>
                    <a:chExt cx="2321297" cy="276999"/>
                  </a:xfrm>
                </p:grpSpPr>
                <p:sp>
                  <p:nvSpPr>
                    <p:cNvPr id="193" name="TextBox 192"/>
                    <p:cNvSpPr txBox="1"/>
                    <p:nvPr/>
                  </p:nvSpPr>
                  <p:spPr>
                    <a:xfrm>
                      <a:off x="1245812" y="3822385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วัน/เดือน/ปีเกิด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64" name="Picture 463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155560" y="3861293"/>
                      <a:ext cx="1411549" cy="199181"/>
                    </a:xfrm>
                    <a:prstGeom prst="rect">
                      <a:avLst/>
                    </a:prstGeom>
                    <a:ln w="3175">
                      <a:solidFill>
                        <a:schemeClr val="accent1"/>
                      </a:solidFill>
                    </a:ln>
                  </p:spPr>
                </p:pic>
              </p:grp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4794" y="3624764"/>
                    <a:ext cx="587020" cy="2240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birthdate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1035410" y="3430168"/>
                  <a:ext cx="6112227" cy="276999"/>
                  <a:chOff x="-60571" y="641914"/>
                  <a:chExt cx="6112227" cy="276999"/>
                </a:xfrm>
              </p:grpSpPr>
              <p:sp>
                <p:nvSpPr>
                  <p:cNvPr id="227" name="Rounded Rectangle 226"/>
                  <p:cNvSpPr/>
                  <p:nvPr/>
                </p:nvSpPr>
                <p:spPr>
                  <a:xfrm>
                    <a:off x="1072445" y="683029"/>
                    <a:ext cx="4979211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place_name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-60571" y="641914"/>
                    <a:ext cx="11330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ชื่อสถานที่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824311" y="2369403"/>
                  <a:ext cx="2363319" cy="276999"/>
                  <a:chOff x="4819003" y="2640536"/>
                  <a:chExt cx="2363319" cy="276999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4819003" y="2640536"/>
                    <a:ext cx="2321307" cy="276999"/>
                    <a:chOff x="157873" y="641914"/>
                    <a:chExt cx="2321307" cy="276999"/>
                  </a:xfrm>
                </p:grpSpPr>
                <p:sp>
                  <p:nvSpPr>
                    <p:cNvPr id="142" name="Rounded Rectangle 141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US" sz="8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157873" y="641914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เพศ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6887189" y="2691512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250842" y="3222486"/>
                  <a:ext cx="2363143" cy="276999"/>
                  <a:chOff x="1244818" y="3826203"/>
                  <a:chExt cx="2363143" cy="276999"/>
                </a:xfrm>
              </p:grpSpPr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244818" y="3826203"/>
                    <a:ext cx="2321307" cy="276999"/>
                    <a:chOff x="157873" y="641914"/>
                    <a:chExt cx="2321307" cy="276999"/>
                  </a:xfrm>
                </p:grpSpPr>
                <p:sp>
                  <p:nvSpPr>
                    <p:cNvPr id="233" name="Rounded Rectangle 232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marry_status</a:t>
                      </a:r>
                      <a:endParaRPr lang="en-US" sz="8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157873" y="641914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สถานภาพ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3312828" y="3873963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819005" y="4705280"/>
                  <a:ext cx="2362425" cy="280113"/>
                  <a:chOff x="4819005" y="5473836"/>
                  <a:chExt cx="2362425" cy="280113"/>
                </a:xfrm>
              </p:grpSpPr>
              <p:grpSp>
                <p:nvGrpSpPr>
                  <p:cNvPr id="452" name="Group 451"/>
                  <p:cNvGrpSpPr/>
                  <p:nvPr/>
                </p:nvGrpSpPr>
                <p:grpSpPr>
                  <a:xfrm>
                    <a:off x="4819005" y="5473836"/>
                    <a:ext cx="2321307" cy="276999"/>
                    <a:chOff x="157873" y="641914"/>
                    <a:chExt cx="2321307" cy="276999"/>
                  </a:xfrm>
                </p:grpSpPr>
                <p:sp>
                  <p:nvSpPr>
                    <p:cNvPr id="453" name="Rounded Rectangle 452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</a:t>
                      </a:r>
                      <a:endParaRPr lang="en-US" sz="8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54" name="TextBox 453"/>
                    <p:cNvSpPr txBox="1"/>
                    <p:nvPr/>
                  </p:nvSpPr>
                  <p:spPr>
                    <a:xfrm>
                      <a:off x="157873" y="641914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ภาค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38" name="Rectangle 237"/>
                  <p:cNvSpPr/>
                  <p:nvPr/>
                </p:nvSpPr>
                <p:spPr>
                  <a:xfrm>
                    <a:off x="6886297" y="5531357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4825036" y="2158804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242" name="Rounded Rectangle 24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solidFill>
                    <a:srgbClr val="EEEEEE"/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7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mstatus_code</a:t>
                    </a:r>
                    <a:endParaRPr lang="en-US" sz="7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สถานะสมาชิก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796452" y="5954471"/>
                  <a:ext cx="2770659" cy="276999"/>
                  <a:chOff x="-291479" y="641914"/>
                  <a:chExt cx="2770659" cy="276999"/>
                </a:xfrm>
              </p:grpSpPr>
              <p:sp>
                <p:nvSpPr>
                  <p:cNvPr id="251" name="Rounded Rectangle 250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mobile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-291479" y="641914"/>
                    <a:ext cx="13639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หมายเลขโทรศัพท์มือถือ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4369652" y="5958795"/>
                  <a:ext cx="2770659" cy="276999"/>
                  <a:chOff x="-291479" y="641914"/>
                  <a:chExt cx="2770659" cy="276999"/>
                </a:xfrm>
              </p:grpSpPr>
              <p:sp>
                <p:nvSpPr>
                  <p:cNvPr id="254" name="Rounded Rectangle 253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tel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-291479" y="641914"/>
                    <a:ext cx="13639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หมายเลขโทรศัพท์บ้าน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6" name="Group 255"/>
                <p:cNvGrpSpPr/>
                <p:nvPr/>
              </p:nvGrpSpPr>
              <p:grpSpPr>
                <a:xfrm>
                  <a:off x="1027366" y="5326218"/>
                  <a:ext cx="6112227" cy="276999"/>
                  <a:chOff x="-60571" y="641914"/>
                  <a:chExt cx="6112227" cy="276999"/>
                </a:xfrm>
              </p:grpSpPr>
              <p:sp>
                <p:nvSpPr>
                  <p:cNvPr id="257" name="Rounded Rectangle 256"/>
                  <p:cNvSpPr/>
                  <p:nvPr/>
                </p:nvSpPr>
                <p:spPr>
                  <a:xfrm>
                    <a:off x="1072445" y="683029"/>
                    <a:ext cx="4979211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texta_address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TextBox 257"/>
                  <p:cNvSpPr txBox="1"/>
                  <p:nvPr/>
                </p:nvSpPr>
                <p:spPr>
                  <a:xfrm>
                    <a:off x="-60571" y="641914"/>
                    <a:ext cx="11330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ที่อยู่ 1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9" name="Group 258"/>
                <p:cNvGrpSpPr/>
                <p:nvPr/>
              </p:nvGrpSpPr>
              <p:grpSpPr>
                <a:xfrm>
                  <a:off x="1027366" y="5535912"/>
                  <a:ext cx="6112227" cy="276999"/>
                  <a:chOff x="-60571" y="641914"/>
                  <a:chExt cx="6112227" cy="276999"/>
                </a:xfrm>
              </p:grpSpPr>
              <p:sp>
                <p:nvSpPr>
                  <p:cNvPr id="260" name="Rounded Rectangle 259"/>
                  <p:cNvSpPr/>
                  <p:nvPr/>
                </p:nvSpPr>
                <p:spPr>
                  <a:xfrm>
                    <a:off x="1072445" y="683029"/>
                    <a:ext cx="4979211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textb_address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-60571" y="641914"/>
                    <a:ext cx="11330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ที่อยู่ 2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1027366" y="5744777"/>
                  <a:ext cx="6112227" cy="276999"/>
                  <a:chOff x="-60571" y="641914"/>
                  <a:chExt cx="6112227" cy="276999"/>
                </a:xfrm>
              </p:grpSpPr>
              <p:sp>
                <p:nvSpPr>
                  <p:cNvPr id="263" name="Rounded Rectangle 262"/>
                  <p:cNvSpPr/>
                  <p:nvPr/>
                </p:nvSpPr>
                <p:spPr>
                  <a:xfrm>
                    <a:off x="1072445" y="683029"/>
                    <a:ext cx="4979211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textc_address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-60571" y="641914"/>
                    <a:ext cx="11330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ที่อยู่ 3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796452" y="6164165"/>
                  <a:ext cx="2770659" cy="276999"/>
                  <a:chOff x="-291479" y="641914"/>
                  <a:chExt cx="2770659" cy="276999"/>
                </a:xfrm>
              </p:grpSpPr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fax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0" name="TextBox 299"/>
                  <p:cNvSpPr txBox="1"/>
                  <p:nvPr/>
                </p:nvSpPr>
                <p:spPr>
                  <a:xfrm>
                    <a:off x="-291479" y="641914"/>
                    <a:ext cx="13639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แฟกซ์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01" name="Group 300"/>
                <p:cNvGrpSpPr/>
                <p:nvPr/>
              </p:nvGrpSpPr>
              <p:grpSpPr>
                <a:xfrm>
                  <a:off x="4369652" y="6200347"/>
                  <a:ext cx="2770659" cy="230832"/>
                  <a:chOff x="-291479" y="670026"/>
                  <a:chExt cx="2770659" cy="230832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social_app_data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3" name="TextBox 302"/>
                  <p:cNvSpPr txBox="1"/>
                  <p:nvPr/>
                </p:nvSpPr>
                <p:spPr>
                  <a:xfrm>
                    <a:off x="-291479" y="670026"/>
                    <a:ext cx="136392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900" dirty="0">
                        <a:latin typeface="Arial" panose="020B0604020202020204" pitchFamily="34" charset="0"/>
                      </a:rPr>
                      <a:t>Social</a:t>
                    </a:r>
                    <a:endParaRPr lang="en-US" sz="9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4825036" y="1746452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parent_code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สมาชิกที่เป็นผู้นำ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245815" y="2158255"/>
                  <a:ext cx="2321307" cy="276999"/>
                  <a:chOff x="157873" y="641914"/>
                  <a:chExt cx="2321307" cy="276999"/>
                </a:xfrm>
              </p:grpSpPr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solidFill>
                    <a:srgbClr val="EEEEEE"/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mlevel_code</a:t>
                    </a:r>
                    <a:endParaRPr lang="en-US" sz="10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ระดับสมาชิก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2" name="Group 461"/>
                <p:cNvGrpSpPr/>
                <p:nvPr/>
              </p:nvGrpSpPr>
              <p:grpSpPr>
                <a:xfrm>
                  <a:off x="1245815" y="1952479"/>
                  <a:ext cx="2375476" cy="276999"/>
                  <a:chOff x="1245815" y="1952479"/>
                  <a:chExt cx="2375476" cy="276999"/>
                </a:xfrm>
              </p:grpSpPr>
              <p:grpSp>
                <p:nvGrpSpPr>
                  <p:cNvPr id="307" name="Group 306"/>
                  <p:cNvGrpSpPr/>
                  <p:nvPr/>
                </p:nvGrpSpPr>
                <p:grpSpPr>
                  <a:xfrm>
                    <a:off x="1245815" y="1952479"/>
                    <a:ext cx="2321307" cy="276999"/>
                    <a:chOff x="157873" y="641914"/>
                    <a:chExt cx="2321307" cy="276999"/>
                  </a:xfrm>
                </p:grpSpPr>
                <p:sp>
                  <p:nvSpPr>
                    <p:cNvPr id="308" name="Rounded Rectangle 307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mem_type_code</a:t>
                      </a:r>
                      <a:endParaRPr lang="en-US" sz="10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9" name="TextBox 308"/>
                    <p:cNvSpPr txBox="1"/>
                    <p:nvPr/>
                  </p:nvSpPr>
                  <p:spPr>
                    <a:xfrm>
                      <a:off x="157873" y="641914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ประเภทสมาชิก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20" name="Rectangle 319"/>
                  <p:cNvSpPr/>
                  <p:nvPr/>
                </p:nvSpPr>
                <p:spPr>
                  <a:xfrm>
                    <a:off x="3326158" y="1994057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463" name="Group 462"/>
                <p:cNvGrpSpPr/>
                <p:nvPr/>
              </p:nvGrpSpPr>
              <p:grpSpPr>
                <a:xfrm>
                  <a:off x="4825036" y="1952479"/>
                  <a:ext cx="2370073" cy="276999"/>
                  <a:chOff x="4825036" y="1952479"/>
                  <a:chExt cx="2370073" cy="276999"/>
                </a:xfrm>
              </p:grpSpPr>
              <p:grpSp>
                <p:nvGrpSpPr>
                  <p:cNvPr id="310" name="Group 309"/>
                  <p:cNvGrpSpPr/>
                  <p:nvPr/>
                </p:nvGrpSpPr>
                <p:grpSpPr>
                  <a:xfrm>
                    <a:off x="4825036" y="1952479"/>
                    <a:ext cx="2321307" cy="276999"/>
                    <a:chOff x="157873" y="641914"/>
                    <a:chExt cx="2321307" cy="276999"/>
                  </a:xfrm>
                </p:grpSpPr>
                <p:sp>
                  <p:nvSpPr>
                    <p:cNvPr id="311" name="Rounded Rectangle 310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mem_type_code</a:t>
                      </a:r>
                      <a:endParaRPr lang="en-US" sz="10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2" name="TextBox 311"/>
                    <p:cNvSpPr txBox="1"/>
                    <p:nvPr/>
                  </p:nvSpPr>
                  <p:spPr>
                    <a:xfrm>
                      <a:off x="157873" y="641914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กลุ่มของสมาชิก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21" name="Rectangle 320"/>
                  <p:cNvSpPr/>
                  <p:nvPr/>
                </p:nvSpPr>
                <p:spPr>
                  <a:xfrm>
                    <a:off x="6899976" y="1995988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466" name="Group 465"/>
                <p:cNvGrpSpPr/>
                <p:nvPr/>
              </p:nvGrpSpPr>
              <p:grpSpPr>
                <a:xfrm>
                  <a:off x="4369652" y="4911723"/>
                  <a:ext cx="2817802" cy="276999"/>
                  <a:chOff x="4369652" y="4911723"/>
                  <a:chExt cx="2817802" cy="276999"/>
                </a:xfrm>
              </p:grpSpPr>
              <p:grpSp>
                <p:nvGrpSpPr>
                  <p:cNvPr id="455" name="Group 454"/>
                  <p:cNvGrpSpPr/>
                  <p:nvPr/>
                </p:nvGrpSpPr>
                <p:grpSpPr>
                  <a:xfrm>
                    <a:off x="4369652" y="4911723"/>
                    <a:ext cx="2770659" cy="276999"/>
                    <a:chOff x="-291479" y="641914"/>
                    <a:chExt cx="2770659" cy="276999"/>
                  </a:xfrm>
                </p:grpSpPr>
                <p:sp>
                  <p:nvSpPr>
                    <p:cNvPr id="456" name="Rounded Rectangle 455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country_code</a:t>
                      </a:r>
                      <a:endParaRPr lang="en-US" sz="8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57" name="TextBox 456"/>
                    <p:cNvSpPr txBox="1"/>
                    <p:nvPr/>
                  </p:nvSpPr>
                  <p:spPr>
                    <a:xfrm>
                      <a:off x="-291479" y="641914"/>
                      <a:ext cx="13639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ประเทศ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22" name="Rectangle 321"/>
                  <p:cNvSpPr/>
                  <p:nvPr/>
                </p:nvSpPr>
                <p:spPr>
                  <a:xfrm>
                    <a:off x="6892321" y="4965597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467" name="Group 466"/>
                <p:cNvGrpSpPr/>
                <p:nvPr/>
              </p:nvGrpSpPr>
              <p:grpSpPr>
                <a:xfrm>
                  <a:off x="4819007" y="4280374"/>
                  <a:ext cx="2361431" cy="283521"/>
                  <a:chOff x="4819007" y="4280374"/>
                  <a:chExt cx="2361431" cy="283521"/>
                </a:xfrm>
              </p:grpSpPr>
              <p:grpSp>
                <p:nvGrpSpPr>
                  <p:cNvPr id="446" name="Group 445"/>
                  <p:cNvGrpSpPr/>
                  <p:nvPr/>
                </p:nvGrpSpPr>
                <p:grpSpPr>
                  <a:xfrm>
                    <a:off x="4819007" y="4280374"/>
                    <a:ext cx="2321307" cy="276999"/>
                    <a:chOff x="157873" y="641914"/>
                    <a:chExt cx="2321307" cy="276999"/>
                  </a:xfrm>
                </p:grpSpPr>
                <p:sp>
                  <p:nvSpPr>
                    <p:cNvPr id="447" name="Rounded Rectangle 446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province_code</a:t>
                      </a:r>
                      <a:endParaRPr lang="en-US" sz="8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8" name="TextBox 447"/>
                    <p:cNvSpPr txBox="1"/>
                    <p:nvPr/>
                  </p:nvSpPr>
                  <p:spPr>
                    <a:xfrm>
                      <a:off x="157873" y="641914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จังหวัด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23" name="Rectangle 322"/>
                  <p:cNvSpPr/>
                  <p:nvPr/>
                </p:nvSpPr>
                <p:spPr>
                  <a:xfrm>
                    <a:off x="6885305" y="4341303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468" name="Group 467"/>
                <p:cNvGrpSpPr/>
                <p:nvPr/>
              </p:nvGrpSpPr>
              <p:grpSpPr>
                <a:xfrm>
                  <a:off x="4819008" y="4066672"/>
                  <a:ext cx="2368446" cy="283960"/>
                  <a:chOff x="4819008" y="4066672"/>
                  <a:chExt cx="2368446" cy="283960"/>
                </a:xfrm>
              </p:grpSpPr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4819008" y="4066672"/>
                    <a:ext cx="2321307" cy="276999"/>
                    <a:chOff x="157873" y="641914"/>
                    <a:chExt cx="2321307" cy="276999"/>
                  </a:xfrm>
                </p:grpSpPr>
                <p:sp>
                  <p:nvSpPr>
                    <p:cNvPr id="444" name="Rounded Rectangle 443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district_code</a:t>
                      </a:r>
                      <a:endParaRPr lang="en-US" sz="8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5" name="TextBox 444"/>
                    <p:cNvSpPr txBox="1"/>
                    <p:nvPr/>
                  </p:nvSpPr>
                  <p:spPr>
                    <a:xfrm>
                      <a:off x="157873" y="641914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อำเภอ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6892321" y="4128040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469" name="Group 468"/>
                <p:cNvGrpSpPr/>
                <p:nvPr/>
              </p:nvGrpSpPr>
              <p:grpSpPr>
                <a:xfrm>
                  <a:off x="4819009" y="3853409"/>
                  <a:ext cx="2368521" cy="276999"/>
                  <a:chOff x="4819009" y="3853409"/>
                  <a:chExt cx="2368521" cy="276999"/>
                </a:xfrm>
              </p:grpSpPr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819009" y="3853409"/>
                    <a:ext cx="2321307" cy="276999"/>
                    <a:chOff x="157873" y="641914"/>
                    <a:chExt cx="2321307" cy="276999"/>
                  </a:xfrm>
                </p:grpSpPr>
                <p:sp>
                  <p:nvSpPr>
                    <p:cNvPr id="441" name="Rounded Rectangle 440"/>
                    <p:cNvSpPr/>
                    <p:nvPr/>
                  </p:nvSpPr>
                  <p:spPr>
                    <a:xfrm>
                      <a:off x="1072446" y="683029"/>
                      <a:ext cx="1406734" cy="194768"/>
                    </a:xfrm>
                    <a:prstGeom prst="roundRect">
                      <a:avLst/>
                    </a:prstGeom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subistrict_code</a:t>
                      </a:r>
                      <a:endParaRPr lang="en-US" sz="800" dirty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2" name="TextBox 441"/>
                    <p:cNvSpPr txBox="1"/>
                    <p:nvPr/>
                  </p:nvSpPr>
                  <p:spPr>
                    <a:xfrm>
                      <a:off x="157873" y="641914"/>
                      <a:ext cx="9145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>
                          <a:latin typeface="Arial" panose="020B0604020202020204" pitchFamily="34" charset="0"/>
                        </a:rPr>
                        <a:t>ตำบล / แขวง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25" name="Rectangle 324"/>
                  <p:cNvSpPr/>
                  <p:nvPr/>
                </p:nvSpPr>
                <p:spPr>
                  <a:xfrm>
                    <a:off x="6892397" y="3898544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  <p:grpSp>
              <p:nvGrpSpPr>
                <p:cNvPr id="358" name="Group 357"/>
                <p:cNvGrpSpPr/>
                <p:nvPr/>
              </p:nvGrpSpPr>
              <p:grpSpPr>
                <a:xfrm>
                  <a:off x="796452" y="6377855"/>
                  <a:ext cx="2770659" cy="276999"/>
                  <a:chOff x="-291479" y="641914"/>
                  <a:chExt cx="2770659" cy="276999"/>
                </a:xfrm>
              </p:grpSpPr>
              <p:sp>
                <p:nvSpPr>
                  <p:cNvPr id="359" name="Rounded Rectangle 35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email</a:t>
                    </a:r>
                    <a:endParaRPr lang="en-US" sz="10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0" name="TextBox 359"/>
                  <p:cNvSpPr txBox="1"/>
                  <p:nvPr/>
                </p:nvSpPr>
                <p:spPr>
                  <a:xfrm>
                    <a:off x="-291479" y="641914"/>
                    <a:ext cx="13639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อีเมล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361" name="TextBox 360"/>
            <p:cNvSpPr txBox="1"/>
            <p:nvPr/>
          </p:nvSpPr>
          <p:spPr>
            <a:xfrm>
              <a:off x="3166325" y="1057281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9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41385"/>
            <a:ext cx="10875102" cy="5394881"/>
            <a:chOff x="591184" y="1141385"/>
            <a:chExt cx="10875102" cy="5394881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41385"/>
              <a:ext cx="10875102" cy="5394881"/>
              <a:chOff x="591184" y="1141385"/>
              <a:chExt cx="10875102" cy="539488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911235" y="2677403"/>
                      <a:ext cx="655887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903289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9802516" y="2742051"/>
                      <a:ext cx="989309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467EAE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4079AC"/>
                          </a:solidFill>
                        </a:rPr>
                        <a:t>แสดงข้อมูลทั้งหมด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41385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25342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166325" y="1197755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2882322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2882322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78321"/>
              </p:ext>
            </p:extLst>
          </p:nvPr>
        </p:nvGraphicFramePr>
        <p:xfrm>
          <a:off x="877512" y="3305452"/>
          <a:ext cx="10356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8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4638675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20672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144698">
                  <a:extLst>
                    <a:ext uri="{9D8B030D-6E8A-4147-A177-3AD203B41FA5}">
                      <a16:colId xmlns:a16="http://schemas.microsoft.com/office/drawing/2014/main" val="1087335619"/>
                    </a:ext>
                  </a:extLst>
                </a:gridCol>
                <a:gridCol w="1424514">
                  <a:extLst>
                    <a:ext uri="{9D8B030D-6E8A-4147-A177-3AD203B41FA5}">
                      <a16:colId xmlns:a16="http://schemas.microsoft.com/office/drawing/2014/main" val="2055665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รายละเอียดหลักสูตรอบรม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ระดับเกรด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877512" y="5337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378571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0588" y="2302267"/>
            <a:ext cx="10442861" cy="449943"/>
            <a:chOff x="810588" y="2441592"/>
            <a:chExt cx="10442861" cy="449943"/>
          </a:xfrm>
        </p:grpSpPr>
        <p:sp>
          <p:nvSpPr>
            <p:cNvPr id="162" name="Round Same Side Corner Rectangle 161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24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034508" y="2527529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10884342" y="2539214"/>
              <a:ext cx="212837" cy="205364"/>
              <a:chOff x="11102090" y="2753736"/>
              <a:chExt cx="212837" cy="205364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1102090" y="2753736"/>
                <a:ext cx="212837" cy="205364"/>
              </a:xfrm>
              <a:prstGeom prst="ellipse">
                <a:avLst/>
              </a:prstGeom>
              <a:solidFill>
                <a:srgbClr val="B6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7" name="Left-Right Arrow 166"/>
              <p:cNvSpPr/>
              <p:nvPr/>
            </p:nvSpPr>
            <p:spPr>
              <a:xfrm rot="18900000" flipV="1">
                <a:off x="11138233" y="2831963"/>
                <a:ext cx="140551" cy="48908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3.Edit Member Information / Tab 2 </a:t>
            </a:r>
            <a:r>
              <a:rPr lang="th-TH" dirty="0"/>
              <a:t>ประวัติการศึกอบรม</a:t>
            </a:r>
          </a:p>
        </p:txBody>
      </p:sp>
    </p:spTree>
    <p:extLst>
      <p:ext uri="{BB962C8B-B14F-4D97-AF65-F5344CB8AC3E}">
        <p14:creationId xmlns:p14="http://schemas.microsoft.com/office/powerpoint/2010/main" val="191394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2031415"/>
            <a:ext cx="8168244" cy="455563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323" y="146480"/>
            <a:ext cx="11756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3.Edit Member Information / Tab 2 </a:t>
            </a:r>
            <a:r>
              <a:rPr lang="th-TH" dirty="0"/>
              <a:t>ประวัติการฝึกอบรม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dirty="0"/>
              <a:t>เพิ่ม, แก้ไข, รายละเอียดข้อมูลประวัติการฝึกอบรม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768150" y="2960224"/>
            <a:ext cx="3094850" cy="2227577"/>
            <a:chOff x="8768150" y="1531474"/>
            <a:chExt cx="3094850" cy="2227577"/>
          </a:xfrm>
        </p:grpSpPr>
        <p:sp>
          <p:nvSpPr>
            <p:cNvPr id="6" name="Rectangle 5"/>
            <p:cNvSpPr/>
            <p:nvPr/>
          </p:nvSpPr>
          <p:spPr>
            <a:xfrm>
              <a:off x="8768150" y="1531474"/>
              <a:ext cx="3094850" cy="22275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982190" y="3057948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877301" y="2008971"/>
              <a:ext cx="2722284" cy="748715"/>
              <a:chOff x="-32443" y="641914"/>
              <a:chExt cx="2722284" cy="74871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หลักสูตรอบรม</a:t>
                </a:r>
                <a:endParaRPr lang="en-US" sz="12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010649" y="1770244"/>
              <a:ext cx="2588936" cy="276999"/>
              <a:chOff x="100905" y="641914"/>
              <a:chExt cx="2588936" cy="276999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course_code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รหัสหลักสูตรอบรม</a:t>
                </a:r>
                <a:endParaRPr lang="en-US" sz="12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010649" y="2757686"/>
              <a:ext cx="2588936" cy="276999"/>
              <a:chOff x="100905" y="641914"/>
              <a:chExt cx="2588936" cy="276999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course_grade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ระดับเกรด</a:t>
                </a:r>
                <a:endParaRPr lang="en-US" sz="1200" dirty="0"/>
              </a:p>
            </p:txBody>
          </p:sp>
        </p:grpSp>
      </p:grpSp>
      <p:sp>
        <p:nvSpPr>
          <p:cNvPr id="21" name="Right Arrow 20"/>
          <p:cNvSpPr/>
          <p:nvPr/>
        </p:nvSpPr>
        <p:spPr>
          <a:xfrm>
            <a:off x="7650410" y="3311341"/>
            <a:ext cx="1226891" cy="348353"/>
          </a:xfrm>
          <a:prstGeom prst="rightArrow">
            <a:avLst>
              <a:gd name="adj1" fmla="val 50000"/>
              <a:gd name="adj2" fmla="val 9374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193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93760"/>
            <a:ext cx="10875102" cy="5342506"/>
            <a:chOff x="591184" y="1193760"/>
            <a:chExt cx="10875102" cy="5342506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93760"/>
              <a:ext cx="10875102" cy="5342506"/>
              <a:chOff x="591184" y="1193760"/>
              <a:chExt cx="10875102" cy="5342506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903289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9802516" y="2742051"/>
                      <a:ext cx="989309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467EAE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4079AC"/>
                          </a:solidFill>
                        </a:rPr>
                        <a:t>แสดงข้อมูลทั้งหมด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93760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77717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66325" y="1283209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233"/>
              </p:ext>
            </p:extLst>
          </p:nvPr>
        </p:nvGraphicFramePr>
        <p:xfrm>
          <a:off x="877512" y="3444777"/>
          <a:ext cx="10356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44575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897325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440709">
                  <a:extLst>
                    <a:ext uri="{9D8B030D-6E8A-4147-A177-3AD203B41FA5}">
                      <a16:colId xmlns:a16="http://schemas.microsoft.com/office/drawing/2014/main" val="1087335619"/>
                    </a:ext>
                  </a:extLst>
                </a:gridCol>
                <a:gridCol w="1792883">
                  <a:extLst>
                    <a:ext uri="{9D8B030D-6E8A-4147-A177-3AD203B41FA5}">
                      <a16:colId xmlns:a16="http://schemas.microsoft.com/office/drawing/2014/main" val="2055665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877512" y="5476781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517896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sp>
          <p:nvSpPr>
            <p:cNvPr id="162" name="Round Same Side Corner Rectangle 161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24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034508" y="2527529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10884342" y="2539214"/>
              <a:ext cx="212837" cy="205364"/>
              <a:chOff x="11102090" y="2753736"/>
              <a:chExt cx="212837" cy="205364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1102090" y="2753736"/>
                <a:ext cx="212837" cy="205364"/>
              </a:xfrm>
              <a:prstGeom prst="ellipse">
                <a:avLst/>
              </a:prstGeom>
              <a:solidFill>
                <a:srgbClr val="B6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7" name="Left-Right Arrow 166"/>
              <p:cNvSpPr/>
              <p:nvPr/>
            </p:nvSpPr>
            <p:spPr>
              <a:xfrm rot="18900000" flipV="1">
                <a:off x="11138233" y="2831963"/>
                <a:ext cx="140551" cy="48908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3.Edit Member Information / Tab 3 </a:t>
            </a:r>
            <a:r>
              <a:rPr lang="th-TH" dirty="0"/>
              <a:t>ประวัติการดูงาน</a:t>
            </a:r>
          </a:p>
        </p:txBody>
      </p:sp>
    </p:spTree>
    <p:extLst>
      <p:ext uri="{BB962C8B-B14F-4D97-AF65-F5344CB8AC3E}">
        <p14:creationId xmlns:p14="http://schemas.microsoft.com/office/powerpoint/2010/main" val="310305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2021071"/>
            <a:ext cx="8161997" cy="45321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323" y="146480"/>
            <a:ext cx="11851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3.Edit Member Information / Tab 3 </a:t>
            </a:r>
            <a:r>
              <a:rPr lang="th-TH" dirty="0"/>
              <a:t>ประวัติการดูงาน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dirty="0"/>
              <a:t>เพิ่ม, แก้ไข, รายละเอียดข้อมูลประวัติการดูงาน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68150" y="2960224"/>
            <a:ext cx="3094850" cy="2227577"/>
            <a:chOff x="8768150" y="2960224"/>
            <a:chExt cx="3094850" cy="2227577"/>
          </a:xfrm>
        </p:grpSpPr>
        <p:sp>
          <p:nvSpPr>
            <p:cNvPr id="25" name="Rectangle 24"/>
            <p:cNvSpPr/>
            <p:nvPr/>
          </p:nvSpPr>
          <p:spPr>
            <a:xfrm>
              <a:off x="8768150" y="2960224"/>
              <a:ext cx="3094850" cy="22275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982190" y="4486698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877301" y="3437721"/>
              <a:ext cx="2722284" cy="748715"/>
              <a:chOff x="-32443" y="641914"/>
              <a:chExt cx="2722284" cy="748715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site_visit_desc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010649" y="3198994"/>
              <a:ext cx="2588936" cy="276999"/>
              <a:chOff x="100905" y="641914"/>
              <a:chExt cx="2588936" cy="27699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rec_no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ลำดับที่</a:t>
                </a:r>
                <a:endParaRPr lang="en-US" sz="12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010649" y="4186436"/>
              <a:ext cx="2663118" cy="276999"/>
              <a:chOff x="9010649" y="4186436"/>
              <a:chExt cx="2663118" cy="27699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9010649" y="4186436"/>
                <a:ext cx="2588936" cy="276999"/>
                <a:chOff x="9010649" y="4186436"/>
                <a:chExt cx="2588936" cy="276999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9010649" y="4186436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ประเทศ</a:t>
                  </a:r>
                  <a:endParaRPr lang="en-US" sz="1200" dirty="0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9985637" y="4227551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country_code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11378634" y="4235289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sp>
        <p:nvSpPr>
          <p:cNvPr id="71" name="Right Arrow 70"/>
          <p:cNvSpPr/>
          <p:nvPr/>
        </p:nvSpPr>
        <p:spPr>
          <a:xfrm>
            <a:off x="7717084" y="3356842"/>
            <a:ext cx="1226891" cy="348353"/>
          </a:xfrm>
          <a:prstGeom prst="rightArrow">
            <a:avLst>
              <a:gd name="adj1" fmla="val 50000"/>
              <a:gd name="adj2" fmla="val 9374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39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72695"/>
            <a:ext cx="10875102" cy="5363571"/>
            <a:chOff x="591184" y="1172695"/>
            <a:chExt cx="10875102" cy="5363571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72695"/>
              <a:ext cx="10875102" cy="5363571"/>
              <a:chOff x="591184" y="1172695"/>
              <a:chExt cx="10875102" cy="536357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38384" y="2677403"/>
                      <a:ext cx="1240582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903289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9802516" y="2742051"/>
                      <a:ext cx="989309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467EAE"/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4079AC"/>
                          </a:solidFill>
                        </a:rPr>
                        <a:t>แสดงข้อมูลทั้งหมด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72695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56652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84043"/>
              </p:ext>
            </p:extLst>
          </p:nvPr>
        </p:nvGraphicFramePr>
        <p:xfrm>
          <a:off x="877512" y="3444777"/>
          <a:ext cx="10356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13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80085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087335619"/>
                    </a:ext>
                  </a:extLst>
                </a:gridCol>
                <a:gridCol w="1375640">
                  <a:extLst>
                    <a:ext uri="{9D8B030D-6E8A-4147-A177-3AD203B41FA5}">
                      <a16:colId xmlns:a16="http://schemas.microsoft.com/office/drawing/2014/main" val="2055665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แก้ไข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877512" y="5476781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517896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sp>
          <p:nvSpPr>
            <p:cNvPr id="162" name="Round Same Side Corner Rectangle 161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242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034508" y="2527529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10884342" y="2539214"/>
              <a:ext cx="212837" cy="205364"/>
              <a:chOff x="11102090" y="2753736"/>
              <a:chExt cx="212837" cy="205364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1102090" y="2753736"/>
                <a:ext cx="212837" cy="205364"/>
              </a:xfrm>
              <a:prstGeom prst="ellipse">
                <a:avLst/>
              </a:prstGeom>
              <a:solidFill>
                <a:srgbClr val="B6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7" name="Left-Right Arrow 166"/>
              <p:cNvSpPr/>
              <p:nvPr/>
            </p:nvSpPr>
            <p:spPr>
              <a:xfrm rot="18900000" flipV="1">
                <a:off x="11138233" y="2831963"/>
                <a:ext cx="140551" cy="48908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3.Edit Member Information / Tab 4 </a:t>
            </a:r>
            <a:r>
              <a:rPr lang="th-TH" dirty="0"/>
              <a:t>ประสบการณ์ในการช่วยเหลือสังคม</a:t>
            </a:r>
          </a:p>
        </p:txBody>
      </p:sp>
    </p:spTree>
    <p:extLst>
      <p:ext uri="{BB962C8B-B14F-4D97-AF65-F5344CB8AC3E}">
        <p14:creationId xmlns:p14="http://schemas.microsoft.com/office/powerpoint/2010/main" val="288108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2034633"/>
            <a:ext cx="8396988" cy="46657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3.Edit Member Information / Tab 4 </a:t>
            </a:r>
            <a:r>
              <a:rPr lang="th-TH" dirty="0"/>
              <a:t>ประสบการณ์ในการช่วยเหลือสังคม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dirty="0"/>
              <a:t>เพิ่ม, แก้ไข, รายละเอียดข้อมูลประสบการณ์ในการช่วยเหลือสังคม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68150" y="2960224"/>
            <a:ext cx="3094850" cy="2227577"/>
            <a:chOff x="8768150" y="2960224"/>
            <a:chExt cx="3094850" cy="2227577"/>
          </a:xfrm>
        </p:grpSpPr>
        <p:sp>
          <p:nvSpPr>
            <p:cNvPr id="15" name="Rectangle 14"/>
            <p:cNvSpPr/>
            <p:nvPr/>
          </p:nvSpPr>
          <p:spPr>
            <a:xfrm>
              <a:off x="8768150" y="2960224"/>
              <a:ext cx="3094850" cy="22275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982190" y="4227551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877301" y="3437721"/>
              <a:ext cx="2722284" cy="748715"/>
              <a:chOff x="-32443" y="641914"/>
              <a:chExt cx="2722284" cy="748715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010649" y="3198994"/>
              <a:ext cx="2588936" cy="276999"/>
              <a:chOff x="100905" y="641914"/>
              <a:chExt cx="2588936" cy="27699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rec_no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ลำดับที่</a:t>
                </a:r>
                <a:endParaRPr lang="en-US" sz="1200" dirty="0"/>
              </a:p>
            </p:txBody>
          </p:sp>
        </p:grpSp>
      </p:grpSp>
      <p:sp>
        <p:nvSpPr>
          <p:cNvPr id="74" name="Right Arrow 73"/>
          <p:cNvSpPr/>
          <p:nvPr/>
        </p:nvSpPr>
        <p:spPr>
          <a:xfrm>
            <a:off x="7774232" y="3411568"/>
            <a:ext cx="1226891" cy="348353"/>
          </a:xfrm>
          <a:prstGeom prst="rightArrow">
            <a:avLst>
              <a:gd name="adj1" fmla="val 50000"/>
              <a:gd name="adj2" fmla="val 9374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6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1511</Words>
  <Application>Microsoft Office PowerPoint</Application>
  <PresentationFormat>Widescreen</PresentationFormat>
  <Paragraphs>617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89</cp:revision>
  <cp:lastPrinted>2016-04-04T11:15:20Z</cp:lastPrinted>
  <dcterms:created xsi:type="dcterms:W3CDTF">2016-04-03T18:10:33Z</dcterms:created>
  <dcterms:modified xsi:type="dcterms:W3CDTF">2016-04-06T08:08:01Z</dcterms:modified>
</cp:coreProperties>
</file>