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18"/>
  </p:notesMasterIdLst>
  <p:sldIdLst>
    <p:sldId id="269" r:id="rId3"/>
    <p:sldId id="292" r:id="rId4"/>
    <p:sldId id="271" r:id="rId5"/>
    <p:sldId id="286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84" r:id="rId17"/>
  </p:sldIdLst>
  <p:sldSz cx="12192000" cy="6858000"/>
  <p:notesSz cx="6888163" cy="100203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A30"/>
    <a:srgbClr val="EEEEEE"/>
    <a:srgbClr val="E1E4E6"/>
    <a:srgbClr val="E2E2E2"/>
    <a:srgbClr val="FFFFFF"/>
    <a:srgbClr val="FBFBFB"/>
    <a:srgbClr val="F1F1F1"/>
    <a:srgbClr val="6A6A6A"/>
    <a:srgbClr val="FFFEF0"/>
    <a:srgbClr val="848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4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-90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6B384-0191-4BCC-BE39-6C26CE9597B0}" type="datetimeFigureOut">
              <a:rPr lang="th-TH" smtClean="0"/>
              <a:t>11/04/59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2825"/>
            <a:ext cx="5510213" cy="3944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5CA98-F38E-40F4-8DDF-14CE4DA8BCF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962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4889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7179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77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196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6784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8243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657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71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5361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8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24521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0381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5CA98-F38E-40F4-8DDF-14CE4DA8BCF0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175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0412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53978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คอลัมภ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51904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6351113" y="756771"/>
            <a:ext cx="5646060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827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439315" y="756771"/>
            <a:ext cx="8310188" cy="5829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65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894797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8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reen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495300" y="598487"/>
            <a:ext cx="11106150" cy="6132513"/>
            <a:chOff x="495300" y="801687"/>
            <a:chExt cx="11106150" cy="6132513"/>
          </a:xfrm>
        </p:grpSpPr>
        <p:grpSp>
          <p:nvGrpSpPr>
            <p:cNvPr id="14" name="Group 13"/>
            <p:cNvGrpSpPr/>
            <p:nvPr userDrawn="1"/>
          </p:nvGrpSpPr>
          <p:grpSpPr>
            <a:xfrm>
              <a:off x="495300" y="801687"/>
              <a:ext cx="11106150" cy="6132513"/>
              <a:chOff x="495300" y="801687"/>
              <a:chExt cx="11106150" cy="613251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495300" y="801687"/>
                <a:ext cx="11106150" cy="442913"/>
                <a:chOff x="495300" y="1004887"/>
                <a:chExt cx="11106150" cy="442913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495300" y="1004887"/>
                  <a:ext cx="11106150" cy="442913"/>
                  <a:chOff x="495300" y="1004887"/>
                  <a:chExt cx="11106150" cy="442913"/>
                </a:xfrm>
              </p:grpSpPr>
              <p:sp>
                <p:nvSpPr>
                  <p:cNvPr id="9" name="Rectangle 8"/>
                  <p:cNvSpPr/>
                  <p:nvPr/>
                </p:nvSpPr>
                <p:spPr>
                  <a:xfrm>
                    <a:off x="495300" y="1004887"/>
                    <a:ext cx="11106150" cy="442913"/>
                  </a:xfrm>
                  <a:prstGeom prst="rect">
                    <a:avLst/>
                  </a:prstGeom>
                  <a:solidFill>
                    <a:srgbClr val="ADE4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th-TH" dirty="0"/>
                  </a:p>
                </p:txBody>
              </p:sp>
              <p:pic>
                <p:nvPicPr>
                  <p:cNvPr id="10" name="Picture 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2300" y="1064887"/>
                    <a:ext cx="1054100" cy="32291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324100" y="1026287"/>
                  <a:ext cx="1338828" cy="400110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th-TH" sz="2000" b="1" dirty="0"/>
                    <a:t>สมัครสมาชิก</a:t>
                  </a:r>
                </a:p>
              </p:txBody>
            </p:sp>
            <p:sp>
              <p:nvSpPr>
                <p:cNvPr id="12" name="TextBox 11"/>
                <p:cNvSpPr txBox="1"/>
                <p:nvPr userDrawn="1"/>
              </p:nvSpPr>
              <p:spPr>
                <a:xfrm>
                  <a:off x="10262622" y="1072453"/>
                  <a:ext cx="1271502" cy="307777"/>
                </a:xfrm>
                <a:prstGeom prst="rect">
                  <a:avLst/>
                </a:prstGeom>
                <a:noFill/>
              </p:spPr>
              <p:txBody>
                <a:bodyPr wrap="none" rtlCol="0" anchor="ctr" anchorCtr="0">
                  <a:spAutoFit/>
                </a:bodyPr>
                <a:lstStyle/>
                <a:p>
                  <a:r>
                    <a:rPr lang="th-TH" sz="1400" dirty="0">
                      <a:sym typeface="Wingdings 3" panose="05040102010807070707" pitchFamily="18" charset="2"/>
                    </a:rPr>
                    <a:t></a:t>
                  </a:r>
                  <a:r>
                    <a:rPr lang="en-US" sz="1400" b="0" dirty="0"/>
                    <a:t>User : admin</a:t>
                  </a:r>
                  <a:endParaRPr lang="th-TH" sz="2000" b="0" dirty="0"/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>
                <a:off x="495300" y="1223197"/>
                <a:ext cx="11106150" cy="5711003"/>
              </a:xfrm>
              <a:prstGeom prst="rect">
                <a:avLst/>
              </a:prstGeom>
              <a:solidFill>
                <a:srgbClr val="D9E0E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95300" y="1229360"/>
                <a:ext cx="11106150" cy="0"/>
              </a:xfrm>
              <a:prstGeom prst="line">
                <a:avLst/>
              </a:prstGeom>
              <a:ln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586" y="834150"/>
              <a:ext cx="405419" cy="377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26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164A8-C199-4FF6-8040-D52BFD3BDF9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5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71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2" r:id="rId3"/>
    <p:sldLayoutId id="2147483655" r:id="rId4"/>
    <p:sldLayoutId id="2147483656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572131" y="1014899"/>
            <a:ext cx="1425194" cy="783521"/>
            <a:chOff x="2626106" y="1447801"/>
            <a:chExt cx="1425194" cy="493577"/>
          </a:xfrm>
        </p:grpSpPr>
        <p:sp>
          <p:nvSpPr>
            <p:cNvPr id="19" name="Rectangle 18"/>
            <p:cNvSpPr/>
            <p:nvPr/>
          </p:nvSpPr>
          <p:spPr>
            <a:xfrm>
              <a:off x="2641600" y="1447801"/>
              <a:ext cx="1409700" cy="3568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th-TH" sz="1600" dirty="0">
                  <a:solidFill>
                    <a:schemeClr val="tx1"/>
                  </a:solidFill>
                </a:rPr>
                <a:t>     เพิ่มสมาชิก</a:t>
              </a:r>
            </a:p>
            <a:p>
              <a:r>
                <a:rPr lang="th-TH" sz="1600" dirty="0">
                  <a:solidFill>
                    <a:schemeClr val="tx1"/>
                  </a:solidFill>
                </a:rPr>
                <a:t>     ข้อมูลสมาชิก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6106" y="1457723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26106" y="1602824"/>
              <a:ext cx="3674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h-TH" sz="1600" dirty="0">
                  <a:sym typeface="Wingdings 3" panose="05040102010807070707" pitchFamily="18" charset="2"/>
                </a:rPr>
                <a:t></a:t>
              </a:r>
              <a:endParaRPr lang="th-TH" sz="1600" dirty="0"/>
            </a:p>
          </p:txBody>
        </p:sp>
      </p:grpSp>
      <p:sp>
        <p:nvSpPr>
          <p:cNvPr id="55" name="Round Same Side Corner Rectangle 54"/>
          <p:cNvSpPr/>
          <p:nvPr/>
        </p:nvSpPr>
        <p:spPr>
          <a:xfrm rot="10800000">
            <a:off x="612322" y="2109281"/>
            <a:ext cx="10853964" cy="4426985"/>
          </a:xfrm>
          <a:prstGeom prst="round2SameRect">
            <a:avLst>
              <a:gd name="adj1" fmla="val 87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91184" y="1278122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57B757"/>
                </a:solidFill>
              </a:rPr>
              <a:t>ข้อมูลสมาชิก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329231" y="2188689"/>
            <a:ext cx="2099644" cy="276999"/>
            <a:chOff x="157873" y="641914"/>
            <a:chExt cx="2099644" cy="276999"/>
          </a:xfrm>
        </p:grpSpPr>
        <p:sp>
          <p:nvSpPr>
            <p:cNvPr id="136" name="Rounded Rectangle 13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8647282" y="2188689"/>
            <a:ext cx="2667642" cy="276999"/>
            <a:chOff x="-1149900" y="641914"/>
            <a:chExt cx="2667642" cy="276999"/>
          </a:xfrm>
        </p:grpSpPr>
        <p:sp>
          <p:nvSpPr>
            <p:cNvPr id="163" name="Rounded Rectangle 162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31007"/>
              </p:ext>
            </p:extLst>
          </p:nvPr>
        </p:nvGraphicFramePr>
        <p:xfrm>
          <a:off x="726149" y="2611819"/>
          <a:ext cx="10588775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52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898586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555591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208684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308842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935953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921503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  <a:gridCol w="1063204">
                  <a:extLst>
                    <a:ext uri="{9D8B030D-6E8A-4147-A177-3AD203B41FA5}">
                      <a16:colId xmlns:a16="http://schemas.microsoft.com/office/drawing/2014/main" val="648329145"/>
                    </a:ext>
                  </a:extLst>
                </a:gridCol>
                <a:gridCol w="808843">
                  <a:extLst>
                    <a:ext uri="{9D8B030D-6E8A-4147-A177-3AD203B41FA5}">
                      <a16:colId xmlns:a16="http://schemas.microsoft.com/office/drawing/2014/main" val="2240998472"/>
                    </a:ext>
                  </a:extLst>
                </a:gridCol>
                <a:gridCol w="1127045">
                  <a:extLst>
                    <a:ext uri="{9D8B030D-6E8A-4147-A177-3AD203B41FA5}">
                      <a16:colId xmlns:a16="http://schemas.microsoft.com/office/drawing/2014/main" val="275206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รหัสสมาชิก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รหัสบัตรประชาชน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หมายเลยโทร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ศัพท์มือถือ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หมายเลข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โทรศัพท์บ้าน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อีเมล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ไลน์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เฟซบุ๊ค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69" name="TextBox 168"/>
          <p:cNvSpPr txBox="1"/>
          <p:nvPr/>
        </p:nvSpPr>
        <p:spPr>
          <a:xfrm>
            <a:off x="726149" y="4643823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sp>
        <p:nvSpPr>
          <p:cNvPr id="171" name="Rounded Rectangle 170"/>
          <p:cNvSpPr/>
          <p:nvPr/>
        </p:nvSpPr>
        <p:spPr>
          <a:xfrm>
            <a:off x="10683240" y="4684938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Next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9748832" y="4687844"/>
            <a:ext cx="631684" cy="194768"/>
          </a:xfrm>
          <a:prstGeom prst="roundRect">
            <a:avLst/>
          </a:prstGeom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Previous</a:t>
            </a:r>
            <a:endParaRPr lang="th-TH" sz="900" dirty="0">
              <a:solidFill>
                <a:schemeClr val="tx1"/>
              </a:solidFill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10431017" y="4684938"/>
            <a:ext cx="201722" cy="194768"/>
          </a:xfrm>
          <a:prstGeom prst="roundRect">
            <a:avLst/>
          </a:prstGeom>
          <a:solidFill>
            <a:srgbClr val="00B050"/>
          </a:solidFill>
          <a:ln w="3175">
            <a:solidFill>
              <a:srgbClr val="E2E2E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1</a:t>
            </a:r>
            <a:endParaRPr lang="th-TH" sz="9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3174" y="146480"/>
            <a:ext cx="386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User Information</a:t>
            </a:r>
            <a:endParaRPr lang="th-TH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3966" y="1660039"/>
            <a:ext cx="10872320" cy="449943"/>
            <a:chOff x="593966" y="2656114"/>
            <a:chExt cx="10872320" cy="449943"/>
          </a:xfrm>
        </p:grpSpPr>
        <p:sp>
          <p:nvSpPr>
            <p:cNvPr id="35" name="Round Same Side Corner Rectangle 34"/>
            <p:cNvSpPr/>
            <p:nvPr/>
          </p:nvSpPr>
          <p:spPr>
            <a:xfrm>
              <a:off x="612322" y="2656114"/>
              <a:ext cx="10853964" cy="449943"/>
            </a:xfrm>
            <a:prstGeom prst="round2SameRect">
              <a:avLst>
                <a:gd name="adj1" fmla="val 8199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th-TH" sz="16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3966" y="2677403"/>
              <a:ext cx="1542828" cy="39498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แสดงข้อมูลทั้งหมด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7567330" y="274205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102090" y="2753736"/>
              <a:ext cx="212837" cy="205364"/>
              <a:chOff x="11102090" y="2753736"/>
              <a:chExt cx="212837" cy="205364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11102090" y="2753736"/>
                <a:ext cx="212837" cy="205364"/>
              </a:xfrm>
              <a:prstGeom prst="ellipse">
                <a:avLst/>
              </a:prstGeom>
              <a:solidFill>
                <a:srgbClr val="B6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1" name="Left-Right Arrow 40"/>
              <p:cNvSpPr/>
              <p:nvPr/>
            </p:nvSpPr>
            <p:spPr>
              <a:xfrm rot="18900000" flipV="1">
                <a:off x="11138233" y="2831963"/>
                <a:ext cx="140551" cy="48908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Rounded Rectangle 30"/>
            <p:cNvSpPr/>
            <p:nvPr/>
          </p:nvSpPr>
          <p:spPr>
            <a:xfrm>
              <a:off x="8371933" y="274205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0255428" y="274205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FF0000"/>
                  </a:solidFill>
                </a:rPr>
                <a:t>พิมพ์</a:t>
              </a:r>
            </a:p>
          </p:txBody>
        </p:sp>
      </p:grpSp>
      <p:sp>
        <p:nvSpPr>
          <p:cNvPr id="48" name="Rounded Rectangle 47"/>
          <p:cNvSpPr/>
          <p:nvPr/>
        </p:nvSpPr>
        <p:spPr>
          <a:xfrm>
            <a:off x="9176536" y="1743030"/>
            <a:ext cx="989309" cy="268068"/>
          </a:xfrm>
          <a:prstGeom prst="roundRect">
            <a:avLst>
              <a:gd name="adj" fmla="val 5195"/>
            </a:avLst>
          </a:prstGeom>
          <a:ln>
            <a:solidFill>
              <a:srgbClr val="467EAE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100" b="1" dirty="0">
                <a:solidFill>
                  <a:srgbClr val="4079AC"/>
                </a:solidFill>
                <a:latin typeface="Arial" panose="020B0604020202020204" pitchFamily="34" charset="0"/>
              </a:rPr>
              <a:t>ดูข้อมูล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517" y="5313046"/>
            <a:ext cx="4186009" cy="83099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800" b="1" dirty="0"/>
              <a:t>*</a:t>
            </a:r>
            <a:r>
              <a:rPr lang="th-TH" sz="1800" b="1" u="sng" dirty="0"/>
              <a:t>หมายเหตุ</a:t>
            </a:r>
            <a:r>
              <a:rPr lang="th-TH" sz="1800" b="1" dirty="0"/>
              <a:t> </a:t>
            </a:r>
          </a:p>
          <a:p>
            <a:r>
              <a:rPr lang="th-TH" sz="1800" b="1" dirty="0"/>
              <a:t>	1.ให้ใช้ </a:t>
            </a:r>
            <a:r>
              <a:rPr lang="en-US" sz="1800" b="1" dirty="0"/>
              <a:t>Theme </a:t>
            </a:r>
            <a:r>
              <a:rPr lang="th-TH" sz="1800" b="1" dirty="0"/>
              <a:t>สีเขียว</a:t>
            </a:r>
          </a:p>
          <a:p>
            <a:r>
              <a:rPr lang="th-TH" sz="1800" b="1" dirty="0"/>
              <a:t>	2.</a:t>
            </a:r>
            <a:r>
              <a:rPr lang="en-US" sz="1800" b="1" dirty="0"/>
              <a:t>Field </a:t>
            </a:r>
            <a:r>
              <a:rPr lang="th-TH" sz="1800" b="1" dirty="0"/>
              <a:t>ที่ใช้สีเทา หมายถึงไม่สามารถแก้ไขได้</a:t>
            </a:r>
          </a:p>
        </p:txBody>
      </p:sp>
    </p:spTree>
    <p:extLst>
      <p:ext uri="{BB962C8B-B14F-4D97-AF65-F5344CB8AC3E}">
        <p14:creationId xmlns:p14="http://schemas.microsoft.com/office/powerpoint/2010/main" val="31042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083" y="1358497"/>
            <a:ext cx="9940866" cy="55155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แก้ไขข้อมูลรางวัลเชิดชูเกียรติที่เคยได้รับ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854377" y="3074035"/>
            <a:ext cx="241799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7" idx="1"/>
            <a:endCxn id="30" idx="0"/>
          </p:cNvCxnSpPr>
          <p:nvPr/>
        </p:nvCxnSpPr>
        <p:spPr>
          <a:xfrm rot="10800000" flipV="1">
            <a:off x="5381425" y="3228849"/>
            <a:ext cx="2472953" cy="335484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659974" y="3564333"/>
            <a:ext cx="3442899" cy="2868903"/>
            <a:chOff x="8528548" y="2209800"/>
            <a:chExt cx="3442899" cy="2868903"/>
          </a:xfrm>
        </p:grpSpPr>
        <p:sp>
          <p:nvSpPr>
            <p:cNvPr id="30" name="Rectangle 29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reward_desc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8945072" y="2823148"/>
              <a:ext cx="2588936" cy="276999"/>
              <a:chOff x="100905" y="641914"/>
              <a:chExt cx="2588936" cy="276999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643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5225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23394"/>
              </p:ext>
            </p:extLst>
          </p:nvPr>
        </p:nvGraphicFramePr>
        <p:xfrm>
          <a:off x="877512" y="3444777"/>
          <a:ext cx="10356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3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2381495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926198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3935681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ระดับการศึกษา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ชื่อสถาบัน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สาขา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วิชาเอก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5.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351429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70673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5 ของทั้งหมด 5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747849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เพิ่ม / แก้ไขข้อมูลการศึกษา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441592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8" name="Rounded Rectangle 57"/>
            <p:cNvSpPr/>
            <p:nvPr/>
          </p:nvSpPr>
          <p:spPr>
            <a:xfrm>
              <a:off x="8129557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934160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738763" y="2526810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28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5296" y="1356359"/>
            <a:ext cx="9940866" cy="551557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แก้ไขข้อมูลการศึกษา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868093" y="3073418"/>
            <a:ext cx="236914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0" name="Elbow Connector 29"/>
          <p:cNvCxnSpPr>
            <a:stCxn id="29" idx="1"/>
            <a:endCxn id="34" idx="0"/>
          </p:cNvCxnSpPr>
          <p:nvPr/>
        </p:nvCxnSpPr>
        <p:spPr>
          <a:xfrm rot="10800000" flipV="1">
            <a:off x="5356025" y="3228231"/>
            <a:ext cx="2512069" cy="33610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634574" y="3564333"/>
            <a:ext cx="3442899" cy="2868903"/>
            <a:chOff x="3659974" y="3564333"/>
            <a:chExt cx="3442899" cy="2868903"/>
          </a:xfrm>
        </p:grpSpPr>
        <p:grpSp>
          <p:nvGrpSpPr>
            <p:cNvPr id="33" name="Group 32"/>
            <p:cNvGrpSpPr/>
            <p:nvPr/>
          </p:nvGrpSpPr>
          <p:grpSpPr>
            <a:xfrm>
              <a:off x="3659974" y="3564333"/>
              <a:ext cx="3442899" cy="2868903"/>
              <a:chOff x="8528548" y="2209800"/>
              <a:chExt cx="3442899" cy="2868903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9916613" y="4062333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086955" y="4327852"/>
              <a:ext cx="2588936" cy="992960"/>
              <a:chOff x="8945072" y="2805823"/>
              <a:chExt cx="2588936" cy="99296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8945072" y="2805823"/>
                <a:ext cx="2588936" cy="276999"/>
                <a:chOff x="100905" y="641914"/>
                <a:chExt cx="2588936" cy="276999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8945072" y="3044592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ระดับการศึกษา</a:t>
                  </a:r>
                  <a:endParaRPr lang="en-US" sz="1200" dirty="0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degree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945072" y="3284298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1" name="TextBox 60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ชื่อสถาบัน</a:t>
                  </a:r>
                  <a:endParaRPr lang="en-US" sz="1200" dirty="0"/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colledge_name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8945072" y="3521784"/>
                <a:ext cx="2588936" cy="276999"/>
                <a:chOff x="9010649" y="3677469"/>
                <a:chExt cx="2588936" cy="276999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สาขา / วิชาเอก</a:t>
                  </a:r>
                  <a:endParaRPr lang="en-US" sz="1200" dirty="0"/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faculty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1374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82251"/>
            <a:ext cx="10875102" cy="5354015"/>
            <a:chOff x="591184" y="1182251"/>
            <a:chExt cx="10875102" cy="5354015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82251"/>
              <a:ext cx="10875102" cy="5354015"/>
              <a:chOff x="591184" y="1182251"/>
              <a:chExt cx="10875102" cy="5354015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911235" y="2677403"/>
                      <a:ext cx="655887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5225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82251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66208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027366" y="3297067"/>
            <a:ext cx="2539755" cy="276999"/>
            <a:chOff x="-60575" y="641914"/>
            <a:chExt cx="2539755" cy="276999"/>
          </a:xfrm>
        </p:grpSpPr>
        <p:sp>
          <p:nvSpPr>
            <p:cNvPr id="186" name="Rounded Rectangle 18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restrict_food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-60575" y="641914"/>
              <a:ext cx="113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อาหารที่แพ้</a:t>
              </a:r>
              <a:endParaRPr lang="en-US" sz="1200" dirty="0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4600566" y="2979886"/>
            <a:ext cx="2539755" cy="276999"/>
            <a:chOff x="-60575" y="641914"/>
            <a:chExt cx="2539755" cy="276999"/>
          </a:xfrm>
        </p:grpSpPr>
        <p:sp>
          <p:nvSpPr>
            <p:cNvPr id="426" name="Rounded Rectangle 425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hobby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27" name="TextBox 426"/>
            <p:cNvSpPr txBox="1"/>
            <p:nvPr/>
          </p:nvSpPr>
          <p:spPr>
            <a:xfrm>
              <a:off x="-60575" y="641914"/>
              <a:ext cx="113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งานอดิเรก / กีฬาที่ชอบ</a:t>
              </a:r>
              <a:endParaRPr lang="en-US" sz="1200" dirty="0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4295769" y="3300040"/>
            <a:ext cx="2844551" cy="276999"/>
            <a:chOff x="-365371" y="641914"/>
            <a:chExt cx="2844551" cy="276999"/>
          </a:xfrm>
        </p:grpSpPr>
        <p:sp>
          <p:nvSpPr>
            <p:cNvPr id="429" name="Rounded Rectangle 4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special_skill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30" name="TextBox 429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ความสามารถพิเศษ</a:t>
              </a:r>
              <a:endParaRPr lang="en-US" sz="1200" dirty="0"/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1244818" y="2657372"/>
            <a:ext cx="5895491" cy="276999"/>
            <a:chOff x="157873" y="641914"/>
            <a:chExt cx="5895491" cy="276999"/>
          </a:xfrm>
        </p:grpSpPr>
        <p:sp>
          <p:nvSpPr>
            <p:cNvPr id="488" name="Rounded Rectangle 487"/>
            <p:cNvSpPr/>
            <p:nvPr/>
          </p:nvSpPr>
          <p:spPr>
            <a:xfrm>
              <a:off x="1072445" y="683029"/>
              <a:ext cx="4980919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medical_history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โรคประจำตัว</a:t>
              </a:r>
              <a:endParaRPr lang="en-US" sz="1200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ข้อมูลสุขภาพ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45815" y="2976913"/>
            <a:ext cx="2397295" cy="278019"/>
            <a:chOff x="1245815" y="2976913"/>
            <a:chExt cx="2397295" cy="278019"/>
          </a:xfrm>
        </p:grpSpPr>
        <p:grpSp>
          <p:nvGrpSpPr>
            <p:cNvPr id="61" name="Group 60"/>
            <p:cNvGrpSpPr/>
            <p:nvPr/>
          </p:nvGrpSpPr>
          <p:grpSpPr>
            <a:xfrm>
              <a:off x="1245815" y="2976913"/>
              <a:ext cx="2321307" cy="276999"/>
              <a:chOff x="157873" y="641914"/>
              <a:chExt cx="2321307" cy="276999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blood_group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หมู่โลหิต</a:t>
                </a:r>
                <a:endParaRPr lang="en-US" sz="1200" dirty="0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3347977" y="30323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17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43757" y="2677403"/>
                      <a:ext cx="135428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5225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77512" y="5438964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480079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79069"/>
              </p:ext>
            </p:extLst>
          </p:nvPr>
        </p:nvGraphicFramePr>
        <p:xfrm>
          <a:off x="877512" y="3377967"/>
          <a:ext cx="1035650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74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381264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1967583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49310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  <a:gridCol w="1785981">
                  <a:extLst>
                    <a:ext uri="{9D8B030D-6E8A-4147-A177-3AD203B41FA5}">
                      <a16:colId xmlns:a16="http://schemas.microsoft.com/office/drawing/2014/main" val="4198827476"/>
                    </a:ext>
                  </a:extLst>
                </a:gridCol>
                <a:gridCol w="1277155">
                  <a:extLst>
                    <a:ext uri="{9D8B030D-6E8A-4147-A177-3AD203B41FA5}">
                      <a16:colId xmlns:a16="http://schemas.microsoft.com/office/drawing/2014/main" val="2861367716"/>
                    </a:ext>
                  </a:extLst>
                </a:gridCol>
                <a:gridCol w="1257437">
                  <a:extLst>
                    <a:ext uri="{9D8B030D-6E8A-4147-A177-3AD203B41FA5}">
                      <a16:colId xmlns:a16="http://schemas.microsoft.com/office/drawing/2014/main" val="254275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ชื่อสถานที่ทำงาน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ตำแหน่งงาน</a:t>
                      </a:r>
                    </a:p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(ภาษาอังกฤษ)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ปีที่ทำงาน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ที่อยู่สถานที่ทำงาน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ข้อมูลสถานที่ทำงาน และประวัติการทำงาน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441592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4" name="Rounded Rectangle 63"/>
            <p:cNvSpPr/>
            <p:nvPr/>
          </p:nvSpPr>
          <p:spPr>
            <a:xfrm>
              <a:off x="8129557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934160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9738763" y="2526810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91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1528" y="1364970"/>
            <a:ext cx="9681058" cy="535989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แก้ไขข้อมูลสถานที่ทำงาน และประวัติการทำงาน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741920" y="3006926"/>
            <a:ext cx="2369071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4" name="Elbow Connector 33"/>
          <p:cNvCxnSpPr>
            <a:stCxn id="33" idx="1"/>
            <a:endCxn id="50" idx="0"/>
          </p:cNvCxnSpPr>
          <p:nvPr/>
        </p:nvCxnSpPr>
        <p:spPr>
          <a:xfrm rot="10800000">
            <a:off x="4486696" y="3006926"/>
            <a:ext cx="3255225" cy="154814"/>
          </a:xfrm>
          <a:prstGeom prst="bentConnector4">
            <a:avLst>
              <a:gd name="adj1" fmla="val 20953"/>
              <a:gd name="adj2" fmla="val 24766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595582" y="3006926"/>
            <a:ext cx="3782226" cy="3509567"/>
            <a:chOff x="3634573" y="3564333"/>
            <a:chExt cx="3782226" cy="3509567"/>
          </a:xfrm>
        </p:grpSpPr>
        <p:grpSp>
          <p:nvGrpSpPr>
            <p:cNvPr id="36" name="Group 35"/>
            <p:cNvGrpSpPr/>
            <p:nvPr/>
          </p:nvGrpSpPr>
          <p:grpSpPr>
            <a:xfrm>
              <a:off x="3634573" y="3564333"/>
              <a:ext cx="3782226" cy="3509567"/>
              <a:chOff x="8528548" y="2209800"/>
              <a:chExt cx="3442899" cy="350956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528548" y="2209800"/>
                <a:ext cx="3442899" cy="3509567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8724359" y="2718389"/>
                <a:ext cx="3051276" cy="2785077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09131" y="4127675"/>
              <a:ext cx="3293784" cy="2574814"/>
              <a:chOff x="8572672" y="2762752"/>
              <a:chExt cx="3293784" cy="2574814"/>
            </a:xfrm>
          </p:grpSpPr>
          <p:sp>
            <p:nvSpPr>
              <p:cNvPr id="53" name="Rounded Rectangle 52"/>
              <p:cNvSpPr/>
              <p:nvPr/>
            </p:nvSpPr>
            <p:spPr>
              <a:xfrm>
                <a:off x="10249061" y="4994659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9277520" y="2762752"/>
                <a:ext cx="2588936" cy="276999"/>
                <a:chOff x="100905" y="641914"/>
                <a:chExt cx="2588936" cy="276999"/>
              </a:xfrm>
            </p:grpSpPr>
            <p:sp>
              <p:nvSpPr>
                <p:cNvPr id="55" name="Rounded Rectangle 5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9277520" y="3001521"/>
                <a:ext cx="2588936" cy="276999"/>
                <a:chOff x="9010649" y="3437763"/>
                <a:chExt cx="2588936" cy="276999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9010649" y="3437763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</a:t>
                  </a:r>
                  <a:endParaRPr lang="en-US" sz="1200" dirty="0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>
                  <a:off x="9985637" y="3478878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8572672" y="3241227"/>
                <a:ext cx="3293784" cy="276999"/>
                <a:chOff x="8305801" y="3677469"/>
                <a:chExt cx="3293784" cy="276999"/>
              </a:xfrm>
            </p:grpSpPr>
            <p:sp>
              <p:nvSpPr>
                <p:cNvPr id="87" name="TextBox 86"/>
                <p:cNvSpPr txBox="1"/>
                <p:nvPr/>
              </p:nvSpPr>
              <p:spPr>
                <a:xfrm>
                  <a:off x="8305801" y="3677469"/>
                  <a:ext cx="16763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ชื่อสถานที่ทำงาน (ภาษาอังกกฤษ)</a:t>
                  </a:r>
                  <a:endParaRPr lang="en-US" sz="1200" dirty="0"/>
                </a:p>
              </p:txBody>
            </p:sp>
            <p:sp>
              <p:nvSpPr>
                <p:cNvPr id="88" name="Rounded Rectangle 87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company_name_eng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9277520" y="3478713"/>
                <a:ext cx="2588936" cy="276999"/>
                <a:chOff x="9010649" y="3677469"/>
                <a:chExt cx="2588936" cy="276999"/>
              </a:xfrm>
            </p:grpSpPr>
            <p:sp>
              <p:nvSpPr>
                <p:cNvPr id="90" name="TextBox 89"/>
                <p:cNvSpPr txBox="1"/>
                <p:nvPr/>
              </p:nvSpPr>
              <p:spPr>
                <a:xfrm>
                  <a:off x="9010649" y="3677469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</a:t>
                  </a:r>
                  <a:endParaRPr lang="en-US" sz="1200" dirty="0"/>
                </a:p>
              </p:txBody>
            </p:sp>
            <p:sp>
              <p:nvSpPr>
                <p:cNvPr id="91" name="Rounded Rectangle 90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position_name_th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8757392" y="3715571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3" name="TextBox 92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ตำแหน่งงาน (ภาษาอังกฤษ)</a:t>
                  </a:r>
                  <a:endParaRPr lang="en-US" sz="1200" dirty="0"/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position_name_eng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8757392" y="3954649"/>
                <a:ext cx="3109064" cy="276999"/>
                <a:chOff x="8490521" y="3677469"/>
                <a:chExt cx="3109064" cy="276999"/>
              </a:xfrm>
            </p:grpSpPr>
            <p:sp>
              <p:nvSpPr>
                <p:cNvPr id="96" name="TextBox 95"/>
                <p:cNvSpPr txBox="1"/>
                <p:nvPr/>
              </p:nvSpPr>
              <p:spPr>
                <a:xfrm>
                  <a:off x="8490521" y="3677469"/>
                  <a:ext cx="149167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ปีที่ทำงาน</a:t>
                  </a:r>
                  <a:endParaRPr lang="en-US" sz="1200" dirty="0"/>
                </a:p>
              </p:txBody>
            </p:sp>
            <p:sp>
              <p:nvSpPr>
                <p:cNvPr id="97" name="Rounded Rectangle 96"/>
                <p:cNvSpPr/>
                <p:nvPr/>
              </p:nvSpPr>
              <p:spPr>
                <a:xfrm>
                  <a:off x="9985637" y="3718584"/>
                  <a:ext cx="1613948" cy="194768"/>
                </a:xfrm>
                <a:prstGeom prst="roundRect">
                  <a:avLst/>
                </a:prstGeom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work_year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ounded Rectangle 97"/>
              <p:cNvSpPr/>
              <p:nvPr/>
            </p:nvSpPr>
            <p:spPr>
              <a:xfrm>
                <a:off x="10249061" y="4241937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office_address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9144172" y="4200822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ที่อยู่สถานที่ทำงาน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28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Round Same Side Corner Rectangle 716"/>
          <p:cNvSpPr/>
          <p:nvPr/>
        </p:nvSpPr>
        <p:spPr>
          <a:xfrm rot="10800000">
            <a:off x="612322" y="1704356"/>
            <a:ext cx="10832826" cy="4934010"/>
          </a:xfrm>
          <a:prstGeom prst="round2SameRect">
            <a:avLst>
              <a:gd name="adj1" fmla="val 32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th-TH" sz="16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3174" y="146480"/>
            <a:ext cx="111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: </a:t>
            </a:r>
            <a:r>
              <a:rPr lang="th-TH" b="1" dirty="0"/>
              <a:t>เพิ่ม / แก้ไขข้อมูลสมาชิก </a:t>
            </a:r>
          </a:p>
        </p:txBody>
      </p:sp>
      <p:grpSp>
        <p:nvGrpSpPr>
          <p:cNvPr id="716" name="Group 715"/>
          <p:cNvGrpSpPr/>
          <p:nvPr/>
        </p:nvGrpSpPr>
        <p:grpSpPr>
          <a:xfrm>
            <a:off x="593966" y="1314920"/>
            <a:ext cx="10872320" cy="460226"/>
            <a:chOff x="593966" y="2649921"/>
            <a:chExt cx="10872320" cy="456136"/>
          </a:xfrm>
        </p:grpSpPr>
        <p:grpSp>
          <p:nvGrpSpPr>
            <p:cNvPr id="718" name="Group 717"/>
            <p:cNvGrpSpPr/>
            <p:nvPr/>
          </p:nvGrpSpPr>
          <p:grpSpPr>
            <a:xfrm>
              <a:off x="593966" y="2656114"/>
              <a:ext cx="10872320" cy="416272"/>
              <a:chOff x="593966" y="2656114"/>
              <a:chExt cx="10872320" cy="416272"/>
            </a:xfrm>
          </p:grpSpPr>
          <p:sp>
            <p:nvSpPr>
              <p:cNvPr id="727" name="Round Same Side Corner Rectangle 726"/>
              <p:cNvSpPr/>
              <p:nvPr/>
            </p:nvSpPr>
            <p:spPr>
              <a:xfrm>
                <a:off x="612322" y="2656114"/>
                <a:ext cx="10853964" cy="386487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8" name="Rectangle 727"/>
              <p:cNvSpPr/>
              <p:nvPr/>
            </p:nvSpPr>
            <p:spPr>
              <a:xfrm>
                <a:off x="593966" y="2677403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u="sng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ข้อมูลตามบัตรประชาชน</a:t>
                </a:r>
              </a:p>
              <a:p>
                <a:pPr algn="ctr"/>
                <a:r>
                  <a:rPr lang="th-TH" sz="1400" b="1" u="sng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และข้อมูลการติดต่อกลับ</a:t>
                </a:r>
              </a:p>
            </p:txBody>
          </p:sp>
          <p:sp>
            <p:nvSpPr>
              <p:cNvPr id="729" name="Rectangle 728"/>
              <p:cNvSpPr/>
              <p:nvPr/>
            </p:nvSpPr>
            <p:spPr>
              <a:xfrm>
                <a:off x="2117159" y="2677403"/>
                <a:ext cx="794846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ประวัติการฝึกอบรม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0" name="Rectangle 729"/>
              <p:cNvSpPr/>
              <p:nvPr/>
            </p:nvSpPr>
            <p:spPr>
              <a:xfrm>
                <a:off x="2911235" y="2677403"/>
                <a:ext cx="655887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ประวัติการดูงาน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Rectangle 730"/>
              <p:cNvSpPr/>
              <p:nvPr/>
            </p:nvSpPr>
            <p:spPr>
              <a:xfrm>
                <a:off x="3567122" y="2677403"/>
                <a:ext cx="1183105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ประสบการณ์ในการช่วยเหลือสังคม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2" name="Rectangle 731"/>
              <p:cNvSpPr/>
              <p:nvPr/>
            </p:nvSpPr>
            <p:spPr>
              <a:xfrm>
                <a:off x="5731427" y="2677403"/>
                <a:ext cx="726135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ข้อมูลการศึกษา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4737699" y="2677403"/>
                <a:ext cx="1045244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รางวัลเชิดชูเกียรติที่เคยได้รับ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6432290" y="2677403"/>
                <a:ext cx="694691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ข้อมูลสุขภาพ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7094723" y="2677403"/>
                <a:ext cx="1275613" cy="3949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ข้อมูลสถานที่ทำงานและประวัติการทำงาน</a:t>
                </a:r>
                <a:endPara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6" name="Rounded Rectangle 735"/>
              <p:cNvSpPr/>
              <p:nvPr/>
            </p:nvSpPr>
            <p:spPr>
              <a:xfrm>
                <a:off x="10265709" y="2716640"/>
                <a:ext cx="695303" cy="265685"/>
              </a:xfrm>
              <a:prstGeom prst="roundRect">
                <a:avLst>
                  <a:gd name="adj" fmla="val 5195"/>
                </a:avLst>
              </a:prstGeom>
              <a:ln>
                <a:solidFill>
                  <a:srgbClr val="54B25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100" b="1" dirty="0">
                    <a:solidFill>
                      <a:srgbClr val="57B757"/>
                    </a:solidFill>
                    <a:latin typeface="Arial" panose="020B0604020202020204" pitchFamily="34" charset="0"/>
                  </a:rPr>
                  <a:t>จัดเก็บ</a:t>
                </a:r>
              </a:p>
            </p:txBody>
          </p:sp>
          <p:grpSp>
            <p:nvGrpSpPr>
              <p:cNvPr id="738" name="Group 737"/>
              <p:cNvGrpSpPr/>
              <p:nvPr/>
            </p:nvGrpSpPr>
            <p:grpSpPr>
              <a:xfrm>
                <a:off x="11102090" y="2753736"/>
                <a:ext cx="212837" cy="205364"/>
                <a:chOff x="11102090" y="2753736"/>
                <a:chExt cx="212837" cy="205364"/>
              </a:xfrm>
            </p:grpSpPr>
            <p:sp>
              <p:nvSpPr>
                <p:cNvPr id="739" name="Oval 738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0" name="Left-Right Arrow 739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  <a:latin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719" name="Straight Connector 718"/>
            <p:cNvCxnSpPr/>
            <p:nvPr/>
          </p:nvCxnSpPr>
          <p:spPr>
            <a:xfrm>
              <a:off x="2117159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/>
            <p:cNvCxnSpPr/>
            <p:nvPr/>
          </p:nvCxnSpPr>
          <p:spPr>
            <a:xfrm>
              <a:off x="2907494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/>
            <p:cNvCxnSpPr/>
            <p:nvPr/>
          </p:nvCxnSpPr>
          <p:spPr>
            <a:xfrm>
              <a:off x="3567122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/>
            <p:cNvCxnSpPr/>
            <p:nvPr/>
          </p:nvCxnSpPr>
          <p:spPr>
            <a:xfrm>
              <a:off x="4737699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/>
            <p:cNvCxnSpPr/>
            <p:nvPr/>
          </p:nvCxnSpPr>
          <p:spPr>
            <a:xfrm>
              <a:off x="5770842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/>
            <p:cNvCxnSpPr/>
            <p:nvPr/>
          </p:nvCxnSpPr>
          <p:spPr>
            <a:xfrm>
              <a:off x="6449904" y="2656114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/>
            <p:cNvCxnSpPr/>
            <p:nvPr/>
          </p:nvCxnSpPr>
          <p:spPr>
            <a:xfrm>
              <a:off x="7088450" y="2649921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/>
            <p:cNvCxnSpPr/>
            <p:nvPr/>
          </p:nvCxnSpPr>
          <p:spPr>
            <a:xfrm>
              <a:off x="8372186" y="2649921"/>
              <a:ext cx="0" cy="44994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4" name="TextBox 713"/>
          <p:cNvSpPr txBox="1"/>
          <p:nvPr/>
        </p:nvSpPr>
        <p:spPr>
          <a:xfrm>
            <a:off x="591184" y="987563"/>
            <a:ext cx="1196161" cy="4036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b="1" dirty="0">
                <a:solidFill>
                  <a:srgbClr val="57B757"/>
                </a:solidFill>
                <a:latin typeface="Arial" panose="020B0604020202020204" pitchFamily="34" charset="0"/>
              </a:rPr>
              <a:t>ข้อมูลสมาชิก</a:t>
            </a:r>
          </a:p>
        </p:txBody>
      </p:sp>
      <p:sp>
        <p:nvSpPr>
          <p:cNvPr id="715" name="TextBox 714"/>
          <p:cNvSpPr txBox="1"/>
          <p:nvPr/>
        </p:nvSpPr>
        <p:spPr>
          <a:xfrm>
            <a:off x="1692845" y="1072271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200" dirty="0">
                <a:solidFill>
                  <a:srgbClr val="84888C"/>
                </a:solidFill>
                <a:latin typeface="Arial" panose="020B0604020202020204" pitchFamily="34" charset="0"/>
              </a:rPr>
              <a:t>เพิ่ม ข้อมูลสมาชิก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1251952" y="2301341"/>
            <a:ext cx="2321307" cy="276999"/>
            <a:chOff x="157873" y="641914"/>
            <a:chExt cx="2321307" cy="276999"/>
          </a:xfrm>
        </p:grpSpPr>
        <p:sp>
          <p:nvSpPr>
            <p:cNvPr id="711" name="Rounded Rectangle 71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fname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7" name="Group 546"/>
          <p:cNvGrpSpPr/>
          <p:nvPr/>
        </p:nvGrpSpPr>
        <p:grpSpPr>
          <a:xfrm>
            <a:off x="4818286" y="2312144"/>
            <a:ext cx="2321307" cy="276999"/>
            <a:chOff x="157873" y="641914"/>
            <a:chExt cx="2321307" cy="276999"/>
          </a:xfrm>
        </p:grpSpPr>
        <p:sp>
          <p:nvSpPr>
            <p:cNvPr id="709" name="Rounded Rectangle 70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lname</a:t>
              </a:r>
              <a:endParaRPr lang="th-TH" sz="12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นามสกุล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8" name="Group 547"/>
          <p:cNvGrpSpPr/>
          <p:nvPr/>
        </p:nvGrpSpPr>
        <p:grpSpPr>
          <a:xfrm>
            <a:off x="1251835" y="2946389"/>
            <a:ext cx="2321307" cy="276999"/>
            <a:chOff x="157873" y="641914"/>
            <a:chExt cx="2321307" cy="276999"/>
          </a:xfrm>
        </p:grpSpPr>
        <p:sp>
          <p:nvSpPr>
            <p:cNvPr id="707" name="Rounded Rectangle 70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current_age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08" name="TextBox 70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อายุปัจจุบัน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4825039" y="2530813"/>
            <a:ext cx="2321307" cy="276999"/>
            <a:chOff x="157873" y="641914"/>
            <a:chExt cx="2321307" cy="276999"/>
          </a:xfrm>
        </p:grpSpPr>
        <p:sp>
          <p:nvSpPr>
            <p:cNvPr id="689" name="Rounded Rectangle 6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nationality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90" name="TextBox 68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สัญชาติ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4301793" y="2956528"/>
            <a:ext cx="2844551" cy="276999"/>
            <a:chOff x="-365371" y="641914"/>
            <a:chExt cx="2844551" cy="276999"/>
          </a:xfrm>
        </p:grpSpPr>
        <p:sp>
          <p:nvSpPr>
            <p:cNvPr id="687" name="Rounded Rectangle 68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cid_card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88" name="TextBox 687"/>
            <p:cNvSpPr txBox="1"/>
            <p:nvPr/>
          </p:nvSpPr>
          <p:spPr>
            <a:xfrm>
              <a:off x="-365371" y="641914"/>
              <a:ext cx="14378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เลขประจำตัวประชาชน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3" name="Group 562"/>
          <p:cNvGrpSpPr/>
          <p:nvPr/>
        </p:nvGrpSpPr>
        <p:grpSpPr>
          <a:xfrm>
            <a:off x="1244818" y="1682876"/>
            <a:ext cx="2321307" cy="276999"/>
            <a:chOff x="157873" y="641914"/>
            <a:chExt cx="2321307" cy="276999"/>
          </a:xfrm>
        </p:grpSpPr>
        <p:sp>
          <p:nvSpPr>
            <p:cNvPr id="677" name="Rounded Rectangle 67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member_code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78" name="TextBox 67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4" name="Group 563"/>
          <p:cNvGrpSpPr/>
          <p:nvPr/>
        </p:nvGrpSpPr>
        <p:grpSpPr>
          <a:xfrm>
            <a:off x="7793764" y="3137791"/>
            <a:ext cx="2623337" cy="1439336"/>
            <a:chOff x="7793764" y="4112287"/>
            <a:chExt cx="2623337" cy="1439336"/>
          </a:xfrm>
        </p:grpSpPr>
        <p:grpSp>
          <p:nvGrpSpPr>
            <p:cNvPr id="667" name="Group 666"/>
            <p:cNvGrpSpPr/>
            <p:nvPr/>
          </p:nvGrpSpPr>
          <p:grpSpPr>
            <a:xfrm>
              <a:off x="8854150" y="4112287"/>
              <a:ext cx="1411559" cy="1138300"/>
              <a:chOff x="6057250" y="898138"/>
              <a:chExt cx="1411559" cy="1138300"/>
            </a:xfrm>
          </p:grpSpPr>
          <p:sp>
            <p:nvSpPr>
              <p:cNvPr id="675" name="Rounded Rectangle 674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76" name="Picture 67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668" name="Group 667"/>
            <p:cNvGrpSpPr/>
            <p:nvPr/>
          </p:nvGrpSpPr>
          <p:grpSpPr>
            <a:xfrm>
              <a:off x="7793764" y="5254358"/>
              <a:ext cx="2623337" cy="297265"/>
              <a:chOff x="7793764" y="5254358"/>
              <a:chExt cx="2623337" cy="297265"/>
            </a:xfrm>
          </p:grpSpPr>
          <p:grpSp>
            <p:nvGrpSpPr>
              <p:cNvPr id="669" name="Group 668"/>
              <p:cNvGrpSpPr/>
              <p:nvPr/>
            </p:nvGrpSpPr>
            <p:grpSpPr>
              <a:xfrm>
                <a:off x="7793764" y="5254358"/>
                <a:ext cx="2623337" cy="297265"/>
                <a:chOff x="7793764" y="3884274"/>
                <a:chExt cx="2623337" cy="297265"/>
              </a:xfrm>
            </p:grpSpPr>
            <p:grpSp>
              <p:nvGrpSpPr>
                <p:cNvPr id="671" name="Group 670"/>
                <p:cNvGrpSpPr/>
                <p:nvPr/>
              </p:nvGrpSpPr>
              <p:grpSpPr>
                <a:xfrm>
                  <a:off x="7793764" y="3884274"/>
                  <a:ext cx="2471945" cy="276999"/>
                  <a:chOff x="12061" y="641914"/>
                  <a:chExt cx="2471945" cy="276999"/>
                </a:xfrm>
              </p:grpSpPr>
              <p:sp>
                <p:nvSpPr>
                  <p:cNvPr id="673" name="Rounded Rectangle 672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74" name="TextBox 673"/>
                  <p:cNvSpPr txBox="1"/>
                  <p:nvPr/>
                </p:nvSpPr>
                <p:spPr>
                  <a:xfrm>
                    <a:off x="12061" y="641914"/>
                    <a:ext cx="10603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รูปของบัตรประชาชน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672" name="Picture 67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670" name="TextBox 669"/>
              <p:cNvSpPr txBox="1"/>
              <p:nvPr/>
            </p:nvSpPr>
            <p:spPr>
              <a:xfrm>
                <a:off x="9418685" y="5265066"/>
                <a:ext cx="76335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cid_card_pic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65" name="Group 564"/>
          <p:cNvGrpSpPr/>
          <p:nvPr/>
        </p:nvGrpSpPr>
        <p:grpSpPr>
          <a:xfrm>
            <a:off x="7939576" y="1719506"/>
            <a:ext cx="2477525" cy="1439336"/>
            <a:chOff x="7939576" y="2694002"/>
            <a:chExt cx="2477525" cy="1439336"/>
          </a:xfrm>
        </p:grpSpPr>
        <p:grpSp>
          <p:nvGrpSpPr>
            <p:cNvPr id="657" name="Group 656"/>
            <p:cNvGrpSpPr/>
            <p:nvPr/>
          </p:nvGrpSpPr>
          <p:grpSpPr>
            <a:xfrm>
              <a:off x="8854150" y="2694002"/>
              <a:ext cx="1411559" cy="1138300"/>
              <a:chOff x="6057250" y="898138"/>
              <a:chExt cx="1411559" cy="1138300"/>
            </a:xfrm>
          </p:grpSpPr>
          <p:sp>
            <p:nvSpPr>
              <p:cNvPr id="665" name="Rounded Rectangle 664"/>
              <p:cNvSpPr/>
              <p:nvPr/>
            </p:nvSpPr>
            <p:spPr>
              <a:xfrm>
                <a:off x="6057250" y="898138"/>
                <a:ext cx="1411559" cy="1138300"/>
              </a:xfrm>
              <a:prstGeom prst="roundRect">
                <a:avLst>
                  <a:gd name="adj" fmla="val 3818"/>
                </a:avLst>
              </a:prstGeom>
              <a:solidFill>
                <a:schemeClr val="bg1"/>
              </a:solidFill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66" name="Picture 66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8572" y="956536"/>
                <a:ext cx="1254041" cy="1021503"/>
              </a:xfrm>
              <a:prstGeom prst="rect">
                <a:avLst/>
              </a:prstGeom>
            </p:spPr>
          </p:pic>
        </p:grpSp>
        <p:grpSp>
          <p:nvGrpSpPr>
            <p:cNvPr id="658" name="Group 657"/>
            <p:cNvGrpSpPr/>
            <p:nvPr/>
          </p:nvGrpSpPr>
          <p:grpSpPr>
            <a:xfrm>
              <a:off x="7939576" y="3836073"/>
              <a:ext cx="2477525" cy="297265"/>
              <a:chOff x="7939576" y="3836073"/>
              <a:chExt cx="2477525" cy="297265"/>
            </a:xfrm>
          </p:grpSpPr>
          <p:grpSp>
            <p:nvGrpSpPr>
              <p:cNvPr id="659" name="Group 658"/>
              <p:cNvGrpSpPr/>
              <p:nvPr/>
            </p:nvGrpSpPr>
            <p:grpSpPr>
              <a:xfrm>
                <a:off x="7939576" y="3836073"/>
                <a:ext cx="2477525" cy="297265"/>
                <a:chOff x="7939576" y="3884274"/>
                <a:chExt cx="2477525" cy="297265"/>
              </a:xfrm>
            </p:grpSpPr>
            <p:grpSp>
              <p:nvGrpSpPr>
                <p:cNvPr id="661" name="Group 660"/>
                <p:cNvGrpSpPr/>
                <p:nvPr/>
              </p:nvGrpSpPr>
              <p:grpSpPr>
                <a:xfrm>
                  <a:off x="7939576" y="3884274"/>
                  <a:ext cx="2326133" cy="276999"/>
                  <a:chOff x="157873" y="641914"/>
                  <a:chExt cx="2326133" cy="276999"/>
                </a:xfrm>
              </p:grpSpPr>
              <p:sp>
                <p:nvSpPr>
                  <p:cNvPr id="663" name="Rounded Rectangle 662"/>
                  <p:cNvSpPr/>
                  <p:nvPr/>
                </p:nvSpPr>
                <p:spPr>
                  <a:xfrm>
                    <a:off x="1072445" y="683029"/>
                    <a:ext cx="1411561" cy="194768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bIns="0" rtlCol="0" anchor="ctr"/>
                  <a:lstStyle/>
                  <a:p>
                    <a:r>
                      <a:rPr lang="en-US" sz="8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Upload file…</a:t>
                    </a:r>
                    <a:endParaRPr lang="th-TH" sz="8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664" name="TextBox 663"/>
                  <p:cNvSpPr txBox="1"/>
                  <p:nvPr/>
                </p:nvSpPr>
                <p:spPr>
                  <a:xfrm>
                    <a:off x="157873" y="641914"/>
                    <a:ext cx="91457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>
                        <a:latin typeface="Arial" panose="020B0604020202020204" pitchFamily="34" charset="0"/>
                      </a:rPr>
                      <a:t>รูปถ่ายสมาชิก</a:t>
                    </a:r>
                    <a:endParaRPr lang="en-US" sz="1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662" name="Picture 66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35544" y="3895371"/>
                  <a:ext cx="381557" cy="286168"/>
                </a:xfrm>
                <a:prstGeom prst="rect">
                  <a:avLst/>
                </a:prstGeom>
              </p:spPr>
            </p:pic>
          </p:grpSp>
          <p:sp>
            <p:nvSpPr>
              <p:cNvPr id="660" name="TextBox 659"/>
              <p:cNvSpPr txBox="1"/>
              <p:nvPr/>
            </p:nvSpPr>
            <p:spPr>
              <a:xfrm>
                <a:off x="9452349" y="3846781"/>
                <a:ext cx="72968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mem_photo</a:t>
                </a:r>
                <a:endParaRPr lang="th-TH" sz="800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66" name="Group 565"/>
          <p:cNvGrpSpPr/>
          <p:nvPr/>
        </p:nvGrpSpPr>
        <p:grpSpPr>
          <a:xfrm>
            <a:off x="4825038" y="2743627"/>
            <a:ext cx="2362416" cy="291218"/>
            <a:chOff x="4819014" y="3118554"/>
            <a:chExt cx="2362416" cy="291218"/>
          </a:xfrm>
        </p:grpSpPr>
        <p:grpSp>
          <p:nvGrpSpPr>
            <p:cNvPr id="653" name="Group 652"/>
            <p:cNvGrpSpPr/>
            <p:nvPr/>
          </p:nvGrpSpPr>
          <p:grpSpPr>
            <a:xfrm>
              <a:off x="4819014" y="3118554"/>
              <a:ext cx="2321307" cy="276999"/>
              <a:chOff x="157873" y="641914"/>
              <a:chExt cx="2321307" cy="276999"/>
            </a:xfrm>
          </p:grpSpPr>
          <p:sp>
            <p:nvSpPr>
              <p:cNvPr id="655" name="Rounded Rectangle 65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cid_type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56" name="TextBox 65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ประเภทบัตร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4" name="Rectangle 653"/>
            <p:cNvSpPr/>
            <p:nvPr/>
          </p:nvSpPr>
          <p:spPr>
            <a:xfrm>
              <a:off x="6886297" y="318718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69" name="Group 568"/>
          <p:cNvGrpSpPr/>
          <p:nvPr/>
        </p:nvGrpSpPr>
        <p:grpSpPr>
          <a:xfrm>
            <a:off x="1250666" y="2510506"/>
            <a:ext cx="2363319" cy="276999"/>
            <a:chOff x="4819003" y="2640536"/>
            <a:chExt cx="2363319" cy="276999"/>
          </a:xfrm>
        </p:grpSpPr>
        <p:grpSp>
          <p:nvGrpSpPr>
            <p:cNvPr id="643" name="Group 642"/>
            <p:cNvGrpSpPr/>
            <p:nvPr/>
          </p:nvGrpSpPr>
          <p:grpSpPr>
            <a:xfrm>
              <a:off x="4819003" y="2640536"/>
              <a:ext cx="2321307" cy="276999"/>
              <a:chOff x="157873" y="641914"/>
              <a:chExt cx="2321307" cy="276999"/>
            </a:xfrm>
          </p:grpSpPr>
          <p:sp>
            <p:nvSpPr>
              <p:cNvPr id="645" name="Rounded Rectangle 64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sex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6" name="TextBox 64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เพศ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4" name="Rectangle 643"/>
            <p:cNvSpPr/>
            <p:nvPr/>
          </p:nvSpPr>
          <p:spPr>
            <a:xfrm>
              <a:off x="6887189" y="2691512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70" name="Group 569"/>
          <p:cNvGrpSpPr/>
          <p:nvPr/>
        </p:nvGrpSpPr>
        <p:grpSpPr>
          <a:xfrm>
            <a:off x="1250842" y="3158910"/>
            <a:ext cx="2363143" cy="276999"/>
            <a:chOff x="1244818" y="3826203"/>
            <a:chExt cx="2363143" cy="276999"/>
          </a:xfrm>
        </p:grpSpPr>
        <p:grpSp>
          <p:nvGrpSpPr>
            <p:cNvPr id="639" name="Group 638"/>
            <p:cNvGrpSpPr/>
            <p:nvPr/>
          </p:nvGrpSpPr>
          <p:grpSpPr>
            <a:xfrm>
              <a:off x="1244818" y="3826203"/>
              <a:ext cx="2321307" cy="276999"/>
              <a:chOff x="157873" y="641914"/>
              <a:chExt cx="2321307" cy="276999"/>
            </a:xfrm>
          </p:grpSpPr>
          <p:sp>
            <p:nvSpPr>
              <p:cNvPr id="641" name="Rounded Rectangle 640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marry_status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42" name="TextBox 64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สถานภาพ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0" name="Rectangle 639"/>
            <p:cNvSpPr/>
            <p:nvPr/>
          </p:nvSpPr>
          <p:spPr>
            <a:xfrm>
              <a:off x="3312828" y="387396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796452" y="6020004"/>
            <a:ext cx="2770659" cy="276999"/>
            <a:chOff x="-291479" y="641914"/>
            <a:chExt cx="2770659" cy="276999"/>
          </a:xfrm>
        </p:grpSpPr>
        <p:sp>
          <p:nvSpPr>
            <p:cNvPr id="631" name="Rounded Rectangle 63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mobile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32" name="TextBox 63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หมายเลขโทรศัพท์มือถือ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4369652" y="6024328"/>
            <a:ext cx="2770659" cy="276999"/>
            <a:chOff x="-291479" y="641914"/>
            <a:chExt cx="2770659" cy="276999"/>
          </a:xfrm>
        </p:grpSpPr>
        <p:sp>
          <p:nvSpPr>
            <p:cNvPr id="629" name="Rounded Rectangle 62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tel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30" name="TextBox 629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หมายเลขโทรศัพท์บ้าน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5" name="Group 574"/>
          <p:cNvGrpSpPr/>
          <p:nvPr/>
        </p:nvGrpSpPr>
        <p:grpSpPr>
          <a:xfrm>
            <a:off x="1027366" y="5391751"/>
            <a:ext cx="6112227" cy="276999"/>
            <a:chOff x="-60571" y="641914"/>
            <a:chExt cx="6112227" cy="276999"/>
          </a:xfrm>
        </p:grpSpPr>
        <p:sp>
          <p:nvSpPr>
            <p:cNvPr id="627" name="Rounded Rectangle 626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texta_address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28" name="TextBox 627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1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6" name="Group 575"/>
          <p:cNvGrpSpPr/>
          <p:nvPr/>
        </p:nvGrpSpPr>
        <p:grpSpPr>
          <a:xfrm>
            <a:off x="1027366" y="5601445"/>
            <a:ext cx="6112227" cy="276999"/>
            <a:chOff x="-60571" y="641914"/>
            <a:chExt cx="6112227" cy="276999"/>
          </a:xfrm>
        </p:grpSpPr>
        <p:sp>
          <p:nvSpPr>
            <p:cNvPr id="625" name="Rounded Rectangle 624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textb_address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26" name="TextBox 625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2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7" name="Group 576"/>
          <p:cNvGrpSpPr/>
          <p:nvPr/>
        </p:nvGrpSpPr>
        <p:grpSpPr>
          <a:xfrm>
            <a:off x="1027366" y="5810310"/>
            <a:ext cx="6112227" cy="276999"/>
            <a:chOff x="-60571" y="641914"/>
            <a:chExt cx="6112227" cy="276999"/>
          </a:xfrm>
        </p:grpSpPr>
        <p:sp>
          <p:nvSpPr>
            <p:cNvPr id="623" name="Rounded Rectangle 622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textc_address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24" name="TextBox 623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ที่อยู่ 3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8" name="Group 577"/>
          <p:cNvGrpSpPr/>
          <p:nvPr/>
        </p:nvGrpSpPr>
        <p:grpSpPr>
          <a:xfrm>
            <a:off x="796452" y="6229698"/>
            <a:ext cx="2770659" cy="276999"/>
            <a:chOff x="-291479" y="641914"/>
            <a:chExt cx="2770659" cy="276999"/>
          </a:xfrm>
        </p:grpSpPr>
        <p:sp>
          <p:nvSpPr>
            <p:cNvPr id="621" name="Rounded Rectangle 620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fax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22" name="TextBox 621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แฟกซ์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9" name="Group 578"/>
          <p:cNvGrpSpPr/>
          <p:nvPr/>
        </p:nvGrpSpPr>
        <p:grpSpPr>
          <a:xfrm>
            <a:off x="4369652" y="6265880"/>
            <a:ext cx="2770659" cy="230832"/>
            <a:chOff x="-291479" y="670026"/>
            <a:chExt cx="2770659" cy="230832"/>
          </a:xfrm>
        </p:grpSpPr>
        <p:sp>
          <p:nvSpPr>
            <p:cNvPr id="619" name="Rounded Rectangle 61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social_app_data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20" name="TextBox 619"/>
            <p:cNvSpPr txBox="1"/>
            <p:nvPr/>
          </p:nvSpPr>
          <p:spPr>
            <a:xfrm>
              <a:off x="-291479" y="670026"/>
              <a:ext cx="136392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</a:rPr>
                <a:t>Social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0" name="Group 579"/>
          <p:cNvGrpSpPr/>
          <p:nvPr/>
        </p:nvGrpSpPr>
        <p:grpSpPr>
          <a:xfrm>
            <a:off x="4825036" y="1682876"/>
            <a:ext cx="2321307" cy="276999"/>
            <a:chOff x="157873" y="641914"/>
            <a:chExt cx="2321307" cy="276999"/>
          </a:xfrm>
        </p:grpSpPr>
        <p:sp>
          <p:nvSpPr>
            <p:cNvPr id="617" name="Rounded Rectangle 616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parent_code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18" name="TextBox 61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สมาชิกต้นสังกัด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1245815" y="2094679"/>
            <a:ext cx="2321307" cy="276999"/>
            <a:chOff x="157873" y="641914"/>
            <a:chExt cx="2321307" cy="276999"/>
          </a:xfrm>
        </p:grpSpPr>
        <p:sp>
          <p:nvSpPr>
            <p:cNvPr id="615" name="Rounded Rectangle 614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mlevel_code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16" name="TextBox 61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ระดับสมาชิก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2" name="Group 581"/>
          <p:cNvGrpSpPr/>
          <p:nvPr/>
        </p:nvGrpSpPr>
        <p:grpSpPr>
          <a:xfrm>
            <a:off x="1245815" y="1888903"/>
            <a:ext cx="2375476" cy="276999"/>
            <a:chOff x="1245815" y="1952479"/>
            <a:chExt cx="2375476" cy="276999"/>
          </a:xfrm>
        </p:grpSpPr>
        <p:grpSp>
          <p:nvGrpSpPr>
            <p:cNvPr id="611" name="Group 610"/>
            <p:cNvGrpSpPr/>
            <p:nvPr/>
          </p:nvGrpSpPr>
          <p:grpSpPr>
            <a:xfrm>
              <a:off x="1245815" y="1952479"/>
              <a:ext cx="2321307" cy="276999"/>
              <a:chOff x="157873" y="641914"/>
              <a:chExt cx="2321307" cy="276999"/>
            </a:xfrm>
          </p:grpSpPr>
          <p:sp>
            <p:nvSpPr>
              <p:cNvPr id="613" name="Rounded Rectangle 61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ประเภทสมาชิก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2" name="Rectangle 611"/>
            <p:cNvSpPr/>
            <p:nvPr/>
          </p:nvSpPr>
          <p:spPr>
            <a:xfrm>
              <a:off x="3326158" y="1994057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83" name="Group 582"/>
          <p:cNvGrpSpPr/>
          <p:nvPr/>
        </p:nvGrpSpPr>
        <p:grpSpPr>
          <a:xfrm>
            <a:off x="4825036" y="1888903"/>
            <a:ext cx="2370073" cy="276999"/>
            <a:chOff x="4825036" y="1952479"/>
            <a:chExt cx="2370073" cy="276999"/>
          </a:xfrm>
        </p:grpSpPr>
        <p:grpSp>
          <p:nvGrpSpPr>
            <p:cNvPr id="607" name="Group 606"/>
            <p:cNvGrpSpPr/>
            <p:nvPr/>
          </p:nvGrpSpPr>
          <p:grpSpPr>
            <a:xfrm>
              <a:off x="4825036" y="1952479"/>
              <a:ext cx="2321307" cy="276999"/>
              <a:chOff x="157873" y="641914"/>
              <a:chExt cx="2321307" cy="276999"/>
            </a:xfrm>
          </p:grpSpPr>
          <p:sp>
            <p:nvSpPr>
              <p:cNvPr id="609" name="Rounded Rectangle 608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mem_type_code</a:t>
                </a:r>
                <a:endParaRPr lang="en-US" sz="10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10" name="TextBox 609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กลุ่มของสมาชิก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8" name="Rectangle 607"/>
            <p:cNvSpPr/>
            <p:nvPr/>
          </p:nvSpPr>
          <p:spPr>
            <a:xfrm>
              <a:off x="6899976" y="1995988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88" name="Group 587"/>
          <p:cNvGrpSpPr/>
          <p:nvPr/>
        </p:nvGrpSpPr>
        <p:grpSpPr>
          <a:xfrm>
            <a:off x="796452" y="6443388"/>
            <a:ext cx="2770659" cy="276999"/>
            <a:chOff x="-291479" y="641914"/>
            <a:chExt cx="2770659" cy="276999"/>
          </a:xfrm>
        </p:grpSpPr>
        <p:sp>
          <p:nvSpPr>
            <p:cNvPr id="589" name="Rounded Rectangle 588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email</a:t>
              </a:r>
              <a:endParaRPr lang="en-US" sz="10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-291479" y="641914"/>
              <a:ext cx="1363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อีเมล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26330" y="3161766"/>
            <a:ext cx="2368779" cy="283226"/>
            <a:chOff x="4826330" y="3225342"/>
            <a:chExt cx="2368779" cy="283226"/>
          </a:xfrm>
        </p:grpSpPr>
        <p:grpSp>
          <p:nvGrpSpPr>
            <p:cNvPr id="559" name="Group 558"/>
            <p:cNvGrpSpPr/>
            <p:nvPr/>
          </p:nvGrpSpPr>
          <p:grpSpPr>
            <a:xfrm>
              <a:off x="4826330" y="3225342"/>
              <a:ext cx="2321307" cy="276999"/>
              <a:chOff x="157873" y="641914"/>
              <a:chExt cx="2321307" cy="276999"/>
            </a:xfrm>
          </p:grpSpPr>
          <p:sp>
            <p:nvSpPr>
              <p:cNvPr id="685" name="Rounded Rectangle 684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religion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86" name="TextBox 685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ศาสนา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6899976" y="3285976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25036" y="2095228"/>
            <a:ext cx="2379939" cy="279441"/>
            <a:chOff x="4825036" y="2158804"/>
            <a:chExt cx="2379939" cy="279441"/>
          </a:xfrm>
        </p:grpSpPr>
        <p:grpSp>
          <p:nvGrpSpPr>
            <p:cNvPr id="572" name="Group 571"/>
            <p:cNvGrpSpPr/>
            <p:nvPr/>
          </p:nvGrpSpPr>
          <p:grpSpPr>
            <a:xfrm>
              <a:off x="4825036" y="2158804"/>
              <a:ext cx="2321307" cy="276999"/>
              <a:chOff x="157873" y="641914"/>
              <a:chExt cx="2321307" cy="276999"/>
            </a:xfrm>
          </p:grpSpPr>
          <p:sp>
            <p:nvSpPr>
              <p:cNvPr id="633" name="Rounded Rectangle 632"/>
              <p:cNvSpPr/>
              <p:nvPr/>
            </p:nvSpPr>
            <p:spPr>
              <a:xfrm>
                <a:off x="1072446" y="683029"/>
                <a:ext cx="1406734" cy="194768"/>
              </a:xfrm>
              <a:prstGeom prst="roundRect">
                <a:avLst/>
              </a:prstGeom>
              <a:noFill/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7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mstatus_code</a:t>
                </a:r>
                <a:endParaRPr lang="en-US" sz="7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34" name="TextBox 63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สถานะสมาชิก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6909842" y="221565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4610178" y="3867225"/>
            <a:ext cx="2539750" cy="276999"/>
            <a:chOff x="-60571" y="641914"/>
            <a:chExt cx="2539750" cy="276999"/>
          </a:xfrm>
        </p:grpSpPr>
        <p:sp>
          <p:nvSpPr>
            <p:cNvPr id="705" name="Rounded Rectangle 704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village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หมู่บ้าน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0" name="Group 549"/>
          <p:cNvGrpSpPr/>
          <p:nvPr/>
        </p:nvGrpSpPr>
        <p:grpSpPr>
          <a:xfrm>
            <a:off x="1247215" y="4079826"/>
            <a:ext cx="2321307" cy="276999"/>
            <a:chOff x="157873" y="641914"/>
            <a:chExt cx="2321307" cy="276999"/>
          </a:xfrm>
        </p:grpSpPr>
        <p:sp>
          <p:nvSpPr>
            <p:cNvPr id="703" name="Rounded Rectangle 702"/>
            <p:cNvSpPr/>
            <p:nvPr/>
          </p:nvSpPr>
          <p:spPr>
            <a:xfrm>
              <a:off x="1072446" y="683029"/>
              <a:ext cx="140673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บ้านเลขที่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1" name="Group 550"/>
          <p:cNvGrpSpPr/>
          <p:nvPr/>
        </p:nvGrpSpPr>
        <p:grpSpPr>
          <a:xfrm>
            <a:off x="4825036" y="4073070"/>
            <a:ext cx="2321306" cy="276999"/>
            <a:chOff x="157873" y="641914"/>
            <a:chExt cx="2321306" cy="276999"/>
          </a:xfrm>
        </p:grpSpPr>
        <p:sp>
          <p:nvSpPr>
            <p:cNvPr id="701" name="Rounded Rectangle 700"/>
            <p:cNvSpPr/>
            <p:nvPr/>
          </p:nvSpPr>
          <p:spPr>
            <a:xfrm>
              <a:off x="1085766" y="683029"/>
              <a:ext cx="139341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lot_no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หมู่ที่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2" name="Group 551"/>
          <p:cNvGrpSpPr/>
          <p:nvPr/>
        </p:nvGrpSpPr>
        <p:grpSpPr>
          <a:xfrm>
            <a:off x="1245648" y="3663172"/>
            <a:ext cx="2321307" cy="276999"/>
            <a:chOff x="157873" y="641914"/>
            <a:chExt cx="2321307" cy="276999"/>
          </a:xfrm>
        </p:grpSpPr>
        <p:sp>
          <p:nvSpPr>
            <p:cNvPr id="699" name="Rounded Rectangle 698"/>
            <p:cNvSpPr/>
            <p:nvPr/>
          </p:nvSpPr>
          <p:spPr>
            <a:xfrm>
              <a:off x="1087688" y="683029"/>
              <a:ext cx="1391492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building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700" name="TextBox 699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อาคาร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3" name="Group 552"/>
          <p:cNvGrpSpPr/>
          <p:nvPr/>
        </p:nvGrpSpPr>
        <p:grpSpPr>
          <a:xfrm>
            <a:off x="4826330" y="3654100"/>
            <a:ext cx="2321307" cy="276999"/>
            <a:chOff x="157873" y="641914"/>
            <a:chExt cx="2321307" cy="276999"/>
          </a:xfrm>
        </p:grpSpPr>
        <p:sp>
          <p:nvSpPr>
            <p:cNvPr id="697" name="Rounded Rectangle 696"/>
            <p:cNvSpPr/>
            <p:nvPr/>
          </p:nvSpPr>
          <p:spPr>
            <a:xfrm>
              <a:off x="1085766" y="683029"/>
              <a:ext cx="1393414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floor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98" name="TextBox 69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ชั้น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4" name="Group 553"/>
          <p:cNvGrpSpPr/>
          <p:nvPr/>
        </p:nvGrpSpPr>
        <p:grpSpPr>
          <a:xfrm>
            <a:off x="1245805" y="3872609"/>
            <a:ext cx="2321306" cy="276999"/>
            <a:chOff x="157873" y="641914"/>
            <a:chExt cx="2321306" cy="276999"/>
          </a:xfrm>
        </p:grpSpPr>
        <p:sp>
          <p:nvSpPr>
            <p:cNvPr id="695" name="Rounded Rectangle 694"/>
            <p:cNvSpPr/>
            <p:nvPr/>
          </p:nvSpPr>
          <p:spPr>
            <a:xfrm>
              <a:off x="1087530" y="683029"/>
              <a:ext cx="139164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room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96" name="TextBox 695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เลขที่ห้อง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4375684" y="4280024"/>
            <a:ext cx="2770658" cy="276999"/>
            <a:chOff x="-291479" y="641914"/>
            <a:chExt cx="2770658" cy="276999"/>
          </a:xfrm>
        </p:grpSpPr>
        <p:sp>
          <p:nvSpPr>
            <p:cNvPr id="693" name="Rounded Rectangle 692"/>
            <p:cNvSpPr/>
            <p:nvPr/>
          </p:nvSpPr>
          <p:spPr>
            <a:xfrm>
              <a:off x="1085764" y="683029"/>
              <a:ext cx="1393415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94" name="TextBox 693"/>
            <p:cNvSpPr txBox="1"/>
            <p:nvPr/>
          </p:nvSpPr>
          <p:spPr>
            <a:xfrm>
              <a:off x="-291479" y="641914"/>
              <a:ext cx="13772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ตรอก / ซอย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6" name="Group 555"/>
          <p:cNvGrpSpPr/>
          <p:nvPr/>
        </p:nvGrpSpPr>
        <p:grpSpPr>
          <a:xfrm>
            <a:off x="1238610" y="5126454"/>
            <a:ext cx="2321307" cy="235883"/>
            <a:chOff x="157873" y="641914"/>
            <a:chExt cx="2321307" cy="235883"/>
          </a:xfrm>
        </p:grpSpPr>
        <p:sp>
          <p:nvSpPr>
            <p:cNvPr id="691" name="Rounded Rectangle 690"/>
            <p:cNvSpPr/>
            <p:nvPr/>
          </p:nvSpPr>
          <p:spPr>
            <a:xfrm>
              <a:off x="1084502" y="683029"/>
              <a:ext cx="1394678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92" name="TextBox 691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</p:txBody>
        </p:sp>
      </p:grpSp>
      <p:grpSp>
        <p:nvGrpSpPr>
          <p:cNvPr id="560" name="Group 559"/>
          <p:cNvGrpSpPr/>
          <p:nvPr/>
        </p:nvGrpSpPr>
        <p:grpSpPr>
          <a:xfrm>
            <a:off x="1024872" y="4286493"/>
            <a:ext cx="2539751" cy="276999"/>
            <a:chOff x="-62073" y="646563"/>
            <a:chExt cx="2539751" cy="276999"/>
          </a:xfrm>
        </p:grpSpPr>
        <p:sp>
          <p:nvSpPr>
            <p:cNvPr id="683" name="Rounded Rectangle 682"/>
            <p:cNvSpPr/>
            <p:nvPr/>
          </p:nvSpPr>
          <p:spPr>
            <a:xfrm>
              <a:off x="1081480" y="687678"/>
              <a:ext cx="1396198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street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84" name="TextBox 683"/>
            <p:cNvSpPr txBox="1"/>
            <p:nvPr/>
          </p:nvSpPr>
          <p:spPr>
            <a:xfrm>
              <a:off x="-62073" y="646563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ถนน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1" name="Group 560"/>
          <p:cNvGrpSpPr/>
          <p:nvPr/>
        </p:nvGrpSpPr>
        <p:grpSpPr>
          <a:xfrm>
            <a:off x="4825320" y="4695795"/>
            <a:ext cx="2321306" cy="276999"/>
            <a:chOff x="157873" y="641914"/>
            <a:chExt cx="2321306" cy="276999"/>
          </a:xfrm>
        </p:grpSpPr>
        <p:sp>
          <p:nvSpPr>
            <p:cNvPr id="681" name="Rounded Rectangle 680"/>
            <p:cNvSpPr/>
            <p:nvPr/>
          </p:nvSpPr>
          <p:spPr>
            <a:xfrm>
              <a:off x="1086776" y="683029"/>
              <a:ext cx="1392403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zip_code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82" name="TextBox 681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รหัสไปรษณีย์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2" name="Group 561"/>
          <p:cNvGrpSpPr/>
          <p:nvPr/>
        </p:nvGrpSpPr>
        <p:grpSpPr>
          <a:xfrm>
            <a:off x="4823890" y="5111734"/>
            <a:ext cx="2321307" cy="235883"/>
            <a:chOff x="157873" y="641914"/>
            <a:chExt cx="2321307" cy="235883"/>
          </a:xfrm>
        </p:grpSpPr>
        <p:sp>
          <p:nvSpPr>
            <p:cNvPr id="679" name="Rounded Rectangle 678"/>
            <p:cNvSpPr/>
            <p:nvPr/>
          </p:nvSpPr>
          <p:spPr>
            <a:xfrm>
              <a:off x="1086910" y="683029"/>
              <a:ext cx="1392270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80" name="TextBox 679"/>
            <p:cNvSpPr txBox="1"/>
            <p:nvPr/>
          </p:nvSpPr>
          <p:spPr>
            <a:xfrm>
              <a:off x="157873" y="641914"/>
              <a:ext cx="9145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</p:txBody>
        </p:sp>
      </p:grpSp>
      <p:grpSp>
        <p:nvGrpSpPr>
          <p:cNvPr id="568" name="Group 567"/>
          <p:cNvGrpSpPr/>
          <p:nvPr/>
        </p:nvGrpSpPr>
        <p:grpSpPr>
          <a:xfrm>
            <a:off x="1035410" y="3449371"/>
            <a:ext cx="6112227" cy="276999"/>
            <a:chOff x="-60571" y="641914"/>
            <a:chExt cx="6112227" cy="276999"/>
          </a:xfrm>
        </p:grpSpPr>
        <p:sp>
          <p:nvSpPr>
            <p:cNvPr id="647" name="Rounded Rectangle 646"/>
            <p:cNvSpPr/>
            <p:nvPr/>
          </p:nvSpPr>
          <p:spPr>
            <a:xfrm>
              <a:off x="1072445" y="683029"/>
              <a:ext cx="4979211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place_name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48" name="TextBox 647"/>
            <p:cNvSpPr txBox="1"/>
            <p:nvPr/>
          </p:nvSpPr>
          <p:spPr>
            <a:xfrm>
              <a:off x="-60571" y="641914"/>
              <a:ext cx="1133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ชื่อสถานที่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1241980" y="4916071"/>
            <a:ext cx="2321307" cy="276999"/>
            <a:chOff x="157873" y="641914"/>
            <a:chExt cx="2321307" cy="276999"/>
          </a:xfrm>
        </p:grpSpPr>
        <p:sp>
          <p:nvSpPr>
            <p:cNvPr id="637" name="Rounded Rectangle 636"/>
            <p:cNvSpPr/>
            <p:nvPr/>
          </p:nvSpPr>
          <p:spPr>
            <a:xfrm>
              <a:off x="1082300" y="683029"/>
              <a:ext cx="1396880" cy="194768"/>
            </a:xfrm>
            <a:prstGeom prst="roundRect">
              <a:avLst/>
            </a:prstGeom>
            <a:solidFill>
              <a:srgbClr val="EEEEEE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zone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638" name="TextBox 637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ภาค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84" name="Group 583"/>
          <p:cNvGrpSpPr/>
          <p:nvPr/>
        </p:nvGrpSpPr>
        <p:grpSpPr>
          <a:xfrm>
            <a:off x="4374042" y="4901058"/>
            <a:ext cx="2817802" cy="276999"/>
            <a:chOff x="4369652" y="4911723"/>
            <a:chExt cx="2817802" cy="276999"/>
          </a:xfrm>
        </p:grpSpPr>
        <p:grpSp>
          <p:nvGrpSpPr>
            <p:cNvPr id="603" name="Group 602"/>
            <p:cNvGrpSpPr/>
            <p:nvPr/>
          </p:nvGrpSpPr>
          <p:grpSpPr>
            <a:xfrm>
              <a:off x="4369652" y="4911723"/>
              <a:ext cx="2770659" cy="276999"/>
              <a:chOff x="-291479" y="641914"/>
              <a:chExt cx="2770659" cy="276999"/>
            </a:xfrm>
          </p:grpSpPr>
          <p:sp>
            <p:nvSpPr>
              <p:cNvPr id="605" name="Rounded Rectangle 604"/>
              <p:cNvSpPr/>
              <p:nvPr/>
            </p:nvSpPr>
            <p:spPr>
              <a:xfrm>
                <a:off x="1087406" y="683029"/>
                <a:ext cx="139177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country_code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06" name="TextBox 605"/>
              <p:cNvSpPr txBox="1"/>
              <p:nvPr/>
            </p:nvSpPr>
            <p:spPr>
              <a:xfrm>
                <a:off x="-291479" y="641914"/>
                <a:ext cx="13639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ประเทศ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4" name="Rectangle 603"/>
            <p:cNvSpPr/>
            <p:nvPr/>
          </p:nvSpPr>
          <p:spPr>
            <a:xfrm>
              <a:off x="6892321" y="4965597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85" name="Group 584"/>
          <p:cNvGrpSpPr/>
          <p:nvPr/>
        </p:nvGrpSpPr>
        <p:grpSpPr>
          <a:xfrm>
            <a:off x="1242974" y="4708704"/>
            <a:ext cx="2361431" cy="283521"/>
            <a:chOff x="4819007" y="4280374"/>
            <a:chExt cx="2361431" cy="283521"/>
          </a:xfrm>
        </p:grpSpPr>
        <p:grpSp>
          <p:nvGrpSpPr>
            <p:cNvPr id="599" name="Group 598"/>
            <p:cNvGrpSpPr/>
            <p:nvPr/>
          </p:nvGrpSpPr>
          <p:grpSpPr>
            <a:xfrm>
              <a:off x="4819007" y="4280374"/>
              <a:ext cx="2321306" cy="276999"/>
              <a:chOff x="157873" y="641914"/>
              <a:chExt cx="2321306" cy="276999"/>
            </a:xfrm>
          </p:grpSpPr>
          <p:sp>
            <p:nvSpPr>
              <p:cNvPr id="601" name="Rounded Rectangle 600"/>
              <p:cNvSpPr/>
              <p:nvPr/>
            </p:nvSpPr>
            <p:spPr>
              <a:xfrm>
                <a:off x="1081306" y="683029"/>
                <a:ext cx="1397873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province_code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จังหวัด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00" name="Rectangle 599"/>
            <p:cNvSpPr/>
            <p:nvPr/>
          </p:nvSpPr>
          <p:spPr>
            <a:xfrm>
              <a:off x="6885305" y="434130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86" name="Group 585"/>
          <p:cNvGrpSpPr/>
          <p:nvPr/>
        </p:nvGrpSpPr>
        <p:grpSpPr>
          <a:xfrm>
            <a:off x="4828896" y="4490772"/>
            <a:ext cx="2368446" cy="283960"/>
            <a:chOff x="4819008" y="4066672"/>
            <a:chExt cx="2368446" cy="283960"/>
          </a:xfrm>
        </p:grpSpPr>
        <p:grpSp>
          <p:nvGrpSpPr>
            <p:cNvPr id="595" name="Group 594"/>
            <p:cNvGrpSpPr/>
            <p:nvPr/>
          </p:nvGrpSpPr>
          <p:grpSpPr>
            <a:xfrm>
              <a:off x="4819008" y="4066672"/>
              <a:ext cx="2321307" cy="276999"/>
              <a:chOff x="157873" y="641914"/>
              <a:chExt cx="2321307" cy="276999"/>
            </a:xfrm>
          </p:grpSpPr>
          <p:sp>
            <p:nvSpPr>
              <p:cNvPr id="597" name="Rounded Rectangle 596"/>
              <p:cNvSpPr/>
              <p:nvPr/>
            </p:nvSpPr>
            <p:spPr>
              <a:xfrm>
                <a:off x="1083200" y="683029"/>
                <a:ext cx="1395980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598" name="TextBox 597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อำเภอ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6" name="Rectangle 595"/>
            <p:cNvSpPr/>
            <p:nvPr/>
          </p:nvSpPr>
          <p:spPr>
            <a:xfrm>
              <a:off x="6892321" y="4128040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grpSp>
        <p:nvGrpSpPr>
          <p:cNvPr id="587" name="Group 586"/>
          <p:cNvGrpSpPr/>
          <p:nvPr/>
        </p:nvGrpSpPr>
        <p:grpSpPr>
          <a:xfrm>
            <a:off x="1247716" y="4495610"/>
            <a:ext cx="2368521" cy="276999"/>
            <a:chOff x="4819009" y="3853409"/>
            <a:chExt cx="2368521" cy="276999"/>
          </a:xfrm>
        </p:grpSpPr>
        <p:grpSp>
          <p:nvGrpSpPr>
            <p:cNvPr id="591" name="Group 590"/>
            <p:cNvGrpSpPr/>
            <p:nvPr/>
          </p:nvGrpSpPr>
          <p:grpSpPr>
            <a:xfrm>
              <a:off x="4819009" y="3853409"/>
              <a:ext cx="2321307" cy="276999"/>
              <a:chOff x="157873" y="641914"/>
              <a:chExt cx="2321307" cy="276999"/>
            </a:xfrm>
          </p:grpSpPr>
          <p:sp>
            <p:nvSpPr>
              <p:cNvPr id="593" name="Rounded Rectangle 592"/>
              <p:cNvSpPr/>
              <p:nvPr/>
            </p:nvSpPr>
            <p:spPr>
              <a:xfrm>
                <a:off x="1083016" y="683029"/>
                <a:ext cx="1396164" cy="194768"/>
              </a:xfrm>
              <a:prstGeom prst="roundRect">
                <a:avLst/>
              </a:prstGeom>
              <a:ln w="3175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subistrict_code</a:t>
                </a:r>
                <a:endParaRPr lang="en-US" sz="800" dirty="0"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594" name="TextBox 593"/>
              <p:cNvSpPr txBox="1"/>
              <p:nvPr/>
            </p:nvSpPr>
            <p:spPr>
              <a:xfrm>
                <a:off x="157873" y="641914"/>
                <a:ext cx="9145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>
                    <a:latin typeface="Arial" panose="020B0604020202020204" pitchFamily="34" charset="0"/>
                  </a:rPr>
                  <a:t>ตำบล / แขวง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92" name="Rectangle 591"/>
            <p:cNvSpPr/>
            <p:nvPr/>
          </p:nvSpPr>
          <p:spPr>
            <a:xfrm>
              <a:off x="6892397" y="3898544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  <p:sp>
        <p:nvSpPr>
          <p:cNvPr id="382" name="Rounded Rectangle 381"/>
          <p:cNvSpPr/>
          <p:nvPr/>
        </p:nvSpPr>
        <p:spPr>
          <a:xfrm>
            <a:off x="1512276" y="3445270"/>
            <a:ext cx="5716951" cy="1931556"/>
          </a:xfrm>
          <a:prstGeom prst="roundRect">
            <a:avLst>
              <a:gd name="adj" fmla="val 1426"/>
            </a:avLst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2275" dirty="0">
              <a:solidFill>
                <a:schemeClr val="tx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675436" y="1732104"/>
            <a:ext cx="1210835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C00000"/>
                </a:solidFill>
              </a:rPr>
              <a:t>รหัสตามบัตรประชาชน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7290877" y="1722070"/>
            <a:ext cx="1210835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C00000"/>
                </a:solidFill>
              </a:rPr>
              <a:t>รหัสตามบัตรประชาชน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726860" y="2625885"/>
            <a:ext cx="1621717" cy="4308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400" b="1" dirty="0">
                <a:solidFill>
                  <a:srgbClr val="C00000"/>
                </a:solidFill>
              </a:rPr>
              <a:t>แสดงวันที่เป็น</a:t>
            </a:r>
            <a:r>
              <a:rPr lang="th-TH" sz="1300" b="1" dirty="0">
                <a:solidFill>
                  <a:srgbClr val="C00000"/>
                </a:solidFill>
              </a:rPr>
              <a:t>ภาษาไทย</a:t>
            </a:r>
          </a:p>
          <a:p>
            <a:r>
              <a:rPr lang="th-TH" sz="1400" b="1" dirty="0">
                <a:solidFill>
                  <a:srgbClr val="C00000"/>
                </a:solidFill>
              </a:rPr>
              <a:t>แต่เก็บข้อมูลเป็น </a:t>
            </a:r>
            <a:r>
              <a:rPr lang="en-US" sz="1100" b="1" dirty="0" err="1">
                <a:solidFill>
                  <a:srgbClr val="C00000"/>
                </a:solidFill>
              </a:rPr>
              <a:t>Datetime</a:t>
            </a:r>
            <a:endParaRPr lang="th-TH" sz="1400" b="1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729975" y="3142581"/>
            <a:ext cx="1048932" cy="200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C00000"/>
                </a:solidFill>
              </a:rPr>
              <a:t>คำนวนจากวันที่เกิด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651617" y="5466551"/>
            <a:ext cx="3745183" cy="600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th-TH" sz="1300" b="1" dirty="0">
                <a:solidFill>
                  <a:srgbClr val="C00000"/>
                </a:solidFill>
              </a:rPr>
              <a:t>ที่อยู่ 1 (ชื่อสถานที่ + อาคาร +  ชั้น + เลขที่ห้อง + หมู่บ้าน)</a:t>
            </a:r>
          </a:p>
          <a:p>
            <a:r>
              <a:rPr lang="th-TH" sz="1300" b="1" dirty="0">
                <a:solidFill>
                  <a:srgbClr val="C00000"/>
                </a:solidFill>
              </a:rPr>
              <a:t>ที่อยู่ 2 (บ้านเลขที่ + หมู่ที่ + ถนน + ตรอก/ซอย)</a:t>
            </a:r>
          </a:p>
          <a:p>
            <a:r>
              <a:rPr lang="th-TH" sz="1300" b="1" dirty="0">
                <a:solidFill>
                  <a:srgbClr val="C00000"/>
                </a:solidFill>
              </a:rPr>
              <a:t>ที่อยู่ 3 (ตำบล/แขวง + อำเภอ + จังหวัด + รหัสไปรษณีย์ + ภาค + ประเทศ)</a:t>
            </a:r>
          </a:p>
        </p:txBody>
      </p:sp>
      <p:cxnSp>
        <p:nvCxnSpPr>
          <p:cNvPr id="21" name="Elbow Connector 20"/>
          <p:cNvCxnSpPr/>
          <p:nvPr/>
        </p:nvCxnSpPr>
        <p:spPr>
          <a:xfrm rot="10800000">
            <a:off x="3536966" y="3072090"/>
            <a:ext cx="156833" cy="165415"/>
          </a:xfrm>
          <a:prstGeom prst="bentConnector3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Elbow Connector 235"/>
          <p:cNvCxnSpPr>
            <a:stCxn id="203" idx="1"/>
            <a:endCxn id="677" idx="3"/>
          </p:cNvCxnSpPr>
          <p:nvPr/>
        </p:nvCxnSpPr>
        <p:spPr>
          <a:xfrm rot="10800000">
            <a:off x="3566126" y="1821376"/>
            <a:ext cx="109311" cy="10757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stCxn id="204" idx="1"/>
            <a:endCxn id="617" idx="3"/>
          </p:cNvCxnSpPr>
          <p:nvPr/>
        </p:nvCxnSpPr>
        <p:spPr>
          <a:xfrm rot="10800000">
            <a:off x="7146343" y="1821376"/>
            <a:ext cx="144534" cy="723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Elbow Connector 246"/>
          <p:cNvCxnSpPr>
            <a:stCxn id="227" idx="0"/>
            <a:endCxn id="627" idx="3"/>
          </p:cNvCxnSpPr>
          <p:nvPr/>
        </p:nvCxnSpPr>
        <p:spPr>
          <a:xfrm rot="16200000" flipV="1">
            <a:off x="7224199" y="5445644"/>
            <a:ext cx="155544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Oval 226"/>
          <p:cNvSpPr/>
          <p:nvPr/>
        </p:nvSpPr>
        <p:spPr>
          <a:xfrm>
            <a:off x="7402090" y="5685794"/>
            <a:ext cx="124516" cy="124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52" name="Elbow Connector 251"/>
          <p:cNvCxnSpPr>
            <a:stCxn id="227" idx="2"/>
            <a:endCxn id="625" idx="3"/>
          </p:cNvCxnSpPr>
          <p:nvPr/>
        </p:nvCxnSpPr>
        <p:spPr>
          <a:xfrm rot="10800000">
            <a:off x="7139594" y="5739944"/>
            <a:ext cx="262497" cy="8108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27" idx="4"/>
            <a:endCxn id="623" idx="3"/>
          </p:cNvCxnSpPr>
          <p:nvPr/>
        </p:nvCxnSpPr>
        <p:spPr>
          <a:xfrm rot="5400000">
            <a:off x="7232722" y="5717182"/>
            <a:ext cx="138499" cy="324755"/>
          </a:xfrm>
          <a:prstGeom prst="bentConnector2">
            <a:avLst/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Elbow Connector 234"/>
          <p:cNvCxnSpPr>
            <a:stCxn id="212" idx="1"/>
            <a:endCxn id="227" idx="6"/>
          </p:cNvCxnSpPr>
          <p:nvPr/>
        </p:nvCxnSpPr>
        <p:spPr>
          <a:xfrm rot="10800000">
            <a:off x="7526607" y="5748053"/>
            <a:ext cx="125011" cy="18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251836" y="2727483"/>
            <a:ext cx="2322299" cy="276999"/>
            <a:chOff x="1251836" y="2727483"/>
            <a:chExt cx="2322299" cy="276999"/>
          </a:xfrm>
        </p:grpSpPr>
        <p:sp>
          <p:nvSpPr>
            <p:cNvPr id="651" name="TextBox 650"/>
            <p:cNvSpPr txBox="1"/>
            <p:nvPr/>
          </p:nvSpPr>
          <p:spPr>
            <a:xfrm>
              <a:off x="1251836" y="2727483"/>
              <a:ext cx="914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>
                  <a:latin typeface="Arial" panose="020B0604020202020204" pitchFamily="34" charset="0"/>
                </a:rPr>
                <a:t>วัน/เดือน/ปีเกิด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67401" y="2749367"/>
              <a:ext cx="1406734" cy="224036"/>
              <a:chOff x="1858957" y="3055872"/>
              <a:chExt cx="1406734" cy="22403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58957" y="3055872"/>
                <a:ext cx="1406734" cy="224036"/>
                <a:chOff x="1858957" y="3055872"/>
                <a:chExt cx="1406734" cy="224036"/>
              </a:xfrm>
            </p:grpSpPr>
            <p:sp>
              <p:nvSpPr>
                <p:cNvPr id="214" name="Rounded Rectangle 213"/>
                <p:cNvSpPr/>
                <p:nvPr/>
              </p:nvSpPr>
              <p:spPr>
                <a:xfrm>
                  <a:off x="1858957" y="3072151"/>
                  <a:ext cx="1406734" cy="194768"/>
                </a:xfrm>
                <a:prstGeom prst="roundRect">
                  <a:avLst/>
                </a:prstGeom>
                <a:ln w="31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1921884" y="3122739"/>
                  <a:ext cx="551708" cy="1069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31-02-2559</a:t>
                  </a:r>
                  <a:endParaRPr lang="en-US" sz="7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2405303" y="3055872"/>
                  <a:ext cx="587020" cy="2240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birthdate</a:t>
                  </a:r>
                  <a:endParaRPr lang="en-US" sz="800" dirty="0"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18" name="Picture 217"/>
              <p:cNvPicPr>
                <a:picLocks noChangeAspect="1"/>
              </p:cNvPicPr>
              <p:nvPr/>
            </p:nvPicPr>
            <p:blipFill rotWithShape="1">
              <a:blip r:embed="rId5"/>
              <a:srcRect l="83475" t="13948" r="3547" b="16209"/>
              <a:stretch/>
            </p:blipFill>
            <p:spPr>
              <a:xfrm>
                <a:off x="3054867" y="3098626"/>
                <a:ext cx="183184" cy="139110"/>
              </a:xfrm>
              <a:prstGeom prst="rect">
                <a:avLst/>
              </a:prstGeom>
              <a:ln w="3175">
                <a:noFill/>
              </a:ln>
            </p:spPr>
          </p:pic>
        </p:grpSp>
      </p:grpSp>
      <p:cxnSp>
        <p:nvCxnSpPr>
          <p:cNvPr id="233" name="Elbow Connector 232"/>
          <p:cNvCxnSpPr>
            <a:stCxn id="207" idx="1"/>
            <a:endCxn id="214" idx="3"/>
          </p:cNvCxnSpPr>
          <p:nvPr/>
        </p:nvCxnSpPr>
        <p:spPr>
          <a:xfrm rot="10800000" flipV="1">
            <a:off x="3574136" y="2841328"/>
            <a:ext cx="152725" cy="21701"/>
          </a:xfrm>
          <a:prstGeom prst="bentConnector3">
            <a:avLst>
              <a:gd name="adj1" fmla="val 50000"/>
            </a:avLst>
          </a:prstGeom>
          <a:ln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7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41385"/>
            <a:ext cx="10875102" cy="5394881"/>
            <a:chOff x="591184" y="1141385"/>
            <a:chExt cx="10875102" cy="539488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41385"/>
              <a:ext cx="10875102" cy="5394881"/>
              <a:chOff x="591184" y="1141385"/>
              <a:chExt cx="10875102" cy="539488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911235" y="2677403"/>
                      <a:ext cx="655887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5225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4138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2534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166325" y="1197755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2882322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2882322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222815"/>
              </p:ext>
            </p:extLst>
          </p:nvPr>
        </p:nvGraphicFramePr>
        <p:xfrm>
          <a:off x="877512" y="3305452"/>
          <a:ext cx="103565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80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1722783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6169084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  <a:gridCol w="1604856">
                  <a:extLst>
                    <a:ext uri="{9D8B030D-6E8A-4147-A177-3AD203B41FA5}">
                      <a16:colId xmlns:a16="http://schemas.microsoft.com/office/drawing/2014/main" val="3675714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รหัสหลักสูตรอบรม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 รายละเอียดหลักสูตรอบรม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ระดับเกรด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Good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FAIL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337456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378571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ข้อมูลประวัติการฝึกอบรม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0588" y="2302267"/>
            <a:ext cx="10442861" cy="449943"/>
            <a:chOff x="810588" y="2302267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302267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8" name="Rounded Rectangle 57"/>
            <p:cNvSpPr/>
            <p:nvPr/>
          </p:nvSpPr>
          <p:spPr>
            <a:xfrm>
              <a:off x="8180754" y="2392015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985357" y="2392015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789960" y="2392014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394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2257" y="1483342"/>
            <a:ext cx="9584807" cy="53226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323" y="146480"/>
            <a:ext cx="117566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แก้ไขข้อมูลประวัติการฝึกอบรม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37540" y="3031712"/>
            <a:ext cx="2333479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Elbow Connector 10"/>
          <p:cNvCxnSpPr>
            <a:stCxn id="9" idx="1"/>
            <a:endCxn id="3" idx="0"/>
          </p:cNvCxnSpPr>
          <p:nvPr/>
        </p:nvCxnSpPr>
        <p:spPr>
          <a:xfrm rot="10800000" flipV="1">
            <a:off x="5803608" y="3186526"/>
            <a:ext cx="1933933" cy="220752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082157" y="3407278"/>
            <a:ext cx="3442899" cy="2868903"/>
            <a:chOff x="4118252" y="3186526"/>
            <a:chExt cx="3442899" cy="2868903"/>
          </a:xfrm>
        </p:grpSpPr>
        <p:sp>
          <p:nvSpPr>
            <p:cNvPr id="3" name="Rectangle 2"/>
            <p:cNvSpPr/>
            <p:nvPr/>
          </p:nvSpPr>
          <p:spPr>
            <a:xfrm>
              <a:off x="4118252" y="3186526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314063" y="3695116"/>
              <a:ext cx="3051276" cy="2184400"/>
              <a:chOff x="4314063" y="3695116"/>
              <a:chExt cx="3051276" cy="218440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14063" y="3695116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506317" y="5087578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4401428" y="4038601"/>
                <a:ext cx="2722284" cy="748715"/>
                <a:chOff x="-32443" y="641914"/>
                <a:chExt cx="2722284" cy="74871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4534776" y="3799874"/>
                <a:ext cx="2588936" cy="276999"/>
                <a:chOff x="100905" y="641914"/>
                <a:chExt cx="2588936" cy="276999"/>
              </a:xfrm>
            </p:grpSpPr>
            <p:sp>
              <p:nvSpPr>
                <p:cNvPr id="48" name="Rounded Rectangle 47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course_code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รหัสหลักสูตรอบรม</a:t>
                  </a:r>
                  <a:endParaRPr lang="en-US" sz="1200" dirty="0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534776" y="4787316"/>
                <a:ext cx="2650095" cy="276999"/>
                <a:chOff x="4534776" y="4787316"/>
                <a:chExt cx="2650095" cy="276999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4534776" y="4787316"/>
                  <a:ext cx="2588936" cy="276999"/>
                  <a:chOff x="100905" y="641914"/>
                  <a:chExt cx="2588936" cy="276999"/>
                </a:xfrm>
              </p:grpSpPr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1072446" y="683029"/>
                    <a:ext cx="1617395" cy="194768"/>
                  </a:xfrm>
                  <a:prstGeom prst="roundRect">
                    <a:avLst/>
                  </a:prstGeom>
                  <a:noFill/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>
                      <a:lnSpc>
                        <a:spcPct val="107000"/>
                      </a:lnSpc>
                      <a:spcAft>
                        <a:spcPts val="0"/>
                      </a:spcAft>
                    </a:pPr>
                    <a:r>
                      <a:rPr lang="en-US" sz="800" dirty="0" err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course_grade</a:t>
                    </a:r>
                    <a:endPara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 SimSun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0905" y="641914"/>
                    <a:ext cx="9715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th-TH" sz="1200" dirty="0"/>
                      <a:t>ระดับเกรด</a:t>
                    </a:r>
                    <a:endParaRPr lang="en-US" sz="1200" dirty="0"/>
                  </a:p>
                </p:txBody>
              </p:sp>
            </p:grpSp>
            <p:sp>
              <p:nvSpPr>
                <p:cNvPr id="22" name="Rectangle 21"/>
                <p:cNvSpPr/>
                <p:nvPr/>
              </p:nvSpPr>
              <p:spPr>
                <a:xfrm>
                  <a:off x="6889738" y="4835893"/>
                  <a:ext cx="295133" cy="2225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th-TH" sz="800" dirty="0">
                      <a:sym typeface="Wingdings 3" panose="05040102010807070707" pitchFamily="18" charset="2"/>
                    </a:rPr>
                    <a:t></a:t>
                  </a:r>
                  <a:endParaRPr lang="th-TH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193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93760"/>
            <a:ext cx="10875102" cy="5342506"/>
            <a:chOff x="591184" y="1193760"/>
            <a:chExt cx="10875102" cy="5342506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93760"/>
              <a:ext cx="10875102" cy="5342506"/>
              <a:chOff x="591184" y="1193760"/>
              <a:chExt cx="10875102" cy="5342506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67122" y="2677403"/>
                      <a:ext cx="118310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6212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93760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77717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83209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4299"/>
              </p:ext>
            </p:extLst>
          </p:nvPr>
        </p:nvGraphicFramePr>
        <p:xfrm>
          <a:off x="877512" y="3444777"/>
          <a:ext cx="103706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06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672468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  <a:gridCol w="2510522">
                  <a:extLst>
                    <a:ext uri="{9D8B030D-6E8A-4147-A177-3AD203B41FA5}">
                      <a16:colId xmlns:a16="http://schemas.microsoft.com/office/drawing/2014/main" val="164768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ประเทศ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ข้อมูลประวัติการดูงาน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441592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63" name="Rounded Rectangle 62"/>
            <p:cNvSpPr/>
            <p:nvPr/>
          </p:nvSpPr>
          <p:spPr>
            <a:xfrm>
              <a:off x="8129557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934160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9738763" y="2526810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05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6999" y="1439142"/>
            <a:ext cx="9711421" cy="53975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6323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แก้ไขข้อมูลประวัติการดูงาน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699593" y="3120258"/>
            <a:ext cx="2376965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50" name="Elbow Connector 49"/>
          <p:cNvCxnSpPr>
            <a:stCxn id="49" idx="1"/>
            <a:endCxn id="37" idx="0"/>
          </p:cNvCxnSpPr>
          <p:nvPr/>
        </p:nvCxnSpPr>
        <p:spPr>
          <a:xfrm rot="10800000" flipV="1">
            <a:off x="5305225" y="3275071"/>
            <a:ext cx="2394369" cy="276561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3583774" y="3551633"/>
            <a:ext cx="3442899" cy="2868903"/>
            <a:chOff x="3583774" y="3551633"/>
            <a:chExt cx="3442899" cy="2868903"/>
          </a:xfrm>
        </p:grpSpPr>
        <p:grpSp>
          <p:nvGrpSpPr>
            <p:cNvPr id="36" name="Group 35"/>
            <p:cNvGrpSpPr/>
            <p:nvPr/>
          </p:nvGrpSpPr>
          <p:grpSpPr>
            <a:xfrm>
              <a:off x="3583774" y="3551633"/>
              <a:ext cx="3442899" cy="2868903"/>
              <a:chOff x="8528548" y="2209800"/>
              <a:chExt cx="3442899" cy="286890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528548" y="2209800"/>
                <a:ext cx="3442899" cy="2868903"/>
              </a:xfrm>
              <a:prstGeom prst="rect">
                <a:avLst/>
              </a:prstGeom>
              <a:solidFill>
                <a:srgbClr val="00B0F0">
                  <a:alpha val="49000"/>
                </a:srgb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Popup</a:t>
                </a:r>
                <a:endParaRPr lang="th-TH" dirty="0"/>
              </a:p>
              <a:p>
                <a:pPr algn="ctr"/>
                <a:endParaRPr lang="th-TH" dirty="0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8724359" y="2718390"/>
                <a:ext cx="3051276" cy="2184400"/>
              </a:xfrm>
              <a:prstGeom prst="roundRect">
                <a:avLst>
                  <a:gd name="adj" fmla="val 2132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9916613" y="4110852"/>
                <a:ext cx="758549" cy="342907"/>
              </a:xfrm>
              <a:prstGeom prst="roundRect">
                <a:avLst/>
              </a:prstGeom>
              <a:solidFill>
                <a:srgbClr val="242A30"/>
              </a:soli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บันทึก</a:t>
                </a:r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811724" y="3061875"/>
                <a:ext cx="2722284" cy="748715"/>
                <a:chOff x="-32443" y="641914"/>
                <a:chExt cx="2722284" cy="748715"/>
              </a:xfrm>
            </p:grpSpPr>
            <p:sp>
              <p:nvSpPr>
                <p:cNvPr id="47" name="Rounded Rectangle 46"/>
                <p:cNvSpPr/>
                <p:nvPr/>
              </p:nvSpPr>
              <p:spPr>
                <a:xfrm>
                  <a:off x="1072446" y="683029"/>
                  <a:ext cx="1617395" cy="707600"/>
                </a:xfrm>
                <a:prstGeom prst="roundRect">
                  <a:avLst>
                    <a:gd name="adj" fmla="val 4748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site_visit_desc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32443" y="641914"/>
                  <a:ext cx="1104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ชื่อ / คำอธิบาย</a:t>
                  </a:r>
                  <a:endParaRPr lang="en-US" sz="12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8945072" y="2823148"/>
                <a:ext cx="2588936" cy="276999"/>
                <a:chOff x="100905" y="641914"/>
                <a:chExt cx="2588936" cy="276999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1072446" y="683029"/>
                  <a:ext cx="1617395" cy="194768"/>
                </a:xfrm>
                <a:prstGeom prst="roundRect">
                  <a:avLst/>
                </a:prstGeom>
                <a:solidFill>
                  <a:srgbClr val="EEEEEE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rec_no</a:t>
                  </a:r>
                  <a:endParaRPr lang="en-US" sz="800" dirty="0">
                    <a:solidFill>
                      <a:schemeClr val="tx1"/>
                    </a:solidFill>
                    <a:latin typeface="Arial" panose="020B0604020202020204" pitchFamily="34" charset="0"/>
                    <a:ea typeface=" SimSun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00905" y="641914"/>
                  <a:ext cx="9715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th-TH" sz="1200" dirty="0"/>
                    <a:t>ลำดับที่</a:t>
                  </a:r>
                  <a:endParaRPr lang="en-US" sz="1200" dirty="0"/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945072" y="3810590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ประเทศ</a:t>
                </a:r>
                <a:endParaRPr lang="en-US" sz="1200" dirty="0"/>
              </a:p>
            </p:txBody>
          </p:sp>
        </p:grpSp>
        <p:sp>
          <p:nvSpPr>
            <p:cNvPr id="54" name="Rounded Rectangle 53"/>
            <p:cNvSpPr/>
            <p:nvPr/>
          </p:nvSpPr>
          <p:spPr>
            <a:xfrm>
              <a:off x="4971839" y="5199835"/>
              <a:ext cx="1613948" cy="194768"/>
            </a:xfrm>
            <a:prstGeom prst="round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country_code</a:t>
              </a:r>
              <a:endParaRPr lang="en-US" sz="800" dirty="0">
                <a:latin typeface="Arial" panose="020B0604020202020204" pitchFamily="34" charset="0"/>
                <a:ea typeface=" SimSun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364836" y="5207573"/>
              <a:ext cx="295133" cy="222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th-TH" sz="800" dirty="0">
                  <a:sym typeface="Wingdings 3" panose="05040102010807070707" pitchFamily="18" charset="2"/>
                </a:rPr>
                <a:t>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8239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1184" y="1172695"/>
            <a:ext cx="10875102" cy="5363571"/>
            <a:chOff x="591184" y="1172695"/>
            <a:chExt cx="10875102" cy="536357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72695"/>
              <a:ext cx="10875102" cy="5363571"/>
              <a:chOff x="591184" y="1172695"/>
              <a:chExt cx="10875102" cy="536357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38384" y="2677403"/>
                      <a:ext cx="1240582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737699" y="2677403"/>
                      <a:ext cx="104524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52256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7269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5665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31719"/>
              </p:ext>
            </p:extLst>
          </p:nvPr>
        </p:nvGraphicFramePr>
        <p:xfrm>
          <a:off x="877512" y="3444777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ข้อมูลประสบการณ์ในการช่วยเหลือสังคม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441592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8" name="Rounded Rectangle 57"/>
            <p:cNvSpPr/>
            <p:nvPr/>
          </p:nvSpPr>
          <p:spPr>
            <a:xfrm>
              <a:off x="8129557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8934160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9738763" y="2526810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108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6167" y="1439142"/>
            <a:ext cx="9747656" cy="54188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6324" y="146480"/>
            <a:ext cx="11851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/>
              <a:t>เพิ่ม / แก้ไขข้อมูลประสบการณ์ในการช่วยเหลือสังคม</a:t>
            </a:r>
            <a:endParaRPr lang="en-US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h-TH" sz="2400" dirty="0"/>
              <a:t>เมื่อคลิกที่ปุ่มเพิ่ม, แก้ไข, จะแสดงหน้าจอ </a:t>
            </a:r>
            <a:r>
              <a:rPr lang="en-US" sz="2400" dirty="0"/>
              <a:t>Popup </a:t>
            </a:r>
            <a:r>
              <a:rPr lang="th-TH" sz="2400" dirty="0"/>
              <a:t>ในกรณีที่คลิกปุ่ม</a:t>
            </a:r>
            <a:r>
              <a:rPr lang="th-TH" sz="2400" u="sng" dirty="0"/>
              <a:t>รายละเอียด</a:t>
            </a:r>
            <a:r>
              <a:rPr lang="th-TH" sz="2400" dirty="0"/>
              <a:t>จะดูข้อมูลได้อย่างเดียว จะแก้ไขไม่ได้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752526" y="3119899"/>
            <a:ext cx="2452187" cy="309627"/>
          </a:xfrm>
          <a:prstGeom prst="roundRect">
            <a:avLst>
              <a:gd name="adj" fmla="val 6381"/>
            </a:avLst>
          </a:prstGeom>
          <a:noFill/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8" name="Elbow Connector 27"/>
          <p:cNvCxnSpPr>
            <a:stCxn id="23" idx="1"/>
            <a:endCxn id="34" idx="0"/>
          </p:cNvCxnSpPr>
          <p:nvPr/>
        </p:nvCxnSpPr>
        <p:spPr>
          <a:xfrm rot="10800000" flipV="1">
            <a:off x="5368724" y="3274713"/>
            <a:ext cx="2383802" cy="264220"/>
          </a:xfrm>
          <a:prstGeom prst="bentConnector2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647274" y="3538933"/>
            <a:ext cx="3442899" cy="2868903"/>
            <a:chOff x="8528548" y="2209800"/>
            <a:chExt cx="3442899" cy="2868903"/>
          </a:xfrm>
        </p:grpSpPr>
        <p:sp>
          <p:nvSpPr>
            <p:cNvPr id="34" name="Rectangle 33"/>
            <p:cNvSpPr/>
            <p:nvPr/>
          </p:nvSpPr>
          <p:spPr>
            <a:xfrm>
              <a:off x="8528548" y="2209800"/>
              <a:ext cx="3442899" cy="2868903"/>
            </a:xfrm>
            <a:prstGeom prst="rect">
              <a:avLst/>
            </a:prstGeom>
            <a:solidFill>
              <a:srgbClr val="00B0F0">
                <a:alpha val="49000"/>
              </a:srgb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Popup</a:t>
              </a:r>
              <a:endParaRPr lang="th-TH" dirty="0"/>
            </a:p>
            <a:p>
              <a:pPr algn="ctr"/>
              <a:endParaRPr lang="th-TH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724359" y="2718390"/>
              <a:ext cx="3051276" cy="2184400"/>
            </a:xfrm>
            <a:prstGeom prst="roundRect">
              <a:avLst>
                <a:gd name="adj" fmla="val 2132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916613" y="4110852"/>
              <a:ext cx="758549" cy="342907"/>
            </a:xfrm>
            <a:prstGeom prst="roundRect">
              <a:avLst/>
            </a:prstGeom>
            <a:solidFill>
              <a:srgbClr val="242A30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h-TH" sz="14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บันทึก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11724" y="3061875"/>
              <a:ext cx="2722284" cy="748715"/>
              <a:chOff x="-32443" y="641914"/>
              <a:chExt cx="2722284" cy="748715"/>
            </a:xfrm>
          </p:grpSpPr>
          <p:sp>
            <p:nvSpPr>
              <p:cNvPr id="42" name="Rounded Rectangle 41"/>
              <p:cNvSpPr/>
              <p:nvPr/>
            </p:nvSpPr>
            <p:spPr>
              <a:xfrm>
                <a:off x="1072446" y="683029"/>
                <a:ext cx="1617395" cy="707600"/>
              </a:xfrm>
              <a:prstGeom prst="roundRect">
                <a:avLst>
                  <a:gd name="adj" fmla="val 4748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social_desc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-32443" y="641914"/>
                <a:ext cx="11048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ชื่อ / คำอธิบาย</a:t>
                </a:r>
                <a:endParaRPr lang="en-US" sz="12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945072" y="2823148"/>
              <a:ext cx="2588936" cy="276999"/>
              <a:chOff x="100905" y="641914"/>
              <a:chExt cx="2588936" cy="27699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72446" y="683029"/>
                <a:ext cx="1617395" cy="194768"/>
              </a:xfrm>
              <a:prstGeom prst="roundRect">
                <a:avLst/>
              </a:prstGeom>
              <a:solidFill>
                <a:srgbClr val="EEEEEE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sz="8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rec_no</a:t>
                </a:r>
                <a:endParaRPr lang="en-US" sz="800" dirty="0">
                  <a:solidFill>
                    <a:schemeClr val="tx1"/>
                  </a:solidFill>
                  <a:latin typeface="Arial" panose="020B0604020202020204" pitchFamily="34" charset="0"/>
                  <a:ea typeface=" SimSun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00905" y="641914"/>
                <a:ext cx="9715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h-TH" sz="1200" dirty="0"/>
                  <a:t>ลำดับที่</a:t>
                </a:r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6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91184" y="1172695"/>
            <a:ext cx="10875102" cy="5363571"/>
            <a:chOff x="591184" y="1172695"/>
            <a:chExt cx="10875102" cy="5363571"/>
          </a:xfrm>
        </p:grpSpPr>
        <p:grpSp>
          <p:nvGrpSpPr>
            <p:cNvPr id="11" name="Group 10"/>
            <p:cNvGrpSpPr/>
            <p:nvPr/>
          </p:nvGrpSpPr>
          <p:grpSpPr>
            <a:xfrm>
              <a:off x="591184" y="1172695"/>
              <a:ext cx="10875102" cy="5363571"/>
              <a:chOff x="591184" y="1172695"/>
              <a:chExt cx="10875102" cy="536357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593966" y="1653846"/>
                <a:ext cx="10872320" cy="4882420"/>
                <a:chOff x="593966" y="2014921"/>
                <a:chExt cx="10872320" cy="4882420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593966" y="2014921"/>
                  <a:ext cx="10872320" cy="456136"/>
                  <a:chOff x="593966" y="2649921"/>
                  <a:chExt cx="10872320" cy="456136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593966" y="2656114"/>
                    <a:ext cx="10872320" cy="449943"/>
                    <a:chOff x="593966" y="2656114"/>
                    <a:chExt cx="10872320" cy="449943"/>
                  </a:xfrm>
                </p:grpSpPr>
                <p:sp>
                  <p:nvSpPr>
                    <p:cNvPr id="35" name="Round Same Side Corner Rectangle 34"/>
                    <p:cNvSpPr/>
                    <p:nvPr/>
                  </p:nvSpPr>
                  <p:spPr>
                    <a:xfrm>
                      <a:off x="612322" y="2656114"/>
                      <a:ext cx="10853964" cy="449943"/>
                    </a:xfrm>
                    <a:prstGeom prst="round2SameRect">
                      <a:avLst>
                        <a:gd name="adj1" fmla="val 8199"/>
                        <a:gd name="adj2" fmla="val 0"/>
                      </a:avLst>
                    </a:prstGeom>
                    <a:solidFill>
                      <a:srgbClr val="242A3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th-TH" sz="1600" dirty="0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93966" y="2677403"/>
                      <a:ext cx="1542828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ข้อมูลตามบัตรประชาชน</a:t>
                      </a:r>
                    </a:p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และข้อมูลการติดต่อกลับ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117159" y="2677403"/>
                      <a:ext cx="79484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ประวัติการฝึกอบรม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2888062" y="2677403"/>
                      <a:ext cx="702234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ประวัติการดูงาน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3538384" y="2677403"/>
                      <a:ext cx="1240582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ประสบการณ์ในการช่วยเหลือสังคม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5731427" y="2677403"/>
                      <a:ext cx="726135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ข้อมูลการศึกษา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4696433" y="2677403"/>
                      <a:ext cx="1127776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b="1" u="sng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รางวัลเชิดชูเกียรติที่เคยได้รับ</a:t>
                      </a:r>
                      <a:endParaRPr lang="en-US" sz="1400" b="1" u="sng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6432290" y="2677403"/>
                      <a:ext cx="694691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ข้อมูลสุขภาพ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7094723" y="2677403"/>
                      <a:ext cx="1275613" cy="39498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</a:rPr>
                        <a:t>ข้อมูลสถานที่ทำงานและประวัติการทำงาน</a:t>
                      </a:r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10265398" y="2742051"/>
                      <a:ext cx="695303" cy="265685"/>
                    </a:xfrm>
                    <a:prstGeom prst="roundRect">
                      <a:avLst>
                        <a:gd name="adj" fmla="val 5195"/>
                      </a:avLst>
                    </a:prstGeom>
                    <a:ln>
                      <a:solidFill>
                        <a:srgbClr val="54B254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th-TH" sz="1100" b="1" dirty="0">
                          <a:solidFill>
                            <a:srgbClr val="57B757"/>
                          </a:solidFill>
                        </a:rPr>
                        <a:t>จัดเก็บ</a:t>
                      </a:r>
                    </a:p>
                  </p:txBody>
                </p:sp>
                <p:grpSp>
                  <p:nvGrpSpPr>
                    <p:cNvPr id="42" name="Group 41"/>
                    <p:cNvGrpSpPr/>
                    <p:nvPr/>
                  </p:nvGrpSpPr>
                  <p:grpSpPr>
                    <a:xfrm>
                      <a:off x="11102090" y="2753736"/>
                      <a:ext cx="212837" cy="205364"/>
                      <a:chOff x="11102090" y="2753736"/>
                      <a:chExt cx="212837" cy="205364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11102090" y="2753736"/>
                        <a:ext cx="212837" cy="205364"/>
                      </a:xfrm>
                      <a:prstGeom prst="ellipse">
                        <a:avLst/>
                      </a:prstGeom>
                      <a:solidFill>
                        <a:srgbClr val="B6C2C9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/>
                      </a:p>
                    </p:txBody>
                  </p:sp>
                  <p:sp>
                    <p:nvSpPr>
                      <p:cNvPr id="41" name="Left-Right Arrow 40"/>
                      <p:cNvSpPr/>
                      <p:nvPr/>
                    </p:nvSpPr>
                    <p:spPr>
                      <a:xfrm rot="18900000" flipV="1">
                        <a:off x="11138233" y="2831963"/>
                        <a:ext cx="140551" cy="48908"/>
                      </a:xfrm>
                      <a:prstGeom prst="leftRightArrow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th-TH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p:grpSp>
              </p:grp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11715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90749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356712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4737699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770842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6449904" y="2656114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>
                    <a:off x="7088450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8372186" y="2649921"/>
                    <a:ext cx="0" cy="449943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5" name="Round Same Side Corner Rectangle 54"/>
                <p:cNvSpPr/>
                <p:nvPr/>
              </p:nvSpPr>
              <p:spPr>
                <a:xfrm rot="10800000">
                  <a:off x="612322" y="2470356"/>
                  <a:ext cx="10853964" cy="4426985"/>
                </a:xfrm>
                <a:prstGeom prst="round2SameRect">
                  <a:avLst>
                    <a:gd name="adj1" fmla="val 879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th-TH" sz="1600" dirty="0"/>
                </a:p>
              </p:txBody>
            </p:sp>
          </p:grpSp>
          <p:sp>
            <p:nvSpPr>
              <p:cNvPr id="7" name="TextBox 6"/>
              <p:cNvSpPr txBox="1"/>
              <p:nvPr/>
            </p:nvSpPr>
            <p:spPr>
              <a:xfrm>
                <a:off x="591184" y="1172695"/>
                <a:ext cx="11961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2000" b="1" dirty="0">
                    <a:solidFill>
                      <a:srgbClr val="57B757"/>
                    </a:solidFill>
                  </a:rPr>
                  <a:t>ข้อมูลสมาชิก</a:t>
                </a:r>
              </a:p>
            </p:txBody>
          </p:sp>
          <p:sp>
            <p:nvSpPr>
              <p:cNvPr id="465" name="TextBox 464"/>
              <p:cNvSpPr txBox="1"/>
              <p:nvPr/>
            </p:nvSpPr>
            <p:spPr>
              <a:xfrm>
                <a:off x="1692845" y="1256652"/>
                <a:ext cx="147348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h-TH" sz="1200" dirty="0">
                    <a:solidFill>
                      <a:srgbClr val="84888C"/>
                    </a:solidFill>
                  </a:rPr>
                  <a:t>แก้ไข รายละเอียดข้อมูลสมาชิก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3166325" y="1266208"/>
              <a:ext cx="21499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200" b="1" u="sng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*แจ้งเตือนเมื่อข้อมูลของสมาชิก</a:t>
              </a:r>
              <a:r>
                <a:rPr lang="th-TH" sz="1200" b="1" u="sng" baseline="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ไม่ครบถ้วน</a:t>
              </a:r>
              <a:endParaRPr lang="th-TH" sz="1200" b="1" u="sng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0594" y="3021647"/>
            <a:ext cx="2099644" cy="276999"/>
            <a:chOff x="157873" y="641914"/>
            <a:chExt cx="2099644" cy="276999"/>
          </a:xfrm>
        </p:grpSpPr>
        <p:sp>
          <p:nvSpPr>
            <p:cNvPr id="126" name="Rounded Rectangle 125"/>
            <p:cNvSpPr/>
            <p:nvPr/>
          </p:nvSpPr>
          <p:spPr>
            <a:xfrm>
              <a:off x="1072446" y="683029"/>
              <a:ext cx="445296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dirty="0">
                  <a:solidFill>
                    <a:schemeClr val="tx1"/>
                  </a:solidFill>
                </a:rPr>
                <a:t>10 </a:t>
              </a:r>
              <a:r>
                <a:rPr lang="th-TH" sz="700" dirty="0">
                  <a:solidFill>
                    <a:schemeClr val="tx1"/>
                  </a:solidFill>
                  <a:sym typeface="Wingdings 3" panose="05040102010807070707" pitchFamily="18" charset="2"/>
                </a:rPr>
                <a:t>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57873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แสดงผล</a:t>
              </a:r>
              <a:endParaRPr lang="en-US" sz="12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30746" y="641914"/>
              <a:ext cx="726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1200" dirty="0"/>
                <a:t>รายการ/หน้า</a:t>
              </a:r>
              <a:endParaRPr lang="en-US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566374" y="3021647"/>
            <a:ext cx="2667642" cy="276999"/>
            <a:chOff x="-1149900" y="641914"/>
            <a:chExt cx="2667642" cy="276999"/>
          </a:xfrm>
        </p:grpSpPr>
        <p:sp>
          <p:nvSpPr>
            <p:cNvPr id="130" name="Rounded Rectangle 129"/>
            <p:cNvSpPr/>
            <p:nvPr/>
          </p:nvSpPr>
          <p:spPr>
            <a:xfrm>
              <a:off x="-235327" y="683029"/>
              <a:ext cx="1753069" cy="194768"/>
            </a:xfrm>
            <a:prstGeom prst="roundRect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-1149900" y="641914"/>
              <a:ext cx="914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th-TH" sz="1200" dirty="0"/>
                <a:t>ค้นหา </a:t>
              </a:r>
              <a:r>
                <a:rPr lang="en-US" sz="1200" dirty="0"/>
                <a:t>: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877512" y="5476781"/>
            <a:ext cx="486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200" dirty="0"/>
              <a:t>แสดงรายการ 1 ถึง 4 ของทั้งหมด 4 รายการ</a:t>
            </a:r>
            <a:endParaRPr lang="en-US" sz="1200" dirty="0"/>
          </a:p>
        </p:txBody>
      </p:sp>
      <p:grpSp>
        <p:nvGrpSpPr>
          <p:cNvPr id="6" name="Group 5"/>
          <p:cNvGrpSpPr/>
          <p:nvPr/>
        </p:nvGrpSpPr>
        <p:grpSpPr>
          <a:xfrm>
            <a:off x="9682030" y="5517896"/>
            <a:ext cx="1566092" cy="197674"/>
            <a:chOff x="9900195" y="5517896"/>
            <a:chExt cx="1566092" cy="197674"/>
          </a:xfrm>
        </p:grpSpPr>
        <p:sp>
          <p:nvSpPr>
            <p:cNvPr id="134" name="Rounded Rectangle 133"/>
            <p:cNvSpPr/>
            <p:nvPr/>
          </p:nvSpPr>
          <p:spPr>
            <a:xfrm>
              <a:off x="10834603" y="5517896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Next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9900195" y="5520802"/>
              <a:ext cx="631684" cy="194768"/>
            </a:xfrm>
            <a:prstGeom prst="roundRect">
              <a:avLst/>
            </a:prstGeom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Previous</a:t>
              </a:r>
              <a:endParaRPr lang="th-TH" sz="900" dirty="0">
                <a:solidFill>
                  <a:schemeClr val="tx1"/>
                </a:solidFill>
              </a:endParaRP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0582380" y="5517896"/>
              <a:ext cx="201722" cy="194768"/>
            </a:xfrm>
            <a:prstGeom prst="roundRect">
              <a:avLst/>
            </a:prstGeom>
            <a:solidFill>
              <a:srgbClr val="242A30"/>
            </a:solidFill>
            <a:ln w="3175">
              <a:solidFill>
                <a:srgbClr val="E2E2E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1</a:t>
              </a:r>
              <a:endParaRPr lang="th-TH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93174" y="146480"/>
            <a:ext cx="11114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b="1" dirty="0"/>
              <a:t>ข้อมูลรางวัลเชิดชูเกียรติที่เคยได้รับ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09615"/>
              </p:ext>
            </p:extLst>
          </p:nvPr>
        </p:nvGraphicFramePr>
        <p:xfrm>
          <a:off x="877512" y="3444777"/>
          <a:ext cx="103565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702">
                  <a:extLst>
                    <a:ext uri="{9D8B030D-6E8A-4147-A177-3AD203B41FA5}">
                      <a16:colId xmlns:a16="http://schemas.microsoft.com/office/drawing/2014/main" val="1796604660"/>
                    </a:ext>
                  </a:extLst>
                </a:gridCol>
                <a:gridCol w="9302802">
                  <a:extLst>
                    <a:ext uri="{9D8B030D-6E8A-4147-A177-3AD203B41FA5}">
                      <a16:colId xmlns:a16="http://schemas.microsoft.com/office/drawing/2014/main" val="15862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ลำดับ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ชื่อ</a:t>
                      </a:r>
                      <a:r>
                        <a:rPr lang="th-TH" sz="1200" baseline="0" dirty="0">
                          <a:solidFill>
                            <a:schemeClr val="tx1"/>
                          </a:solidFill>
                        </a:rPr>
                        <a:t> / คำอธิบาย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73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1.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2.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49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6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200" dirty="0">
                          <a:solidFill>
                            <a:schemeClr val="tx1"/>
                          </a:solidFill>
                        </a:rPr>
                        <a:t>4.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A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24741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810588" y="2441592"/>
            <a:ext cx="10442861" cy="449943"/>
            <a:chOff x="810588" y="2441592"/>
            <a:chExt cx="10442861" cy="449943"/>
          </a:xfrm>
        </p:grpSpPr>
        <p:grpSp>
          <p:nvGrpSpPr>
            <p:cNvPr id="2" name="Group 1"/>
            <p:cNvGrpSpPr/>
            <p:nvPr/>
          </p:nvGrpSpPr>
          <p:grpSpPr>
            <a:xfrm>
              <a:off x="810588" y="2441592"/>
              <a:ext cx="10442861" cy="449943"/>
              <a:chOff x="810588" y="2441592"/>
              <a:chExt cx="10442861" cy="449943"/>
            </a:xfrm>
          </p:grpSpPr>
          <p:sp>
            <p:nvSpPr>
              <p:cNvPr id="162" name="Round Same Side Corner Rectangle 161"/>
              <p:cNvSpPr/>
              <p:nvPr/>
            </p:nvSpPr>
            <p:spPr>
              <a:xfrm>
                <a:off x="828944" y="2441592"/>
                <a:ext cx="10424505" cy="449943"/>
              </a:xfrm>
              <a:prstGeom prst="round2SameRect">
                <a:avLst>
                  <a:gd name="adj1" fmla="val 8199"/>
                  <a:gd name="adj2" fmla="val 0"/>
                </a:avLst>
              </a:prstGeom>
              <a:solidFill>
                <a:srgbClr val="242A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h-TH" sz="1600" dirty="0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810588" y="2462881"/>
                <a:ext cx="1542828" cy="394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h-TH" sz="14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แสดงข้อมูลทั้งหมด</a:t>
                </a: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10884342" y="2539214"/>
                <a:ext cx="212837" cy="205364"/>
                <a:chOff x="11102090" y="2753736"/>
                <a:chExt cx="212837" cy="205364"/>
              </a:xfrm>
            </p:grpSpPr>
            <p:sp>
              <p:nvSpPr>
                <p:cNvPr id="166" name="Oval 165"/>
                <p:cNvSpPr/>
                <p:nvPr/>
              </p:nvSpPr>
              <p:spPr>
                <a:xfrm>
                  <a:off x="11102090" y="2753736"/>
                  <a:ext cx="212837" cy="205364"/>
                </a:xfrm>
                <a:prstGeom prst="ellipse">
                  <a:avLst/>
                </a:prstGeom>
                <a:solidFill>
                  <a:srgbClr val="B6C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/>
                </a:p>
              </p:txBody>
            </p:sp>
            <p:sp>
              <p:nvSpPr>
                <p:cNvPr id="167" name="Left-Right Arrow 166"/>
                <p:cNvSpPr/>
                <p:nvPr/>
              </p:nvSpPr>
              <p:spPr>
                <a:xfrm rot="18900000" flipV="1">
                  <a:off x="11138233" y="2831963"/>
                  <a:ext cx="140551" cy="48908"/>
                </a:xfrm>
                <a:prstGeom prst="leftRight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th-TH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59" name="Rounded Rectangle 58"/>
            <p:cNvSpPr/>
            <p:nvPr/>
          </p:nvSpPr>
          <p:spPr>
            <a:xfrm>
              <a:off x="8129557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54B254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rgbClr val="57B757"/>
                  </a:solidFill>
                </a:rPr>
                <a:t>เพิ่ม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8934160" y="2526811"/>
              <a:ext cx="695303" cy="265685"/>
            </a:xfrm>
            <a:prstGeom prst="roundRect">
              <a:avLst>
                <a:gd name="adj" fmla="val 5195"/>
              </a:avLst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200" b="1" dirty="0">
                  <a:solidFill>
                    <a:schemeClr val="accent6">
                      <a:lumMod val="50000"/>
                    </a:schemeClr>
                  </a:solidFill>
                </a:rPr>
                <a:t>แก้ไข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9738763" y="2526810"/>
              <a:ext cx="989309" cy="265685"/>
            </a:xfrm>
            <a:prstGeom prst="roundRect">
              <a:avLst>
                <a:gd name="adj" fmla="val 5195"/>
              </a:avLst>
            </a:prstGeom>
            <a:ln>
              <a:solidFill>
                <a:srgbClr val="467EAE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1100" b="1" dirty="0">
                  <a:solidFill>
                    <a:srgbClr val="4079AC"/>
                  </a:solidFill>
                  <a:latin typeface="Arial" panose="020B0604020202020204" pitchFamily="34" charset="0"/>
                </a:rPr>
                <a:t>ดูข้อมูล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1369</Words>
  <Application>Microsoft Office PowerPoint</Application>
  <PresentationFormat>Widescreen</PresentationFormat>
  <Paragraphs>472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 SimSun</vt:lpstr>
      <vt:lpstr>Angsana New</vt:lpstr>
      <vt:lpstr>Arial</vt:lpstr>
      <vt:lpstr>Calibri</vt:lpstr>
      <vt:lpstr>Calibri Light</vt:lpstr>
      <vt:lpstr>Cordia New</vt:lpstr>
      <vt:lpstr>Wingdings 3</vt:lpstr>
      <vt:lpstr>Office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GTAR</dc:creator>
  <cp:lastModifiedBy>GTAR</cp:lastModifiedBy>
  <cp:revision>141</cp:revision>
  <cp:lastPrinted>2016-04-04T11:15:20Z</cp:lastPrinted>
  <dcterms:created xsi:type="dcterms:W3CDTF">2016-04-03T18:10:33Z</dcterms:created>
  <dcterms:modified xsi:type="dcterms:W3CDTF">2016-04-11T11:09:35Z</dcterms:modified>
</cp:coreProperties>
</file>