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6"/>
  </p:notesMasterIdLst>
  <p:sldIdLst>
    <p:sldId id="306" r:id="rId3"/>
    <p:sldId id="307" r:id="rId4"/>
    <p:sldId id="308" r:id="rId5"/>
  </p:sldIdLst>
  <p:sldSz cx="12192000" cy="6858000"/>
  <p:notesSz cx="6888163" cy="100203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93D6A"/>
    <a:srgbClr val="FFC000"/>
    <a:srgbClr val="F5F5F5"/>
    <a:srgbClr val="E2E2E2"/>
    <a:srgbClr val="EEEEEE"/>
    <a:srgbClr val="969696"/>
    <a:srgbClr val="FFFFFF"/>
    <a:srgbClr val="FBFBFB"/>
    <a:srgbClr val="00B05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1" autoAdjust="0"/>
    <p:restoredTop sz="96412" autoAdjust="0"/>
  </p:normalViewPr>
  <p:slideViewPr>
    <p:cSldViewPr snapToGrid="0">
      <p:cViewPr varScale="1">
        <p:scale>
          <a:sx n="73" d="100"/>
          <a:sy n="73" d="100"/>
        </p:scale>
        <p:origin x="-7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6B384-0191-4BCC-BE39-6C26CE9597B0}" type="datetimeFigureOut">
              <a:rPr lang="th-TH" smtClean="0"/>
              <a:pPr/>
              <a:t>03/06/59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0213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5CA98-F38E-40F4-8DDF-14CE4DA8BCF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3139627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1</a:t>
            </a:fld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560355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pPr/>
              <a:t>2</a:t>
            </a:fld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1947750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0412" y="756771"/>
            <a:ext cx="8310188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="" xmlns:p14="http://schemas.microsoft.com/office/powerpoint/2010/main" val="425397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คอลัมภ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1904" y="756771"/>
            <a:ext cx="5646060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6351113" y="756771"/>
            <a:ext cx="5646060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="" xmlns:p14="http://schemas.microsoft.com/office/powerpoint/2010/main" val="148273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439315" y="756771"/>
            <a:ext cx="8310188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="" xmlns:p14="http://schemas.microsoft.com/office/powerpoint/2010/main" val="300650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5267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95300" y="598487"/>
            <a:ext cx="11106150" cy="6132513"/>
            <a:chOff x="495300" y="801687"/>
            <a:chExt cx="11106150" cy="6132513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495300" y="801687"/>
              <a:ext cx="11106150" cy="6132513"/>
              <a:chOff x="495300" y="801687"/>
              <a:chExt cx="11106150" cy="613251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5300" y="801687"/>
                <a:ext cx="11106150" cy="442913"/>
                <a:chOff x="495300" y="1004887"/>
                <a:chExt cx="11106150" cy="442913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495300" y="1004887"/>
                  <a:ext cx="11106150" cy="442913"/>
                </a:xfrm>
                <a:prstGeom prst="rect">
                  <a:avLst/>
                </a:prstGeom>
                <a:solidFill>
                  <a:srgbClr val="093D6A"/>
                </a:solidFill>
                <a:ln>
                  <a:solidFill>
                    <a:srgbClr val="093D6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2324100" y="1026287"/>
                  <a:ext cx="89479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chemeClr val="bg1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>
                      <a:solidFill>
                        <a:schemeClr val="bg1"/>
                      </a:solidFill>
                    </a:rPr>
                    <a:t>สมาชิก</a:t>
                  </a:r>
                </a:p>
              </p:txBody>
            </p:sp>
            <p:sp>
              <p:nvSpPr>
                <p:cNvPr id="12" name="TextBox 11"/>
                <p:cNvSpPr txBox="1"/>
                <p:nvPr userDrawn="1"/>
              </p:nvSpPr>
              <p:spPr>
                <a:xfrm>
                  <a:off x="10262622" y="1072453"/>
                  <a:ext cx="1271502" cy="307777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chemeClr val="bg1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en-US" sz="1400" b="0" dirty="0">
                      <a:solidFill>
                        <a:schemeClr val="bg1"/>
                      </a:solidFill>
                    </a:rPr>
                    <a:t>User : admin</a:t>
                  </a:r>
                  <a:endParaRPr lang="th-TH" sz="2000" b="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 userDrawn="1"/>
              </p:nvSpPr>
              <p:spPr>
                <a:xfrm>
                  <a:off x="3332630" y="1026287"/>
                  <a:ext cx="1334020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olidFill>
                        <a:schemeClr val="bg1"/>
                      </a:solidFill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>
                      <a:solidFill>
                        <a:schemeClr val="bg1"/>
                      </a:solidFill>
                    </a:rPr>
                    <a:t>ภาพกิจกรรม</a:t>
                  </a: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495300" y="1242805"/>
                <a:ext cx="11106150" cy="5691395"/>
              </a:xfrm>
              <a:prstGeom prst="rect">
                <a:avLst/>
              </a:prstGeom>
              <a:solidFill>
                <a:srgbClr val="EEEEE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95300" y="1229360"/>
                <a:ext cx="11106150" cy="0"/>
              </a:xfrm>
              <a:prstGeom prst="line">
                <a:avLst/>
              </a:prstGeom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2994" y="834150"/>
              <a:ext cx="404603" cy="377985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72" y="602310"/>
            <a:ext cx="1252818" cy="4158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7784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reen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95300" y="598487"/>
            <a:ext cx="11106150" cy="6132513"/>
            <a:chOff x="495300" y="801687"/>
            <a:chExt cx="11106150" cy="6132513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495300" y="801687"/>
              <a:ext cx="11106150" cy="6132513"/>
              <a:chOff x="495300" y="801687"/>
              <a:chExt cx="11106150" cy="613251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5300" y="801687"/>
                <a:ext cx="11106150" cy="442913"/>
                <a:chOff x="495300" y="1004887"/>
                <a:chExt cx="11106150" cy="442913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495300" y="1004887"/>
                  <a:ext cx="11106150" cy="442913"/>
                  <a:chOff x="495300" y="1004887"/>
                  <a:chExt cx="11106150" cy="442913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495300" y="1004887"/>
                    <a:ext cx="11106150" cy="442913"/>
                  </a:xfrm>
                  <a:prstGeom prst="rect">
                    <a:avLst/>
                  </a:prstGeom>
                  <a:solidFill>
                    <a:srgbClr val="ADE4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 dirty="0"/>
                  </a:p>
                </p:txBody>
              </p:sp>
              <p:pic>
                <p:nvPicPr>
                  <p:cNvPr id="10" name="Picture 9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2300" y="1064887"/>
                    <a:ext cx="1054100" cy="32291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" name="TextBox 7"/>
                <p:cNvSpPr txBox="1"/>
                <p:nvPr/>
              </p:nvSpPr>
              <p:spPr>
                <a:xfrm>
                  <a:off x="2324100" y="1026287"/>
                  <a:ext cx="1338828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/>
                    <a:t>สมัครสมาชิก</a:t>
                  </a:r>
                </a:p>
              </p:txBody>
            </p:sp>
            <p:sp>
              <p:nvSpPr>
                <p:cNvPr id="12" name="TextBox 11"/>
                <p:cNvSpPr txBox="1"/>
                <p:nvPr userDrawn="1"/>
              </p:nvSpPr>
              <p:spPr>
                <a:xfrm>
                  <a:off x="10262622" y="1072453"/>
                  <a:ext cx="1271502" cy="307777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ym typeface="Wingdings 3" panose="05040102010807070707" pitchFamily="18" charset="2"/>
                    </a:rPr>
                    <a:t></a:t>
                  </a:r>
                  <a:r>
                    <a:rPr lang="en-US" sz="1400" b="0" dirty="0"/>
                    <a:t>User : admin</a:t>
                  </a:r>
                  <a:endParaRPr lang="th-TH" sz="2000" b="0" dirty="0"/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495300" y="1223197"/>
                <a:ext cx="11106150" cy="5711003"/>
              </a:xfrm>
              <a:prstGeom prst="rect">
                <a:avLst/>
              </a:prstGeom>
              <a:solidFill>
                <a:srgbClr val="D9E0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95300" y="1229360"/>
                <a:ext cx="11106150" cy="0"/>
              </a:xfrm>
              <a:prstGeom prst="line">
                <a:avLst/>
              </a:prstGeom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2586" y="834150"/>
              <a:ext cx="405419" cy="377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04226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164A8-C199-4FF6-8040-D52BFD3BDF91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414529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22871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2" r:id="rId3"/>
    <p:sldLayoutId id="2147483655" r:id="rId4"/>
    <p:sldLayoutId id="2147483656" r:id="rId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210" y="67212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 Album</a:t>
            </a:r>
            <a:endParaRPr lang="th-TH" b="1" dirty="0"/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507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ภาพกิจกรรม</a:t>
            </a:r>
          </a:p>
        </p:txBody>
      </p:sp>
      <p:sp>
        <p:nvSpPr>
          <p:cNvPr id="212" name="Round Same Side Corner Rectangle 211"/>
          <p:cNvSpPr/>
          <p:nvPr/>
        </p:nvSpPr>
        <p:spPr>
          <a:xfrm rot="10800000">
            <a:off x="612322" y="1905569"/>
            <a:ext cx="10853964" cy="44269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grpSp>
        <p:nvGrpSpPr>
          <p:cNvPr id="213" name="Group 212"/>
          <p:cNvGrpSpPr/>
          <p:nvPr/>
        </p:nvGrpSpPr>
        <p:grpSpPr>
          <a:xfrm>
            <a:off x="593966" y="1455626"/>
            <a:ext cx="10872320" cy="449943"/>
            <a:chOff x="593966" y="2656114"/>
            <a:chExt cx="10872320" cy="449943"/>
          </a:xfrm>
        </p:grpSpPr>
        <p:sp>
          <p:nvSpPr>
            <p:cNvPr id="214" name="Round Same Side Corner Rectangle 213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593966" y="2677403"/>
              <a:ext cx="1095134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ภาพกิจกรรม</a:t>
              </a:r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329231" y="1993680"/>
            <a:ext cx="2099644" cy="276999"/>
            <a:chOff x="157873" y="641914"/>
            <a:chExt cx="2099644" cy="276999"/>
          </a:xfrm>
        </p:grpSpPr>
        <p:sp>
          <p:nvSpPr>
            <p:cNvPr id="221" name="Rounded Rectangle 220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8647282" y="1993680"/>
            <a:ext cx="2667642" cy="276999"/>
            <a:chOff x="-1149900" y="641914"/>
            <a:chExt cx="2667642" cy="276999"/>
          </a:xfrm>
        </p:grpSpPr>
        <p:sp>
          <p:nvSpPr>
            <p:cNvPr id="225" name="Rounded Rectangle 224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227" name="Table 2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48956578"/>
              </p:ext>
            </p:extLst>
          </p:nvPr>
        </p:nvGraphicFramePr>
        <p:xfrm>
          <a:off x="726147" y="2416810"/>
          <a:ext cx="105887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345">
                  <a:extLst>
                    <a:ext uri="{9D8B030D-6E8A-4147-A177-3AD203B41FA5}">
                      <a16:colId xmlns="" xmlns:a16="http://schemas.microsoft.com/office/drawing/2014/main" val="1796604660"/>
                    </a:ext>
                  </a:extLst>
                </a:gridCol>
                <a:gridCol w="5545156">
                  <a:extLst>
                    <a:ext uri="{9D8B030D-6E8A-4147-A177-3AD203B41FA5}">
                      <a16:colId xmlns="" xmlns:a16="http://schemas.microsoft.com/office/drawing/2014/main" val="158629428"/>
                    </a:ext>
                  </a:extLst>
                </a:gridCol>
                <a:gridCol w="1301121">
                  <a:extLst>
                    <a:ext uri="{9D8B030D-6E8A-4147-A177-3AD203B41FA5}">
                      <a16:colId xmlns="" xmlns:a16="http://schemas.microsoft.com/office/drawing/2014/main" val="1647680241"/>
                    </a:ext>
                  </a:extLst>
                </a:gridCol>
                <a:gridCol w="1526154">
                  <a:extLst>
                    <a:ext uri="{9D8B030D-6E8A-4147-A177-3AD203B41FA5}">
                      <a16:colId xmlns="" xmlns:a16="http://schemas.microsoft.com/office/drawing/2014/main" val="3675714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คำอธิบาย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วันที่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สร้างโดย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อบรม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MBA </a:t>
                      </a: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พิษณุโลก1/2559 (วันที่4)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การอบรม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MBA </a:t>
                      </a:r>
                      <a:r>
                        <a:rPr lang="th-TH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ระดับ1 ที่ โรงแรมริเวอร์วิว จังหวัดพิษณุโลก วันจันทร์ที่ 16 พฤษภาคม 2559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พฤษภาคม 2559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Administrator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อบรม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MBA </a:t>
                      </a: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พิษณุโลก1/2559 (วันที่3)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การอบรม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MBA </a:t>
                      </a:r>
                      <a:r>
                        <a:rPr lang="th-TH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ระดับ1 ที่ โรงแรมริเวอร์วิว จังหวัดพิษณุโลก วันอาทิตย์ที่ 15 พฤษภาคม 2559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พฤษภาคม 2559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Administrator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อบรม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MBA </a:t>
                      </a: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พิษณุโลก1/2559 (วันที่2)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การอบรม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MBA </a:t>
                      </a:r>
                      <a:r>
                        <a:rPr lang="th-TH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ระดับ1 ที่ โรงแรมริเวอร์วิว จังหวัดพิษณุโลก วันเสาร์ทที่ 14 พฤษภาคม 2559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พฤษภาคม 2559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Administrator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อบรม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MBA </a:t>
                      </a:r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พิษณุโลก1/2559 (วันที่1)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การอบรม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MBA </a:t>
                      </a:r>
                      <a:r>
                        <a:rPr lang="th-TH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ระดับ1 ที่ โรงแรมริเวอร์วิว จังหวัดพิษณุโลก วันศุกร์ที่ 13 พฤษภาคม 2559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พฤษภาคม 2559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Administrator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228" name="TextBox 227"/>
          <p:cNvSpPr txBox="1"/>
          <p:nvPr/>
        </p:nvSpPr>
        <p:spPr>
          <a:xfrm>
            <a:off x="726149" y="4448814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sp>
        <p:nvSpPr>
          <p:cNvPr id="229" name="Rounded Rectangle 228"/>
          <p:cNvSpPr/>
          <p:nvPr/>
        </p:nvSpPr>
        <p:spPr>
          <a:xfrm>
            <a:off x="10683240" y="4489929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Next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230" name="Rounded Rectangle 229"/>
          <p:cNvSpPr/>
          <p:nvPr/>
        </p:nvSpPr>
        <p:spPr>
          <a:xfrm>
            <a:off x="9748832" y="4492835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Previous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10431017" y="4489929"/>
            <a:ext cx="201722" cy="194768"/>
          </a:xfrm>
          <a:prstGeom prst="roundRect">
            <a:avLst/>
          </a:prstGeom>
          <a:solidFill>
            <a:srgbClr val="FFC000"/>
          </a:solidFill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  <a:endParaRPr lang="th-TH" sz="900" b="1" dirty="0">
              <a:solidFill>
                <a:schemeClr val="bg1"/>
              </a:solidFill>
            </a:endParaRPr>
          </a:p>
        </p:txBody>
      </p:sp>
      <p:grpSp>
        <p:nvGrpSpPr>
          <p:cNvPr id="242" name="Group 241"/>
          <p:cNvGrpSpPr/>
          <p:nvPr/>
        </p:nvGrpSpPr>
        <p:grpSpPr>
          <a:xfrm>
            <a:off x="9782129" y="1543737"/>
            <a:ext cx="668860" cy="268068"/>
            <a:chOff x="9922940" y="1448445"/>
            <a:chExt cx="668860" cy="268068"/>
          </a:xfrm>
        </p:grpSpPr>
        <p:sp>
          <p:nvSpPr>
            <p:cNvPr id="243" name="Rounded Rectangle 242"/>
            <p:cNvSpPr/>
            <p:nvPr/>
          </p:nvSpPr>
          <p:spPr>
            <a:xfrm>
              <a:off x="9922940" y="1448445"/>
              <a:ext cx="668860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แก้ไข</a:t>
              </a:r>
            </a:p>
          </p:txBody>
        </p:sp>
        <p:pic>
          <p:nvPicPr>
            <p:cNvPr id="244" name="Picture 2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2200" y="1516856"/>
              <a:ext cx="148521" cy="148521"/>
            </a:xfrm>
            <a:prstGeom prst="rect">
              <a:avLst/>
            </a:prstGeom>
          </p:spPr>
        </p:pic>
      </p:grpSp>
      <p:grpSp>
        <p:nvGrpSpPr>
          <p:cNvPr id="245" name="Group 244"/>
          <p:cNvGrpSpPr/>
          <p:nvPr/>
        </p:nvGrpSpPr>
        <p:grpSpPr>
          <a:xfrm>
            <a:off x="10549056" y="1543737"/>
            <a:ext cx="716824" cy="268068"/>
            <a:chOff x="10764925" y="1448445"/>
            <a:chExt cx="716824" cy="268068"/>
          </a:xfrm>
        </p:grpSpPr>
        <p:sp>
          <p:nvSpPr>
            <p:cNvPr id="246" name="Rounded Rectangle 245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ดูข้อมูล</a:t>
              </a:r>
            </a:p>
          </p:txBody>
        </p:sp>
        <p:pic>
          <p:nvPicPr>
            <p:cNvPr id="247" name="Picture 24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248" name="Group 247"/>
          <p:cNvGrpSpPr/>
          <p:nvPr/>
        </p:nvGrpSpPr>
        <p:grpSpPr>
          <a:xfrm>
            <a:off x="8871970" y="1543737"/>
            <a:ext cx="809196" cy="268068"/>
            <a:chOff x="9782604" y="1448445"/>
            <a:chExt cx="809196" cy="268068"/>
          </a:xfrm>
        </p:grpSpPr>
        <p:sp>
          <p:nvSpPr>
            <p:cNvPr id="249" name="Rounded Rectangle 248"/>
            <p:cNvSpPr/>
            <p:nvPr/>
          </p:nvSpPr>
          <p:spPr>
            <a:xfrm>
              <a:off x="9782604" y="1448445"/>
              <a:ext cx="809196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สร้างอัลบั้ม</a:t>
              </a:r>
            </a:p>
          </p:txBody>
        </p:sp>
        <p:pic>
          <p:nvPicPr>
            <p:cNvPr id="250" name="Picture 24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2500" y="1507331"/>
              <a:ext cx="148521" cy="148521"/>
            </a:xfrm>
            <a:prstGeom prst="rect">
              <a:avLst/>
            </a:prstGeom>
          </p:spPr>
        </p:pic>
      </p:grpSp>
      <p:sp>
        <p:nvSpPr>
          <p:cNvPr id="29" name="Oval 28"/>
          <p:cNvSpPr/>
          <p:nvPr/>
        </p:nvSpPr>
        <p:spPr>
          <a:xfrm>
            <a:off x="8543109" y="1254034"/>
            <a:ext cx="1685108" cy="87521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30" name="TextBox 29"/>
          <p:cNvSpPr txBox="1"/>
          <p:nvPr/>
        </p:nvSpPr>
        <p:spPr>
          <a:xfrm>
            <a:off x="3693715" y="419166"/>
            <a:ext cx="9046066" cy="101566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th-TH" sz="2000" b="1" dirty="0" smtClean="0"/>
              <a:t>สอบถามค่ะ ไม่ทราบว่าขาดไปหน้านึงหรือเปล่าค่ะ เพราะไม่เห็นมีข้อมูลในส่วนของการ </a:t>
            </a:r>
            <a:r>
              <a:rPr lang="en-US" sz="2000" b="1" dirty="0" smtClean="0"/>
              <a:t>upload </a:t>
            </a:r>
            <a:r>
              <a:rPr lang="th-TH" sz="2000" b="1" dirty="0" smtClean="0"/>
              <a:t>รูปหรือถูกต้องแล้ว </a:t>
            </a:r>
          </a:p>
          <a:p>
            <a:r>
              <a:rPr lang="th-TH" sz="2000" b="1" dirty="0" smtClean="0">
                <a:solidFill>
                  <a:srgbClr val="FF0000"/>
                </a:solidFill>
              </a:rPr>
              <a:t>ถ้าถูกต้องแล้วสอบถามตามนี้นะค่ะ</a:t>
            </a:r>
          </a:p>
          <a:p>
            <a:r>
              <a:rPr lang="th-TH" sz="2000" b="1" dirty="0" smtClean="0"/>
              <a:t>1.กดสร้างอัลบั้มเพื่อเพิ่มข้อมูลจะให้ทางเราทำ </a:t>
            </a:r>
            <a:r>
              <a:rPr lang="en-US" sz="2000" b="1" dirty="0" smtClean="0"/>
              <a:t>pop up </a:t>
            </a:r>
            <a:r>
              <a:rPr lang="th-TH" sz="2000" b="1" dirty="0" smtClean="0"/>
              <a:t>เหมือนหน้าอื่นๆหรือเปล่าค่ะ </a:t>
            </a:r>
            <a:endParaRPr lang="en-US" sz="2000" b="1" dirty="0"/>
          </a:p>
        </p:txBody>
      </p:sp>
      <p:cxnSp>
        <p:nvCxnSpPr>
          <p:cNvPr id="49" name="Elbow Connector 48"/>
          <p:cNvCxnSpPr>
            <a:stCxn id="43" idx="0"/>
            <a:endCxn id="249" idx="2"/>
          </p:cNvCxnSpPr>
          <p:nvPr/>
        </p:nvCxnSpPr>
        <p:spPr>
          <a:xfrm rot="5400000" flipH="1" flipV="1">
            <a:off x="7191390" y="1261359"/>
            <a:ext cx="1534732" cy="263562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4919494" y="3346537"/>
            <a:ext cx="3442899" cy="2868903"/>
            <a:chOff x="4919494" y="3346537"/>
            <a:chExt cx="3442899" cy="2868903"/>
          </a:xfrm>
        </p:grpSpPr>
        <p:grpSp>
          <p:nvGrpSpPr>
            <p:cNvPr id="31" name="Group 30"/>
            <p:cNvGrpSpPr/>
            <p:nvPr/>
          </p:nvGrpSpPr>
          <p:grpSpPr>
            <a:xfrm>
              <a:off x="4919494" y="3346537"/>
              <a:ext cx="3442899" cy="2868903"/>
              <a:chOff x="3659974" y="3564333"/>
              <a:chExt cx="3442899" cy="2868903"/>
            </a:xfrm>
          </p:grpSpPr>
          <p:grpSp>
            <p:nvGrpSpPr>
              <p:cNvPr id="32" name="Group 32"/>
              <p:cNvGrpSpPr/>
              <p:nvPr/>
            </p:nvGrpSpPr>
            <p:grpSpPr>
              <a:xfrm>
                <a:off x="3659974" y="3564333"/>
                <a:ext cx="3442899" cy="2868903"/>
                <a:chOff x="8528548" y="2209800"/>
                <a:chExt cx="3442899" cy="2868903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8528548" y="2209800"/>
                  <a:ext cx="3442899" cy="2868903"/>
                </a:xfrm>
                <a:prstGeom prst="rect">
                  <a:avLst/>
                </a:prstGeom>
                <a:solidFill>
                  <a:srgbClr val="00B0F0">
                    <a:alpha val="49000"/>
                  </a:srgb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/>
                    <a:t>Popup</a:t>
                  </a:r>
                  <a:endParaRPr lang="th-TH" dirty="0"/>
                </a:p>
                <a:p>
                  <a:pPr algn="ctr"/>
                  <a:endParaRPr lang="th-TH" dirty="0"/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>
                <a:xfrm>
                  <a:off x="8724359" y="2718390"/>
                  <a:ext cx="3051276" cy="2184400"/>
                </a:xfrm>
                <a:prstGeom prst="roundRect">
                  <a:avLst>
                    <a:gd name="adj" fmla="val 2132"/>
                  </a:avLst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</p:grpSp>
          <p:grpSp>
            <p:nvGrpSpPr>
              <p:cNvPr id="33" name="Group 2"/>
              <p:cNvGrpSpPr/>
              <p:nvPr/>
            </p:nvGrpSpPr>
            <p:grpSpPr>
              <a:xfrm>
                <a:off x="3795807" y="4566621"/>
                <a:ext cx="2880084" cy="547483"/>
                <a:chOff x="8653924" y="3044592"/>
                <a:chExt cx="2880084" cy="547483"/>
              </a:xfrm>
            </p:grpSpPr>
            <p:grpSp>
              <p:nvGrpSpPr>
                <p:cNvPr id="34" name="Group 56"/>
                <p:cNvGrpSpPr/>
                <p:nvPr/>
              </p:nvGrpSpPr>
              <p:grpSpPr>
                <a:xfrm>
                  <a:off x="8945072" y="3044592"/>
                  <a:ext cx="2588936" cy="307777"/>
                  <a:chOff x="9010649" y="3437763"/>
                  <a:chExt cx="2588936" cy="307777"/>
                </a:xfrm>
              </p:grpSpPr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9010649" y="3437763"/>
                    <a:ext cx="9715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400" b="1" dirty="0" smtClean="0">
                        <a:solidFill>
                          <a:srgbClr val="00B050"/>
                        </a:solidFill>
                      </a:rPr>
                      <a:t>ชื่ออัลบั๊ม</a:t>
                    </a:r>
                    <a:endParaRPr lang="en-US" sz="1400" b="1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42" name="Rounded Rectangle 41"/>
                  <p:cNvSpPr/>
                  <p:nvPr/>
                </p:nvSpPr>
                <p:spPr>
                  <a:xfrm>
                    <a:off x="9985637" y="3478878"/>
                    <a:ext cx="1613948" cy="194768"/>
                  </a:xfrm>
                  <a:prstGeom prst="roundRect">
                    <a:avLst/>
                  </a:prstGeom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degree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5" name="Group 59"/>
                <p:cNvGrpSpPr/>
                <p:nvPr/>
              </p:nvGrpSpPr>
              <p:grpSpPr>
                <a:xfrm>
                  <a:off x="8653924" y="3284298"/>
                  <a:ext cx="2880084" cy="307777"/>
                  <a:chOff x="8719501" y="3677469"/>
                  <a:chExt cx="2880084" cy="307777"/>
                </a:xfrm>
              </p:grpSpPr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8719501" y="3677469"/>
                    <a:ext cx="126269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400" b="1" dirty="0" smtClean="0">
                        <a:solidFill>
                          <a:srgbClr val="00B050"/>
                        </a:solidFill>
                      </a:rPr>
                      <a:t>คำอธิบายอัลบั๊ม</a:t>
                    </a:r>
                    <a:endParaRPr lang="en-US" sz="1400" b="1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40" name="Rounded Rectangle 39"/>
                  <p:cNvSpPr/>
                  <p:nvPr/>
                </p:nvSpPr>
                <p:spPr>
                  <a:xfrm>
                    <a:off x="9985637" y="3718584"/>
                    <a:ext cx="1613948" cy="194768"/>
                  </a:xfrm>
                  <a:prstGeom prst="roundRect">
                    <a:avLst/>
                  </a:prstGeom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en-US" sz="800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colledge_name</a:t>
                    </a:r>
                    <a:endParaRPr lang="en-US" sz="800" dirty="0"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50" name="Rounded Rectangle 49"/>
            <p:cNvSpPr/>
            <p:nvPr/>
          </p:nvSpPr>
          <p:spPr>
            <a:xfrm>
              <a:off x="6304963" y="5016850"/>
              <a:ext cx="758549" cy="3429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บันทึก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7490268" y="5143566"/>
            <a:ext cx="2662908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th-TH" sz="2000" b="1" dirty="0" smtClean="0"/>
              <a:t>หลังจากกดบันทึกก็จะไปหน้าที่ 2</a:t>
            </a:r>
            <a:endParaRPr 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184767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ound Same Side Corner Rectangle 211"/>
          <p:cNvSpPr/>
          <p:nvPr/>
        </p:nvSpPr>
        <p:spPr>
          <a:xfrm rot="10800000">
            <a:off x="612322" y="1905568"/>
            <a:ext cx="10853964" cy="4729693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1600" dirty="0" smtClean="0"/>
              <a:t>5</a:t>
            </a:r>
            <a:endParaRPr lang="th-TH" sz="1600" dirty="0"/>
          </a:p>
        </p:txBody>
      </p:sp>
      <p:sp>
        <p:nvSpPr>
          <p:cNvPr id="324" name="Rounded Rectangle 323"/>
          <p:cNvSpPr/>
          <p:nvPr/>
        </p:nvSpPr>
        <p:spPr>
          <a:xfrm>
            <a:off x="820615" y="2572966"/>
            <a:ext cx="10445265" cy="3977605"/>
          </a:xfrm>
          <a:prstGeom prst="roundRect">
            <a:avLst>
              <a:gd name="adj" fmla="val 772"/>
            </a:avLst>
          </a:prstGeom>
          <a:solidFill>
            <a:srgbClr val="F5F5F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" name="TextBox 1"/>
          <p:cNvSpPr txBox="1"/>
          <p:nvPr/>
        </p:nvSpPr>
        <p:spPr>
          <a:xfrm>
            <a:off x="287210" y="67212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 Album</a:t>
            </a:r>
            <a:endParaRPr lang="th-TH" b="1" dirty="0"/>
          </a:p>
        </p:txBody>
      </p:sp>
      <p:sp>
        <p:nvSpPr>
          <p:cNvPr id="714" name="TextBox 713"/>
          <p:cNvSpPr txBox="1"/>
          <p:nvPr/>
        </p:nvSpPr>
        <p:spPr>
          <a:xfrm>
            <a:off x="591184" y="1036176"/>
            <a:ext cx="1507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solidFill>
                  <a:srgbClr val="093D6A"/>
                </a:solidFill>
                <a:latin typeface="Arial" panose="020B0604020202020204" pitchFamily="34" charset="0"/>
              </a:rPr>
              <a:t>ภาพกิจกรรม</a:t>
            </a:r>
          </a:p>
        </p:txBody>
      </p:sp>
      <p:grpSp>
        <p:nvGrpSpPr>
          <p:cNvPr id="213" name="Group 212"/>
          <p:cNvGrpSpPr/>
          <p:nvPr/>
        </p:nvGrpSpPr>
        <p:grpSpPr>
          <a:xfrm>
            <a:off x="593966" y="1455626"/>
            <a:ext cx="10872320" cy="449943"/>
            <a:chOff x="593966" y="2656114"/>
            <a:chExt cx="10872320" cy="449943"/>
          </a:xfrm>
        </p:grpSpPr>
        <p:sp>
          <p:nvSpPr>
            <p:cNvPr id="214" name="Round Same Side Corner Rectangle 213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93D6A"/>
            </a:solidFill>
            <a:ln>
              <a:solidFill>
                <a:srgbClr val="093D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593966" y="2677403"/>
              <a:ext cx="1095134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ภาพกิจกรรม</a:t>
              </a: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10506417" y="1543737"/>
            <a:ext cx="874579" cy="268068"/>
            <a:chOff x="10607170" y="1448445"/>
            <a:chExt cx="874579" cy="268068"/>
          </a:xfrm>
        </p:grpSpPr>
        <p:sp>
          <p:nvSpPr>
            <p:cNvPr id="246" name="Rounded Rectangle 245"/>
            <p:cNvSpPr/>
            <p:nvPr/>
          </p:nvSpPr>
          <p:spPr>
            <a:xfrm>
              <a:off x="10607170" y="1448445"/>
              <a:ext cx="874579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ภาพกิจกรรม</a:t>
              </a:r>
            </a:p>
          </p:txBody>
        </p:sp>
        <p:pic>
          <p:nvPicPr>
            <p:cNvPr id="247" name="Picture 2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230" y="1496690"/>
              <a:ext cx="168687" cy="168687"/>
            </a:xfrm>
            <a:prstGeom prst="rect">
              <a:avLst/>
            </a:prstGeom>
          </p:spPr>
        </p:pic>
      </p:grpSp>
      <p:sp>
        <p:nvSpPr>
          <p:cNvPr id="4" name="Rounded Rectangle 3"/>
          <p:cNvSpPr/>
          <p:nvPr/>
        </p:nvSpPr>
        <p:spPr>
          <a:xfrm>
            <a:off x="1051729" y="2748764"/>
            <a:ext cx="1440000" cy="1080000"/>
          </a:xfrm>
          <a:prstGeom prst="roundRect">
            <a:avLst>
              <a:gd name="adj" fmla="val 256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Rounded Rectangle 32"/>
          <p:cNvSpPr/>
          <p:nvPr/>
        </p:nvSpPr>
        <p:spPr>
          <a:xfrm>
            <a:off x="2767013" y="2748764"/>
            <a:ext cx="1440000" cy="1080000"/>
          </a:xfrm>
          <a:prstGeom prst="roundRect">
            <a:avLst>
              <a:gd name="adj" fmla="val 256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Rounded Rectangle 33"/>
          <p:cNvSpPr/>
          <p:nvPr/>
        </p:nvSpPr>
        <p:spPr>
          <a:xfrm>
            <a:off x="4482297" y="2748764"/>
            <a:ext cx="1440000" cy="1080000"/>
          </a:xfrm>
          <a:prstGeom prst="roundRect">
            <a:avLst>
              <a:gd name="adj" fmla="val 256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" name="Rounded Rectangle 34"/>
          <p:cNvSpPr/>
          <p:nvPr/>
        </p:nvSpPr>
        <p:spPr>
          <a:xfrm>
            <a:off x="6197581" y="2748764"/>
            <a:ext cx="1440000" cy="1080000"/>
          </a:xfrm>
          <a:prstGeom prst="roundRect">
            <a:avLst>
              <a:gd name="adj" fmla="val 256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Rounded Rectangle 35"/>
          <p:cNvSpPr/>
          <p:nvPr/>
        </p:nvSpPr>
        <p:spPr>
          <a:xfrm>
            <a:off x="7912865" y="2748764"/>
            <a:ext cx="1440000" cy="1080000"/>
          </a:xfrm>
          <a:prstGeom prst="roundRect">
            <a:avLst>
              <a:gd name="adj" fmla="val 256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7" name="Rounded Rectangle 36"/>
          <p:cNvSpPr/>
          <p:nvPr/>
        </p:nvSpPr>
        <p:spPr>
          <a:xfrm>
            <a:off x="9628149" y="2748764"/>
            <a:ext cx="1440000" cy="1080000"/>
          </a:xfrm>
          <a:prstGeom prst="roundRect">
            <a:avLst>
              <a:gd name="adj" fmla="val 256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11" name="Group 10"/>
          <p:cNvGrpSpPr/>
          <p:nvPr/>
        </p:nvGrpSpPr>
        <p:grpSpPr>
          <a:xfrm>
            <a:off x="1051729" y="3879179"/>
            <a:ext cx="1440000" cy="274923"/>
            <a:chOff x="887606" y="3310907"/>
            <a:chExt cx="1440000" cy="274923"/>
          </a:xfrm>
        </p:grpSpPr>
        <p:sp>
          <p:nvSpPr>
            <p:cNvPr id="39" name="Rounded Rectangle 38"/>
            <p:cNvSpPr/>
            <p:nvPr/>
          </p:nvSpPr>
          <p:spPr>
            <a:xfrm>
              <a:off x="887606" y="3310907"/>
              <a:ext cx="1440000" cy="274923"/>
            </a:xfrm>
            <a:prstGeom prst="roundRect">
              <a:avLst>
                <a:gd name="adj" fmla="val 2564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dirty="0"/>
                <a:t>คำอธิบาย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49" y="3368331"/>
              <a:ext cx="167084" cy="16708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7" name="Group 56"/>
          <p:cNvGrpSpPr/>
          <p:nvPr/>
        </p:nvGrpSpPr>
        <p:grpSpPr>
          <a:xfrm>
            <a:off x="6197581" y="3879179"/>
            <a:ext cx="1440000" cy="274923"/>
            <a:chOff x="887606" y="3310907"/>
            <a:chExt cx="1440000" cy="274923"/>
          </a:xfrm>
        </p:grpSpPr>
        <p:sp>
          <p:nvSpPr>
            <p:cNvPr id="58" name="Rounded Rectangle 57"/>
            <p:cNvSpPr/>
            <p:nvPr/>
          </p:nvSpPr>
          <p:spPr>
            <a:xfrm>
              <a:off x="887606" y="3310907"/>
              <a:ext cx="1440000" cy="274923"/>
            </a:xfrm>
            <a:prstGeom prst="roundRect">
              <a:avLst>
                <a:gd name="adj" fmla="val 2564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dirty="0"/>
                <a:t>คำอธิบาย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49" y="3368331"/>
              <a:ext cx="167084" cy="16708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3" name="Group 62"/>
          <p:cNvGrpSpPr/>
          <p:nvPr/>
        </p:nvGrpSpPr>
        <p:grpSpPr>
          <a:xfrm>
            <a:off x="9628149" y="3879179"/>
            <a:ext cx="1440000" cy="274923"/>
            <a:chOff x="887606" y="3310907"/>
            <a:chExt cx="1440000" cy="274923"/>
          </a:xfrm>
        </p:grpSpPr>
        <p:sp>
          <p:nvSpPr>
            <p:cNvPr id="64" name="Rounded Rectangle 63"/>
            <p:cNvSpPr/>
            <p:nvPr/>
          </p:nvSpPr>
          <p:spPr>
            <a:xfrm>
              <a:off x="887606" y="3310907"/>
              <a:ext cx="1440000" cy="274923"/>
            </a:xfrm>
            <a:prstGeom prst="roundRect">
              <a:avLst>
                <a:gd name="adj" fmla="val 2564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dirty="0"/>
                <a:t>คำอธิบาย</a:t>
              </a: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49" y="3368331"/>
              <a:ext cx="167084" cy="16708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2" name="Group 11"/>
          <p:cNvGrpSpPr/>
          <p:nvPr/>
        </p:nvGrpSpPr>
        <p:grpSpPr>
          <a:xfrm>
            <a:off x="4482297" y="3879179"/>
            <a:ext cx="1440000" cy="274923"/>
            <a:chOff x="4318174" y="3310907"/>
            <a:chExt cx="1440000" cy="274923"/>
          </a:xfrm>
        </p:grpSpPr>
        <p:sp>
          <p:nvSpPr>
            <p:cNvPr id="55" name="Rounded Rectangle 54"/>
            <p:cNvSpPr/>
            <p:nvPr/>
          </p:nvSpPr>
          <p:spPr>
            <a:xfrm>
              <a:off x="4318174" y="3310907"/>
              <a:ext cx="1440000" cy="274923"/>
            </a:xfrm>
            <a:prstGeom prst="roundRect">
              <a:avLst>
                <a:gd name="adj" fmla="val 2564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dirty="0"/>
                <a:t>คำอธิบาย</a:t>
              </a: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4394374" y="3372762"/>
              <a:ext cx="152400" cy="152400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7013" y="3879179"/>
            <a:ext cx="1440000" cy="274923"/>
            <a:chOff x="2602890" y="3310907"/>
            <a:chExt cx="1440000" cy="274923"/>
          </a:xfrm>
        </p:grpSpPr>
        <p:sp>
          <p:nvSpPr>
            <p:cNvPr id="52" name="Rounded Rectangle 51"/>
            <p:cNvSpPr/>
            <p:nvPr/>
          </p:nvSpPr>
          <p:spPr>
            <a:xfrm>
              <a:off x="2602890" y="3310907"/>
              <a:ext cx="1440000" cy="274923"/>
            </a:xfrm>
            <a:prstGeom prst="roundRect">
              <a:avLst>
                <a:gd name="adj" fmla="val 2564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dirty="0"/>
                <a:t>คำอธิบาย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2692042" y="3383015"/>
              <a:ext cx="152400" cy="152400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912865" y="3879179"/>
            <a:ext cx="1440000" cy="274923"/>
            <a:chOff x="7748742" y="3310907"/>
            <a:chExt cx="1440000" cy="274923"/>
          </a:xfrm>
        </p:grpSpPr>
        <p:sp>
          <p:nvSpPr>
            <p:cNvPr id="61" name="Rounded Rectangle 60"/>
            <p:cNvSpPr/>
            <p:nvPr/>
          </p:nvSpPr>
          <p:spPr>
            <a:xfrm>
              <a:off x="7748742" y="3310907"/>
              <a:ext cx="1440000" cy="274923"/>
            </a:xfrm>
            <a:prstGeom prst="roundRect">
              <a:avLst>
                <a:gd name="adj" fmla="val 2564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dirty="0"/>
                <a:t>คำอธิบาย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7833899" y="3383015"/>
              <a:ext cx="152400" cy="152400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145" name="Rounded Rectangle 144"/>
          <p:cNvSpPr/>
          <p:nvPr/>
        </p:nvSpPr>
        <p:spPr>
          <a:xfrm>
            <a:off x="3512112" y="-4081464"/>
            <a:ext cx="239468" cy="45719"/>
          </a:xfrm>
          <a:prstGeom prst="roundRect">
            <a:avLst>
              <a:gd name="adj" fmla="val 2564"/>
            </a:avLst>
          </a:prstGeom>
          <a:solidFill>
            <a:srgbClr val="093D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400" dirty="0"/>
          </a:p>
        </p:txBody>
      </p:sp>
      <p:grpSp>
        <p:nvGrpSpPr>
          <p:cNvPr id="156" name="Group 155"/>
          <p:cNvGrpSpPr/>
          <p:nvPr/>
        </p:nvGrpSpPr>
        <p:grpSpPr>
          <a:xfrm>
            <a:off x="1051729" y="4192147"/>
            <a:ext cx="1440000" cy="274923"/>
            <a:chOff x="355706" y="3538570"/>
            <a:chExt cx="1333395" cy="274923"/>
          </a:xfrm>
        </p:grpSpPr>
        <p:sp>
          <p:nvSpPr>
            <p:cNvPr id="157" name="Rounded Rectangle 156"/>
            <p:cNvSpPr/>
            <p:nvPr/>
          </p:nvSpPr>
          <p:spPr>
            <a:xfrm>
              <a:off x="355706" y="3538570"/>
              <a:ext cx="1333395" cy="274923"/>
            </a:xfrm>
            <a:prstGeom prst="roundRect">
              <a:avLst>
                <a:gd name="adj" fmla="val 2564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b="1" dirty="0"/>
                <a:t>Share</a:t>
              </a:r>
              <a:endParaRPr lang="th-TH" sz="1400" b="1" dirty="0"/>
            </a:p>
          </p:txBody>
        </p:sp>
        <p:pic>
          <p:nvPicPr>
            <p:cNvPr id="158" name="Picture 2" descr="http://findicons.com/files/icons/2779/simple_icons/4096/faceboo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828" y="3554383"/>
              <a:ext cx="243296" cy="243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/>
          <p:cNvSpPr txBox="1"/>
          <p:nvPr/>
        </p:nvSpPr>
        <p:spPr>
          <a:xfrm>
            <a:off x="1388522" y="196638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>
                <a:cs typeface="+mj-cs"/>
              </a:rPr>
              <a:t>ชื่ออัลบั้ม</a:t>
            </a:r>
          </a:p>
        </p:txBody>
      </p:sp>
      <p:sp>
        <p:nvSpPr>
          <p:cNvPr id="321" name="TextBox 320"/>
          <p:cNvSpPr txBox="1"/>
          <p:nvPr/>
        </p:nvSpPr>
        <p:spPr>
          <a:xfrm>
            <a:off x="987771" y="2214173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>
                <a:cs typeface="+mj-cs"/>
              </a:rPr>
              <a:t>คำอธิบายอัลบั้ม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2140651" y="1966388"/>
            <a:ext cx="266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>
                <a:cs typeface="+mj-cs"/>
              </a:rPr>
              <a:t>อบรม</a:t>
            </a:r>
            <a:r>
              <a:rPr lang="en-US" sz="1800" dirty="0">
                <a:cs typeface="+mj-cs"/>
              </a:rPr>
              <a:t> MBA </a:t>
            </a:r>
            <a:r>
              <a:rPr lang="th-TH" sz="1800" dirty="0">
                <a:cs typeface="+mj-cs"/>
              </a:rPr>
              <a:t>พิษณุโลก1/2559 (วันที่4)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2140651" y="2203635"/>
            <a:ext cx="5969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>
                <a:cs typeface="+mj-cs"/>
              </a:rPr>
              <a:t>การอบรม </a:t>
            </a:r>
            <a:r>
              <a:rPr lang="en-US" sz="1800" dirty="0">
                <a:cs typeface="+mj-cs"/>
              </a:rPr>
              <a:t>MBA </a:t>
            </a:r>
            <a:r>
              <a:rPr lang="th-TH" sz="1800" dirty="0">
                <a:cs typeface="+mj-cs"/>
              </a:rPr>
              <a:t>ระดับ1 ที่ โรงแรมริเวอร์วิว จังหวัดพิษณุโลก วันจันทร์ที่ 16 พฤษภาคม 2559</a:t>
            </a:r>
          </a:p>
        </p:txBody>
      </p:sp>
      <p:sp>
        <p:nvSpPr>
          <p:cNvPr id="325" name="Rounded Rectangle 324"/>
          <p:cNvSpPr/>
          <p:nvPr/>
        </p:nvSpPr>
        <p:spPr>
          <a:xfrm>
            <a:off x="1051729" y="4693389"/>
            <a:ext cx="1440000" cy="1080000"/>
          </a:xfrm>
          <a:prstGeom prst="roundRect">
            <a:avLst>
              <a:gd name="adj" fmla="val 256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6" name="Rounded Rectangle 325"/>
          <p:cNvSpPr/>
          <p:nvPr/>
        </p:nvSpPr>
        <p:spPr>
          <a:xfrm>
            <a:off x="2767013" y="4693389"/>
            <a:ext cx="1440000" cy="1080000"/>
          </a:xfrm>
          <a:prstGeom prst="roundRect">
            <a:avLst>
              <a:gd name="adj" fmla="val 256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7" name="Rounded Rectangle 326"/>
          <p:cNvSpPr/>
          <p:nvPr/>
        </p:nvSpPr>
        <p:spPr>
          <a:xfrm>
            <a:off x="4482297" y="4693389"/>
            <a:ext cx="1440000" cy="1080000"/>
          </a:xfrm>
          <a:prstGeom prst="roundRect">
            <a:avLst>
              <a:gd name="adj" fmla="val 256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8" name="Rounded Rectangle 327"/>
          <p:cNvSpPr/>
          <p:nvPr/>
        </p:nvSpPr>
        <p:spPr>
          <a:xfrm>
            <a:off x="6197581" y="4693389"/>
            <a:ext cx="1440000" cy="1080000"/>
          </a:xfrm>
          <a:prstGeom prst="roundRect">
            <a:avLst>
              <a:gd name="adj" fmla="val 256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9" name="Rounded Rectangle 328"/>
          <p:cNvSpPr/>
          <p:nvPr/>
        </p:nvSpPr>
        <p:spPr>
          <a:xfrm>
            <a:off x="7912865" y="4693389"/>
            <a:ext cx="1440000" cy="1080000"/>
          </a:xfrm>
          <a:prstGeom prst="roundRect">
            <a:avLst>
              <a:gd name="adj" fmla="val 256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0" name="Rounded Rectangle 329"/>
          <p:cNvSpPr/>
          <p:nvPr/>
        </p:nvSpPr>
        <p:spPr>
          <a:xfrm>
            <a:off x="9628149" y="4693389"/>
            <a:ext cx="1440000" cy="1080000"/>
          </a:xfrm>
          <a:prstGeom prst="roundRect">
            <a:avLst>
              <a:gd name="adj" fmla="val 256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331" name="Group 330"/>
          <p:cNvGrpSpPr/>
          <p:nvPr/>
        </p:nvGrpSpPr>
        <p:grpSpPr>
          <a:xfrm>
            <a:off x="1051729" y="5823804"/>
            <a:ext cx="1440000" cy="274923"/>
            <a:chOff x="887606" y="3310907"/>
            <a:chExt cx="1440000" cy="274923"/>
          </a:xfrm>
        </p:grpSpPr>
        <p:sp>
          <p:nvSpPr>
            <p:cNvPr id="332" name="Rounded Rectangle 331"/>
            <p:cNvSpPr/>
            <p:nvPr/>
          </p:nvSpPr>
          <p:spPr>
            <a:xfrm>
              <a:off x="887606" y="3310907"/>
              <a:ext cx="1440000" cy="274923"/>
            </a:xfrm>
            <a:prstGeom prst="roundRect">
              <a:avLst>
                <a:gd name="adj" fmla="val 2564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dirty="0"/>
                <a:t>คำอธิบาย</a:t>
              </a:r>
            </a:p>
          </p:txBody>
        </p:sp>
        <p:pic>
          <p:nvPicPr>
            <p:cNvPr id="333" name="Picture 3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49" y="3368331"/>
              <a:ext cx="167084" cy="16708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43" name="Group 342"/>
          <p:cNvGrpSpPr/>
          <p:nvPr/>
        </p:nvGrpSpPr>
        <p:grpSpPr>
          <a:xfrm>
            <a:off x="2767013" y="5823804"/>
            <a:ext cx="1440000" cy="274923"/>
            <a:chOff x="2602890" y="3310907"/>
            <a:chExt cx="1440000" cy="274923"/>
          </a:xfrm>
        </p:grpSpPr>
        <p:sp>
          <p:nvSpPr>
            <p:cNvPr id="344" name="Rounded Rectangle 343"/>
            <p:cNvSpPr/>
            <p:nvPr/>
          </p:nvSpPr>
          <p:spPr>
            <a:xfrm>
              <a:off x="2602890" y="3310907"/>
              <a:ext cx="1440000" cy="274923"/>
            </a:xfrm>
            <a:prstGeom prst="roundRect">
              <a:avLst>
                <a:gd name="adj" fmla="val 2564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dirty="0"/>
                <a:t>คำอธิบาย</a:t>
              </a:r>
            </a:p>
          </p:txBody>
        </p:sp>
        <p:sp>
          <p:nvSpPr>
            <p:cNvPr id="345" name="Rounded Rectangle 344"/>
            <p:cNvSpPr/>
            <p:nvPr/>
          </p:nvSpPr>
          <p:spPr>
            <a:xfrm>
              <a:off x="2692042" y="3383015"/>
              <a:ext cx="152400" cy="152400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</p:grpSp>
      <p:grpSp>
        <p:nvGrpSpPr>
          <p:cNvPr id="391" name="Group 390"/>
          <p:cNvGrpSpPr/>
          <p:nvPr/>
        </p:nvGrpSpPr>
        <p:grpSpPr>
          <a:xfrm>
            <a:off x="9695951" y="1543737"/>
            <a:ext cx="716824" cy="268068"/>
            <a:chOff x="10764925" y="1448445"/>
            <a:chExt cx="716824" cy="268068"/>
          </a:xfrm>
        </p:grpSpPr>
        <p:sp>
          <p:nvSpPr>
            <p:cNvPr id="392" name="Rounded Rectangle 391"/>
            <p:cNvSpPr/>
            <p:nvPr/>
          </p:nvSpPr>
          <p:spPr>
            <a:xfrm>
              <a:off x="10764925" y="1448445"/>
              <a:ext cx="716824" cy="268068"/>
            </a:xfrm>
            <a:prstGeom prst="roundRect">
              <a:avLst>
                <a:gd name="adj" fmla="val 519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000" b="1" dirty="0">
                  <a:solidFill>
                    <a:srgbClr val="093D6A"/>
                  </a:solidFill>
                  <a:latin typeface="Arial" panose="020B0604020202020204" pitchFamily="34" charset="0"/>
                </a:rPr>
                <a:t>      แชร์ภาพ</a:t>
              </a:r>
            </a:p>
          </p:txBody>
        </p:sp>
        <p:pic>
          <p:nvPicPr>
            <p:cNvPr id="393" name="Picture 3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096" y="1496690"/>
              <a:ext cx="168687" cy="168687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4482297" y="5823804"/>
            <a:ext cx="1440000" cy="274923"/>
            <a:chOff x="4482297" y="5823804"/>
            <a:chExt cx="1440000" cy="274923"/>
          </a:xfrm>
        </p:grpSpPr>
        <p:sp>
          <p:nvSpPr>
            <p:cNvPr id="341" name="Rounded Rectangle 340"/>
            <p:cNvSpPr/>
            <p:nvPr/>
          </p:nvSpPr>
          <p:spPr>
            <a:xfrm>
              <a:off x="4482297" y="5823804"/>
              <a:ext cx="1440000" cy="274923"/>
            </a:xfrm>
            <a:prstGeom prst="roundRect">
              <a:avLst>
                <a:gd name="adj" fmla="val 2564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dirty="0"/>
                <a:t>คำอธิบาย</a:t>
              </a:r>
            </a:p>
          </p:txBody>
        </p:sp>
        <p:pic>
          <p:nvPicPr>
            <p:cNvPr id="394" name="Picture 39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0142" y="5871765"/>
              <a:ext cx="167084" cy="16708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9" name="Group 18"/>
          <p:cNvGrpSpPr/>
          <p:nvPr/>
        </p:nvGrpSpPr>
        <p:grpSpPr>
          <a:xfrm>
            <a:off x="6197581" y="5823804"/>
            <a:ext cx="1440000" cy="274923"/>
            <a:chOff x="6197581" y="5823804"/>
            <a:chExt cx="1440000" cy="274923"/>
          </a:xfrm>
        </p:grpSpPr>
        <p:sp>
          <p:nvSpPr>
            <p:cNvPr id="335" name="Rounded Rectangle 334"/>
            <p:cNvSpPr/>
            <p:nvPr/>
          </p:nvSpPr>
          <p:spPr>
            <a:xfrm>
              <a:off x="6197581" y="5823804"/>
              <a:ext cx="1440000" cy="274923"/>
            </a:xfrm>
            <a:prstGeom prst="roundRect">
              <a:avLst>
                <a:gd name="adj" fmla="val 2564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dirty="0"/>
                <a:t>คำอธิบาย</a:t>
              </a:r>
            </a:p>
          </p:txBody>
        </p:sp>
        <p:sp>
          <p:nvSpPr>
            <p:cNvPr id="396" name="Rounded Rectangle 395"/>
            <p:cNvSpPr/>
            <p:nvPr/>
          </p:nvSpPr>
          <p:spPr>
            <a:xfrm>
              <a:off x="6286232" y="5886449"/>
              <a:ext cx="152400" cy="152400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912865" y="5823804"/>
            <a:ext cx="1440000" cy="274923"/>
            <a:chOff x="7912865" y="5823804"/>
            <a:chExt cx="1440000" cy="274923"/>
          </a:xfrm>
        </p:grpSpPr>
        <p:sp>
          <p:nvSpPr>
            <p:cNvPr id="347" name="Rounded Rectangle 346"/>
            <p:cNvSpPr/>
            <p:nvPr/>
          </p:nvSpPr>
          <p:spPr>
            <a:xfrm>
              <a:off x="7912865" y="5823804"/>
              <a:ext cx="1440000" cy="274923"/>
            </a:xfrm>
            <a:prstGeom prst="roundRect">
              <a:avLst>
                <a:gd name="adj" fmla="val 2564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dirty="0"/>
                <a:t>คำอธิบาย</a:t>
              </a:r>
            </a:p>
          </p:txBody>
        </p:sp>
        <p:pic>
          <p:nvPicPr>
            <p:cNvPr id="398" name="Picture 39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9708" y="5869133"/>
              <a:ext cx="167084" cy="16708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1" name="Group 20"/>
          <p:cNvGrpSpPr/>
          <p:nvPr/>
        </p:nvGrpSpPr>
        <p:grpSpPr>
          <a:xfrm>
            <a:off x="9628149" y="5823804"/>
            <a:ext cx="1440000" cy="274923"/>
            <a:chOff x="9628149" y="5823804"/>
            <a:chExt cx="1440000" cy="274923"/>
          </a:xfrm>
        </p:grpSpPr>
        <p:sp>
          <p:nvSpPr>
            <p:cNvPr id="338" name="Rounded Rectangle 337"/>
            <p:cNvSpPr/>
            <p:nvPr/>
          </p:nvSpPr>
          <p:spPr>
            <a:xfrm>
              <a:off x="9628149" y="5823804"/>
              <a:ext cx="1440000" cy="274923"/>
            </a:xfrm>
            <a:prstGeom prst="roundRect">
              <a:avLst>
                <a:gd name="adj" fmla="val 2564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dirty="0"/>
                <a:t>คำอธิบาย</a:t>
              </a:r>
            </a:p>
          </p:txBody>
        </p:sp>
        <p:sp>
          <p:nvSpPr>
            <p:cNvPr id="401" name="Rounded Rectangle 400"/>
            <p:cNvSpPr/>
            <p:nvPr/>
          </p:nvSpPr>
          <p:spPr>
            <a:xfrm>
              <a:off x="9695951" y="5886449"/>
              <a:ext cx="152400" cy="152400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</p:grpSp>
      <p:sp>
        <p:nvSpPr>
          <p:cNvPr id="405" name="Rounded Rectangle 404"/>
          <p:cNvSpPr/>
          <p:nvPr/>
        </p:nvSpPr>
        <p:spPr>
          <a:xfrm>
            <a:off x="10391301" y="2284434"/>
            <a:ext cx="874579" cy="194768"/>
          </a:xfrm>
          <a:prstGeom prst="roundRect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200" dirty="0">
                <a:solidFill>
                  <a:schemeClr val="tx1"/>
                </a:solidFill>
                <a:sym typeface="Wingdings 3" panose="05040102010807070707" pitchFamily="18" charset="2"/>
              </a:rPr>
              <a:t>เลือกทั้งหมด  </a:t>
            </a:r>
            <a:r>
              <a:rPr lang="th-TH" sz="700" dirty="0">
                <a:solidFill>
                  <a:schemeClr val="tx1"/>
                </a:solidFill>
                <a:sym typeface="Wingdings 3" panose="05040102010807070707" pitchFamily="18" charset="2"/>
              </a:rPr>
              <a:t></a:t>
            </a:r>
            <a:endParaRPr lang="th-TH" sz="1200" dirty="0">
              <a:solidFill>
                <a:schemeClr val="tx1"/>
              </a:solidFill>
            </a:endParaRPr>
          </a:p>
        </p:txBody>
      </p:sp>
      <p:grpSp>
        <p:nvGrpSpPr>
          <p:cNvPr id="481" name="Group 480"/>
          <p:cNvGrpSpPr/>
          <p:nvPr/>
        </p:nvGrpSpPr>
        <p:grpSpPr>
          <a:xfrm>
            <a:off x="2767013" y="4192146"/>
            <a:ext cx="1440000" cy="274923"/>
            <a:chOff x="355706" y="3538570"/>
            <a:chExt cx="1333395" cy="274923"/>
          </a:xfrm>
        </p:grpSpPr>
        <p:sp>
          <p:nvSpPr>
            <p:cNvPr id="482" name="Rounded Rectangle 481"/>
            <p:cNvSpPr/>
            <p:nvPr/>
          </p:nvSpPr>
          <p:spPr>
            <a:xfrm>
              <a:off x="355706" y="3538570"/>
              <a:ext cx="1333395" cy="274923"/>
            </a:xfrm>
            <a:prstGeom prst="roundRect">
              <a:avLst>
                <a:gd name="adj" fmla="val 2564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b="1" dirty="0"/>
                <a:t>Share</a:t>
              </a:r>
              <a:endParaRPr lang="th-TH" sz="1400" b="1" dirty="0"/>
            </a:p>
          </p:txBody>
        </p:sp>
        <p:pic>
          <p:nvPicPr>
            <p:cNvPr id="483" name="Picture 2" descr="http://findicons.com/files/icons/2779/simple_icons/4096/faceboo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828" y="3554383"/>
              <a:ext cx="243296" cy="243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4" name="Group 483"/>
          <p:cNvGrpSpPr/>
          <p:nvPr/>
        </p:nvGrpSpPr>
        <p:grpSpPr>
          <a:xfrm>
            <a:off x="4482297" y="4192145"/>
            <a:ext cx="1440000" cy="274923"/>
            <a:chOff x="355706" y="3538570"/>
            <a:chExt cx="1333395" cy="274923"/>
          </a:xfrm>
        </p:grpSpPr>
        <p:sp>
          <p:nvSpPr>
            <p:cNvPr id="485" name="Rounded Rectangle 484"/>
            <p:cNvSpPr/>
            <p:nvPr/>
          </p:nvSpPr>
          <p:spPr>
            <a:xfrm>
              <a:off x="355706" y="3538570"/>
              <a:ext cx="1333395" cy="274923"/>
            </a:xfrm>
            <a:prstGeom prst="roundRect">
              <a:avLst>
                <a:gd name="adj" fmla="val 2564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b="1" dirty="0"/>
                <a:t>Share</a:t>
              </a:r>
              <a:endParaRPr lang="th-TH" sz="1400" b="1" dirty="0"/>
            </a:p>
          </p:txBody>
        </p:sp>
        <p:pic>
          <p:nvPicPr>
            <p:cNvPr id="486" name="Picture 2" descr="http://findicons.com/files/icons/2779/simple_icons/4096/faceboo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828" y="3554383"/>
              <a:ext cx="243296" cy="243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7" name="Group 486"/>
          <p:cNvGrpSpPr/>
          <p:nvPr/>
        </p:nvGrpSpPr>
        <p:grpSpPr>
          <a:xfrm>
            <a:off x="6197581" y="4192144"/>
            <a:ext cx="1440000" cy="274923"/>
            <a:chOff x="355706" y="3538570"/>
            <a:chExt cx="1333395" cy="274923"/>
          </a:xfrm>
        </p:grpSpPr>
        <p:sp>
          <p:nvSpPr>
            <p:cNvPr id="488" name="Rounded Rectangle 487"/>
            <p:cNvSpPr/>
            <p:nvPr/>
          </p:nvSpPr>
          <p:spPr>
            <a:xfrm>
              <a:off x="355706" y="3538570"/>
              <a:ext cx="1333395" cy="274923"/>
            </a:xfrm>
            <a:prstGeom prst="roundRect">
              <a:avLst>
                <a:gd name="adj" fmla="val 2564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b="1" dirty="0"/>
                <a:t>Share</a:t>
              </a:r>
              <a:endParaRPr lang="th-TH" sz="1400" b="1" dirty="0"/>
            </a:p>
          </p:txBody>
        </p:sp>
        <p:pic>
          <p:nvPicPr>
            <p:cNvPr id="489" name="Picture 2" descr="http://findicons.com/files/icons/2779/simple_icons/4096/faceboo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828" y="3554383"/>
              <a:ext cx="243296" cy="243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0" name="Group 489"/>
          <p:cNvGrpSpPr/>
          <p:nvPr/>
        </p:nvGrpSpPr>
        <p:grpSpPr>
          <a:xfrm>
            <a:off x="7912865" y="4192143"/>
            <a:ext cx="1440000" cy="274923"/>
            <a:chOff x="355706" y="3538570"/>
            <a:chExt cx="1333395" cy="274923"/>
          </a:xfrm>
        </p:grpSpPr>
        <p:sp>
          <p:nvSpPr>
            <p:cNvPr id="491" name="Rounded Rectangle 490"/>
            <p:cNvSpPr/>
            <p:nvPr/>
          </p:nvSpPr>
          <p:spPr>
            <a:xfrm>
              <a:off x="355706" y="3538570"/>
              <a:ext cx="1333395" cy="274923"/>
            </a:xfrm>
            <a:prstGeom prst="roundRect">
              <a:avLst>
                <a:gd name="adj" fmla="val 2564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b="1" dirty="0"/>
                <a:t>Share</a:t>
              </a:r>
              <a:endParaRPr lang="th-TH" sz="1400" b="1" dirty="0"/>
            </a:p>
          </p:txBody>
        </p:sp>
        <p:pic>
          <p:nvPicPr>
            <p:cNvPr id="492" name="Picture 2" descr="http://findicons.com/files/icons/2779/simple_icons/4096/faceboo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828" y="3554383"/>
              <a:ext cx="243296" cy="243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3" name="Group 492"/>
          <p:cNvGrpSpPr/>
          <p:nvPr/>
        </p:nvGrpSpPr>
        <p:grpSpPr>
          <a:xfrm>
            <a:off x="9628149" y="4192142"/>
            <a:ext cx="1440000" cy="274923"/>
            <a:chOff x="355706" y="3538570"/>
            <a:chExt cx="1333395" cy="274923"/>
          </a:xfrm>
        </p:grpSpPr>
        <p:sp>
          <p:nvSpPr>
            <p:cNvPr id="494" name="Rounded Rectangle 493"/>
            <p:cNvSpPr/>
            <p:nvPr/>
          </p:nvSpPr>
          <p:spPr>
            <a:xfrm>
              <a:off x="355706" y="3538570"/>
              <a:ext cx="1333395" cy="274923"/>
            </a:xfrm>
            <a:prstGeom prst="roundRect">
              <a:avLst>
                <a:gd name="adj" fmla="val 2564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b="1" dirty="0"/>
                <a:t>Share</a:t>
              </a:r>
              <a:endParaRPr lang="th-TH" sz="1400" b="1" dirty="0"/>
            </a:p>
          </p:txBody>
        </p:sp>
        <p:pic>
          <p:nvPicPr>
            <p:cNvPr id="495" name="Picture 2" descr="http://findicons.com/files/icons/2779/simple_icons/4096/faceboo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828" y="3554383"/>
              <a:ext cx="243296" cy="243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6" name="Group 495"/>
          <p:cNvGrpSpPr/>
          <p:nvPr/>
        </p:nvGrpSpPr>
        <p:grpSpPr>
          <a:xfrm>
            <a:off x="1051729" y="6127153"/>
            <a:ext cx="1440000" cy="274923"/>
            <a:chOff x="355706" y="3538570"/>
            <a:chExt cx="1333395" cy="274923"/>
          </a:xfrm>
        </p:grpSpPr>
        <p:sp>
          <p:nvSpPr>
            <p:cNvPr id="497" name="Rounded Rectangle 496"/>
            <p:cNvSpPr/>
            <p:nvPr/>
          </p:nvSpPr>
          <p:spPr>
            <a:xfrm>
              <a:off x="355706" y="3538570"/>
              <a:ext cx="1333395" cy="274923"/>
            </a:xfrm>
            <a:prstGeom prst="roundRect">
              <a:avLst>
                <a:gd name="adj" fmla="val 2564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b="1" dirty="0"/>
                <a:t>Share</a:t>
              </a:r>
              <a:endParaRPr lang="th-TH" sz="1400" b="1" dirty="0"/>
            </a:p>
          </p:txBody>
        </p:sp>
        <p:pic>
          <p:nvPicPr>
            <p:cNvPr id="498" name="Picture 2" descr="http://findicons.com/files/icons/2779/simple_icons/4096/faceboo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828" y="3554383"/>
              <a:ext cx="243296" cy="243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9" name="Group 498"/>
          <p:cNvGrpSpPr/>
          <p:nvPr/>
        </p:nvGrpSpPr>
        <p:grpSpPr>
          <a:xfrm>
            <a:off x="2767013" y="6127152"/>
            <a:ext cx="1440000" cy="274923"/>
            <a:chOff x="355706" y="3538570"/>
            <a:chExt cx="1333395" cy="274923"/>
          </a:xfrm>
        </p:grpSpPr>
        <p:sp>
          <p:nvSpPr>
            <p:cNvPr id="500" name="Rounded Rectangle 499"/>
            <p:cNvSpPr/>
            <p:nvPr/>
          </p:nvSpPr>
          <p:spPr>
            <a:xfrm>
              <a:off x="355706" y="3538570"/>
              <a:ext cx="1333395" cy="274923"/>
            </a:xfrm>
            <a:prstGeom prst="roundRect">
              <a:avLst>
                <a:gd name="adj" fmla="val 2564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b="1" dirty="0"/>
                <a:t>Share</a:t>
              </a:r>
              <a:endParaRPr lang="th-TH" sz="1400" b="1" dirty="0"/>
            </a:p>
          </p:txBody>
        </p:sp>
        <p:pic>
          <p:nvPicPr>
            <p:cNvPr id="501" name="Picture 2" descr="http://findicons.com/files/icons/2779/simple_icons/4096/faceboo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828" y="3554383"/>
              <a:ext cx="243296" cy="243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2" name="Group 501"/>
          <p:cNvGrpSpPr/>
          <p:nvPr/>
        </p:nvGrpSpPr>
        <p:grpSpPr>
          <a:xfrm>
            <a:off x="4482297" y="6127151"/>
            <a:ext cx="1440000" cy="274923"/>
            <a:chOff x="355706" y="3538570"/>
            <a:chExt cx="1333395" cy="274923"/>
          </a:xfrm>
        </p:grpSpPr>
        <p:sp>
          <p:nvSpPr>
            <p:cNvPr id="503" name="Rounded Rectangle 502"/>
            <p:cNvSpPr/>
            <p:nvPr/>
          </p:nvSpPr>
          <p:spPr>
            <a:xfrm>
              <a:off x="355706" y="3538570"/>
              <a:ext cx="1333395" cy="274923"/>
            </a:xfrm>
            <a:prstGeom prst="roundRect">
              <a:avLst>
                <a:gd name="adj" fmla="val 2564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b="1" dirty="0"/>
                <a:t>Share</a:t>
              </a:r>
              <a:endParaRPr lang="th-TH" sz="1400" b="1" dirty="0"/>
            </a:p>
          </p:txBody>
        </p:sp>
        <p:pic>
          <p:nvPicPr>
            <p:cNvPr id="504" name="Picture 2" descr="http://findicons.com/files/icons/2779/simple_icons/4096/faceboo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828" y="3554383"/>
              <a:ext cx="243296" cy="243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5" name="Group 504"/>
          <p:cNvGrpSpPr/>
          <p:nvPr/>
        </p:nvGrpSpPr>
        <p:grpSpPr>
          <a:xfrm>
            <a:off x="6197581" y="6127150"/>
            <a:ext cx="1440000" cy="274923"/>
            <a:chOff x="355706" y="3538570"/>
            <a:chExt cx="1333395" cy="274923"/>
          </a:xfrm>
        </p:grpSpPr>
        <p:sp>
          <p:nvSpPr>
            <p:cNvPr id="506" name="Rounded Rectangle 505"/>
            <p:cNvSpPr/>
            <p:nvPr/>
          </p:nvSpPr>
          <p:spPr>
            <a:xfrm>
              <a:off x="355706" y="3538570"/>
              <a:ext cx="1333395" cy="274923"/>
            </a:xfrm>
            <a:prstGeom prst="roundRect">
              <a:avLst>
                <a:gd name="adj" fmla="val 2564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b="1" dirty="0"/>
                <a:t>Share</a:t>
              </a:r>
              <a:endParaRPr lang="th-TH" sz="1400" b="1" dirty="0"/>
            </a:p>
          </p:txBody>
        </p:sp>
        <p:pic>
          <p:nvPicPr>
            <p:cNvPr id="507" name="Picture 2" descr="http://findicons.com/files/icons/2779/simple_icons/4096/faceboo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828" y="3554383"/>
              <a:ext cx="243296" cy="243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8" name="Group 507"/>
          <p:cNvGrpSpPr/>
          <p:nvPr/>
        </p:nvGrpSpPr>
        <p:grpSpPr>
          <a:xfrm>
            <a:off x="7912865" y="6127149"/>
            <a:ext cx="1440000" cy="274923"/>
            <a:chOff x="355706" y="3538570"/>
            <a:chExt cx="1333395" cy="274923"/>
          </a:xfrm>
        </p:grpSpPr>
        <p:sp>
          <p:nvSpPr>
            <p:cNvPr id="509" name="Rounded Rectangle 508"/>
            <p:cNvSpPr/>
            <p:nvPr/>
          </p:nvSpPr>
          <p:spPr>
            <a:xfrm>
              <a:off x="355706" y="3538570"/>
              <a:ext cx="1333395" cy="274923"/>
            </a:xfrm>
            <a:prstGeom prst="roundRect">
              <a:avLst>
                <a:gd name="adj" fmla="val 2564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b="1" dirty="0"/>
                <a:t>Share</a:t>
              </a:r>
              <a:endParaRPr lang="th-TH" sz="1400" b="1" dirty="0"/>
            </a:p>
          </p:txBody>
        </p:sp>
        <p:pic>
          <p:nvPicPr>
            <p:cNvPr id="510" name="Picture 2" descr="http://findicons.com/files/icons/2779/simple_icons/4096/faceboo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828" y="3554383"/>
              <a:ext cx="243296" cy="243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1" name="Group 510"/>
          <p:cNvGrpSpPr/>
          <p:nvPr/>
        </p:nvGrpSpPr>
        <p:grpSpPr>
          <a:xfrm>
            <a:off x="9628149" y="6127148"/>
            <a:ext cx="1440000" cy="274923"/>
            <a:chOff x="355706" y="3538570"/>
            <a:chExt cx="1333395" cy="274923"/>
          </a:xfrm>
        </p:grpSpPr>
        <p:sp>
          <p:nvSpPr>
            <p:cNvPr id="512" name="Rounded Rectangle 511"/>
            <p:cNvSpPr/>
            <p:nvPr/>
          </p:nvSpPr>
          <p:spPr>
            <a:xfrm>
              <a:off x="355706" y="3538570"/>
              <a:ext cx="1333395" cy="274923"/>
            </a:xfrm>
            <a:prstGeom prst="roundRect">
              <a:avLst>
                <a:gd name="adj" fmla="val 2564"/>
              </a:avLst>
            </a:prstGeom>
            <a:solidFill>
              <a:srgbClr val="093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b="1" dirty="0"/>
                <a:t>Share</a:t>
              </a:r>
              <a:endParaRPr lang="th-TH" sz="1400" b="1" dirty="0"/>
            </a:p>
          </p:txBody>
        </p:sp>
        <p:pic>
          <p:nvPicPr>
            <p:cNvPr id="513" name="Picture 2" descr="http://findicons.com/files/icons/2779/simple_icons/4096/faceboo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828" y="3554383"/>
              <a:ext cx="243296" cy="243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5" name="TextBox 104"/>
          <p:cNvSpPr txBox="1"/>
          <p:nvPr/>
        </p:nvSpPr>
        <p:spPr>
          <a:xfrm>
            <a:off x="4644999" y="3911940"/>
            <a:ext cx="7790842" cy="13234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th-TH" sz="2000" b="1" dirty="0" smtClean="0"/>
              <a:t>2. รูปที่นำเข้าจะให้ </a:t>
            </a:r>
            <a:r>
              <a:rPr lang="en-US" sz="2000" b="1" dirty="0" smtClean="0"/>
              <a:t>upload </a:t>
            </a:r>
            <a:r>
              <a:rPr lang="th-TH" sz="2000" b="1" dirty="0" smtClean="0"/>
              <a:t>ที่ไหน,อย่างไร หรือให้ </a:t>
            </a:r>
            <a:r>
              <a:rPr lang="en-US" sz="2000" b="1" dirty="0" smtClean="0"/>
              <a:t>upload</a:t>
            </a:r>
            <a:r>
              <a:rPr lang="th-TH" sz="2000" b="1" dirty="0" smtClean="0"/>
              <a:t> ในช่องสี่เหลี่ยม  และถ้าให้ </a:t>
            </a:r>
            <a:r>
              <a:rPr lang="en-US" sz="2000" b="1" dirty="0" smtClean="0"/>
              <a:t>upload </a:t>
            </a:r>
            <a:endParaRPr lang="th-TH" sz="2000" b="1" dirty="0" smtClean="0"/>
          </a:p>
          <a:p>
            <a:pPr marL="457200" indent="-457200"/>
            <a:r>
              <a:rPr lang="th-TH" sz="2000" b="1" dirty="0" smtClean="0"/>
              <a:t>ในช่องสี่เหลี่ยม ทางเราจะต้องสร้างจำนวนกี่ช่อง</a:t>
            </a:r>
            <a:r>
              <a:rPr lang="en-US" sz="2000" b="1" dirty="0" smtClean="0"/>
              <a:t>? </a:t>
            </a:r>
            <a:endParaRPr lang="th-TH" sz="2000" b="1" dirty="0" smtClean="0"/>
          </a:p>
          <a:p>
            <a:pPr marL="457200" indent="-457200"/>
            <a:r>
              <a:rPr lang="th-TH" sz="2000" b="1" dirty="0" smtClean="0"/>
              <a:t>3. คำอธิบายใต้ภาพ </a:t>
            </a:r>
            <a:r>
              <a:rPr lang="en-US" sz="2000" b="1" dirty="0" smtClean="0"/>
              <a:t>user key in </a:t>
            </a:r>
            <a:r>
              <a:rPr lang="th-TH" sz="2000" b="1" dirty="0" smtClean="0"/>
              <a:t>อย่างไร</a:t>
            </a:r>
            <a:r>
              <a:rPr lang="en-US" sz="2000" b="1" dirty="0" smtClean="0"/>
              <a:t>? </a:t>
            </a:r>
            <a:endParaRPr lang="th-TH" sz="2000" b="1" dirty="0" smtClean="0"/>
          </a:p>
          <a:p>
            <a:pPr marL="457200" indent="-457200"/>
            <a:r>
              <a:rPr lang="en-US" sz="1400" b="1" dirty="0" smtClean="0"/>
              <a:t>4</a:t>
            </a:r>
            <a:r>
              <a:rPr lang="th-TH" sz="1400" b="1" dirty="0" smtClean="0"/>
              <a:t>. </a:t>
            </a:r>
            <a:r>
              <a:rPr lang="th-TH" sz="2000" b="1" dirty="0" smtClean="0"/>
              <a:t>ปุ่มจัดเก็บ </a:t>
            </a:r>
            <a:r>
              <a:rPr lang="th-TH" sz="2000" b="1" dirty="0" smtClean="0"/>
              <a:t>หลังจากกรอกข้อมูลเรียบร้อย </a:t>
            </a:r>
            <a:r>
              <a:rPr lang="en-US" sz="2000" b="1" dirty="0" smtClean="0"/>
              <a:t>?</a:t>
            </a: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63072" y="2816923"/>
            <a:ext cx="1254041" cy="1021503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5118" y="2829986"/>
            <a:ext cx="1254041" cy="1021503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477" y="2856112"/>
            <a:ext cx="1254041" cy="1021503"/>
          </a:xfrm>
          <a:prstGeom prst="rect">
            <a:avLst/>
          </a:prstGeom>
        </p:spPr>
      </p:pic>
      <p:sp>
        <p:nvSpPr>
          <p:cNvPr id="109" name="Oval 108"/>
          <p:cNvSpPr/>
          <p:nvPr/>
        </p:nvSpPr>
        <p:spPr>
          <a:xfrm>
            <a:off x="809897" y="3513909"/>
            <a:ext cx="1685108" cy="87521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</p:spTree>
    <p:extLst>
      <p:ext uri="{BB962C8B-B14F-4D97-AF65-F5344CB8AC3E}">
        <p14:creationId xmlns="" xmlns:p14="http://schemas.microsoft.com/office/powerpoint/2010/main" val="337676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106324" y="146480"/>
            <a:ext cx="11851466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Photo Album </a:t>
            </a:r>
            <a:r>
              <a:rPr lang="th-TH" sz="2400" dirty="0"/>
              <a:t>คำอธิบายเพิ่มเติม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43050" y="1148495"/>
            <a:ext cx="9105900" cy="50768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0862" y="3988259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Share </a:t>
            </a:r>
            <a:r>
              <a:rPr lang="th-TH" sz="1800" dirty="0"/>
              <a:t>ภาพเดียว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968907" y="4062046"/>
            <a:ext cx="1250543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9" name="Elbow Connector 38"/>
          <p:cNvCxnSpPr>
            <a:stCxn id="35" idx="1"/>
          </p:cNvCxnSpPr>
          <p:nvPr/>
        </p:nvCxnSpPr>
        <p:spPr>
          <a:xfrm rot="10800000">
            <a:off x="1777263" y="4216860"/>
            <a:ext cx="191645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590532" y="3020430"/>
            <a:ext cx="2661138" cy="1078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/>
              <a:t>เลือกรูปภาพของอัลบั้มนั้นทั้งหมด</a:t>
            </a:r>
          </a:p>
          <a:p>
            <a:pPr algn="ctr"/>
            <a:r>
              <a:rPr lang="th-TH" sz="1800" dirty="0"/>
              <a:t>และ</a:t>
            </a:r>
          </a:p>
          <a:p>
            <a:pPr algn="ctr"/>
            <a:r>
              <a:rPr lang="th-TH" sz="1800" dirty="0"/>
              <a:t>ยกเลิกการเลือกรูปภาพทั้งหมด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295830" y="2450120"/>
            <a:ext cx="1250543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3" name="Elbow Connector 42"/>
          <p:cNvCxnSpPr>
            <a:stCxn id="42" idx="2"/>
            <a:endCxn id="41" idx="0"/>
          </p:cNvCxnSpPr>
          <p:nvPr/>
        </p:nvCxnSpPr>
        <p:spPr>
          <a:xfrm rot="5400000">
            <a:off x="9790761" y="2890088"/>
            <a:ext cx="260683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03220" y="1714305"/>
            <a:ext cx="2661138" cy="68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/>
              <a:t>แชร์ภาพทั้งหมดจาก การเลือกโดยเครื่องมือ </a:t>
            </a:r>
            <a:r>
              <a:rPr lang="en-US" sz="1800" dirty="0"/>
              <a:t>Check box</a:t>
            </a:r>
            <a:endParaRPr lang="th-TH" sz="1800" dirty="0"/>
          </a:p>
        </p:txBody>
      </p:sp>
      <p:sp>
        <p:nvSpPr>
          <p:cNvPr id="46" name="Rounded Rectangle 45"/>
          <p:cNvSpPr/>
          <p:nvPr/>
        </p:nvSpPr>
        <p:spPr>
          <a:xfrm>
            <a:off x="8884841" y="1900691"/>
            <a:ext cx="786698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7" name="Elbow Connector 46"/>
          <p:cNvCxnSpPr>
            <a:stCxn id="46" idx="1"/>
            <a:endCxn id="45" idx="3"/>
          </p:cNvCxnSpPr>
          <p:nvPr/>
        </p:nvCxnSpPr>
        <p:spPr>
          <a:xfrm rot="10800000">
            <a:off x="7664359" y="2055505"/>
            <a:ext cx="1220483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6198216" y="3789327"/>
            <a:ext cx="272922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57" name="Elbow Connector 56"/>
          <p:cNvCxnSpPr>
            <a:stCxn id="45" idx="2"/>
            <a:endCxn id="52" idx="0"/>
          </p:cNvCxnSpPr>
          <p:nvPr/>
        </p:nvCxnSpPr>
        <p:spPr>
          <a:xfrm rot="16200000" flipH="1">
            <a:off x="5637921" y="3092570"/>
            <a:ext cx="1392625" cy="888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8778801" y="842196"/>
            <a:ext cx="2661138" cy="68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/>
              <a:t>กลับหน้าหลักภาพกิจกรรม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9716021" y="1900691"/>
            <a:ext cx="786698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65" name="Elbow Connector 64"/>
          <p:cNvCxnSpPr>
            <a:stCxn id="64" idx="0"/>
            <a:endCxn id="62" idx="2"/>
          </p:cNvCxnSpPr>
          <p:nvPr/>
        </p:nvCxnSpPr>
        <p:spPr>
          <a:xfrm rot="5400000" flipH="1" flipV="1">
            <a:off x="9921321" y="1712642"/>
            <a:ext cx="376098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1383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5163</TotalTime>
  <Words>381</Words>
  <Application>Microsoft Office PowerPoint</Application>
  <PresentationFormat>Custom</PresentationFormat>
  <Paragraphs>92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Storyboard Layouts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GTAR</dc:creator>
  <cp:lastModifiedBy>panid_000</cp:lastModifiedBy>
  <cp:revision>246</cp:revision>
  <cp:lastPrinted>2016-05-06T04:51:37Z</cp:lastPrinted>
  <dcterms:created xsi:type="dcterms:W3CDTF">2016-04-03T18:10:33Z</dcterms:created>
  <dcterms:modified xsi:type="dcterms:W3CDTF">2016-06-03T12:41:32Z</dcterms:modified>
</cp:coreProperties>
</file>