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6"/>
  </p:notesMasterIdLst>
  <p:sldIdLst>
    <p:sldId id="305" r:id="rId3"/>
    <p:sldId id="294" r:id="rId4"/>
    <p:sldId id="306" r:id="rId5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87971" autoAdjust="0"/>
  </p:normalViewPr>
  <p:slideViewPr>
    <p:cSldViewPr snapToGrid="0">
      <p:cViewPr>
        <p:scale>
          <a:sx n="100" d="100"/>
          <a:sy n="100" d="100"/>
        </p:scale>
        <p:origin x="1578" y="2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เพิ่ม ช่องให้เลือกสนามสอบ (เพิ่ม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สนามสอบ และมีหน้าจอไว้ตั้งค่า สนามสอบ)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2.หลังจากสมัครสมาชิกเสร็จ มีหน้า 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up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แจ้งเตือน การสมัครสมาชิกเสร็จเรียบร้อย 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98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1.เพิ่ม ช่องให้เลือกสนามสอบ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เพิ่มเมนูตั้งค่าระบบ</a:t>
            </a:r>
          </a:p>
          <a:p>
            <a:r>
              <a:rPr lang="th-TH" dirty="0" smtClean="0"/>
              <a:t>1.เมนูย่อยสนามสอบ</a:t>
            </a:r>
            <a:r>
              <a:rPr lang="th-TH" baseline="0" dirty="0" smtClean="0"/>
              <a:t> (สร้างข้อมูลสนามสอบที่จะให้สมาชิกเลือกจากการสมัครสมาชิก)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702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699782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363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363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363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363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699782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308325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605726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699782"/>
            <a:ext cx="115929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ประมาณการผลิตผล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0" y="523220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607160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51177" y="2748192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310298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207275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207275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4579" y="237544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455910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80801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435" y="45910"/>
            <a:ext cx="801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15815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5" y="4505029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อีเมล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  <p:sp>
        <p:nvSpPr>
          <p:cNvPr id="25" name="Rounded Rectangle 15"/>
          <p:cNvSpPr/>
          <p:nvPr/>
        </p:nvSpPr>
        <p:spPr>
          <a:xfrm>
            <a:off x="5051176" y="485190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50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เลือกสนามสอบ</a:t>
            </a:r>
            <a:endParaRPr lang="th-TH" sz="105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41873" y="4881704"/>
            <a:ext cx="2760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800" dirty="0">
                <a:sym typeface="Wingdings 3" panose="05040102010807070707" pitchFamily="18" charset="2"/>
              </a:rPr>
              <a:t></a:t>
            </a:r>
            <a:endParaRPr lang="th-TH" sz="4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93262" y="2228245"/>
            <a:ext cx="4704349" cy="2276783"/>
            <a:chOff x="3059990" y="2937259"/>
            <a:chExt cx="4704349" cy="2276783"/>
          </a:xfrm>
        </p:grpSpPr>
        <p:grpSp>
          <p:nvGrpSpPr>
            <p:cNvPr id="27" name="Group 26"/>
            <p:cNvGrpSpPr/>
            <p:nvPr/>
          </p:nvGrpSpPr>
          <p:grpSpPr>
            <a:xfrm>
              <a:off x="3059990" y="2937259"/>
              <a:ext cx="4704349" cy="2276783"/>
              <a:chOff x="2856802" y="3186526"/>
              <a:chExt cx="4704349" cy="227678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856802" y="3186526"/>
                <a:ext cx="4704349" cy="227678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Pop 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123243" y="3695116"/>
                <a:ext cx="4242096" cy="1328785"/>
                <a:chOff x="3123243" y="3695116"/>
                <a:chExt cx="4242096" cy="1328785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196100" y="3695116"/>
                  <a:ext cx="4169239" cy="1328785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123243" y="3818638"/>
                  <a:ext cx="4162136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th-TH" sz="1400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ขั้นตอนการสมัครสมาชิกขั้นต้นเสร็จแล้ว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th-TH" sz="1400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ระบบกำลังส่ง ชื่อผู้ใช้งาน และ รหัสผ่าน ในการเข้าระบบ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th-TH" sz="1400" dirty="0" smtClean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ถ้าหากคุณยังไม่ได้รับอีเมล โปรดรอสัก 15-30 นาที </a:t>
                  </a:r>
                </a:p>
              </p:txBody>
            </p:sp>
          </p:grpSp>
        </p:grpSp>
        <p:sp>
          <p:nvSpPr>
            <p:cNvPr id="28" name="Rounded Rectangle 27"/>
            <p:cNvSpPr/>
            <p:nvPr/>
          </p:nvSpPr>
          <p:spPr>
            <a:xfrm>
              <a:off x="6980889" y="4851834"/>
              <a:ext cx="587638" cy="26564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 smtClean="0">
                  <a:solidFill>
                    <a:srgbClr val="093D6A"/>
                  </a:solidFill>
                  <a:latin typeface="Arial" panose="020B0604020202020204" pitchFamily="34" charset="0"/>
                </a:rPr>
                <a:t>ปิด</a:t>
              </a:r>
              <a:endParaRPr lang="th-TH" sz="14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667930"/>
            <a:ext cx="10883872" cy="4942875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709919"/>
            <a:ext cx="10741205" cy="4840653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69780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1745271" y="1369780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118355" y="1369780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69780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104354" y="1369780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5910018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6687033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7465149" y="1369780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69572" y="2851422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2776" y="2453526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19530" y="2666202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62555" y="1691918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871887" y="3146834"/>
            <a:ext cx="1411559" cy="1138300"/>
            <a:chOff x="6057250" y="898138"/>
            <a:chExt cx="1411559" cy="1138300"/>
          </a:xfrm>
        </p:grpSpPr>
        <p:sp>
          <p:nvSpPr>
            <p:cNvPr id="49" name="Rounded Rectangle 48"/>
            <p:cNvSpPr/>
            <p:nvPr/>
          </p:nvSpPr>
          <p:spPr>
            <a:xfrm>
              <a:off x="6057250" y="898138"/>
              <a:ext cx="1411559" cy="1138300"/>
            </a:xfrm>
            <a:prstGeom prst="roundRect">
              <a:avLst>
                <a:gd name="adj" fmla="val 3818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572" y="956536"/>
              <a:ext cx="1254041" cy="102150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8871887" y="1728549"/>
            <a:ext cx="1411559" cy="1138300"/>
            <a:chOff x="6057250" y="898138"/>
            <a:chExt cx="1411559" cy="1138300"/>
          </a:xfrm>
        </p:grpSpPr>
        <p:sp>
          <p:nvSpPr>
            <p:cNvPr id="60" name="Rounded Rectangle 59"/>
            <p:cNvSpPr/>
            <p:nvPr/>
          </p:nvSpPr>
          <p:spPr>
            <a:xfrm>
              <a:off x="6057250" y="898138"/>
              <a:ext cx="1411559" cy="1138300"/>
            </a:xfrm>
            <a:prstGeom prst="roundRect">
              <a:avLst>
                <a:gd name="adj" fmla="val 3818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572" y="956536"/>
              <a:ext cx="1254041" cy="102150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268403" y="2453526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8579" y="3049508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993681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993681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184083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197657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42773" y="1691918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374485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4067" y="286428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42773" y="3049150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2609" y="3484852"/>
            <a:ext cx="6212500" cy="1574213"/>
            <a:chOff x="1042609" y="3525375"/>
            <a:chExt cx="6212500" cy="1574213"/>
          </a:xfrm>
        </p:grpSpPr>
        <p:sp>
          <p:nvSpPr>
            <p:cNvPr id="186" name="Rounded Rectangle 185"/>
            <p:cNvSpPr/>
            <p:nvPr/>
          </p:nvSpPr>
          <p:spPr>
            <a:xfrm>
              <a:off x="1538158" y="3525375"/>
              <a:ext cx="5716951" cy="1572864"/>
            </a:xfrm>
            <a:prstGeom prst="roundRect">
              <a:avLst>
                <a:gd name="adj" fmla="val 1474"/>
              </a:avLst>
            </a:prstGeom>
            <a:solidFill>
              <a:srgbClr val="F7F7F7"/>
            </a:solidFill>
            <a:ln w="6350">
              <a:solidFill>
                <a:srgbClr val="E2E2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627915" y="3907097"/>
              <a:ext cx="2539750" cy="252000"/>
              <a:chOff x="-60571" y="641914"/>
              <a:chExt cx="2539750" cy="276999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village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หมู่บ้าน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64952" y="4097499"/>
              <a:ext cx="2321307" cy="252000"/>
              <a:chOff x="157873" y="641914"/>
              <a:chExt cx="2321307" cy="276999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1084356" y="683029"/>
                <a:ext cx="139482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บ้านเลขที่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842773" y="4097499"/>
              <a:ext cx="2321306" cy="252000"/>
              <a:chOff x="157873" y="641914"/>
              <a:chExt cx="2321306" cy="27699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lot_no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3385" y="3716695"/>
              <a:ext cx="2321307" cy="252000"/>
              <a:chOff x="157873" y="641914"/>
              <a:chExt cx="2321307" cy="27699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7688" y="683029"/>
                <a:ext cx="1391492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building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อาคาร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844067" y="3716695"/>
              <a:ext cx="2321307" cy="252000"/>
              <a:chOff x="157873" y="641914"/>
              <a:chExt cx="2321307" cy="276999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085766" y="683029"/>
                <a:ext cx="139341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ชั้น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263542" y="3907097"/>
              <a:ext cx="2321306" cy="252000"/>
              <a:chOff x="157873" y="641914"/>
              <a:chExt cx="2321306" cy="27699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087530" y="683029"/>
                <a:ext cx="1391649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เลขที่ห้อง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93421" y="4287901"/>
              <a:ext cx="2770658" cy="252000"/>
              <a:chOff x="-291479" y="641914"/>
              <a:chExt cx="2770658" cy="27699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085764" y="683029"/>
                <a:ext cx="139341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lane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291479" y="641914"/>
                <a:ext cx="137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ตรอก / ซอย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56347" y="4852984"/>
              <a:ext cx="2321307" cy="246604"/>
              <a:chOff x="157873" y="641914"/>
              <a:chExt cx="2321307" cy="23083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1084502" y="683029"/>
                <a:ext cx="1394678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042609" y="4287901"/>
              <a:ext cx="2539751" cy="252000"/>
              <a:chOff x="-62073" y="646563"/>
              <a:chExt cx="2539751" cy="276999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1081480" y="687678"/>
                <a:ext cx="1396198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street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-62073" y="646563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ถนน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843057" y="4668705"/>
              <a:ext cx="2321306" cy="252000"/>
              <a:chOff x="157873" y="641914"/>
              <a:chExt cx="2321306" cy="276999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086776" y="683029"/>
                <a:ext cx="139240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zip_code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รหัสไปรษณีย์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841627" y="4852984"/>
              <a:ext cx="2321307" cy="246604"/>
              <a:chOff x="157873" y="641914"/>
              <a:chExt cx="2321307" cy="2308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086910" y="683029"/>
                <a:ext cx="1392270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053147" y="3526293"/>
              <a:ext cx="6112227" cy="276999"/>
              <a:chOff x="-60571" y="641914"/>
              <a:chExt cx="6112227" cy="304478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place_name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60571" y="641914"/>
                <a:ext cx="1133017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ที่อยู่ปัจจุบัน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261553" y="4478303"/>
              <a:ext cx="2361431" cy="252000"/>
              <a:chOff x="4819007" y="4280374"/>
              <a:chExt cx="2361431" cy="28352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819007" y="4280374"/>
                <a:ext cx="2321306" cy="276999"/>
                <a:chOff x="157873" y="641914"/>
                <a:chExt cx="2321306" cy="276999"/>
              </a:xfrm>
            </p:grpSpPr>
            <p:sp>
              <p:nvSpPr>
                <p:cNvPr id="174" name="Rounded Rectangle 173"/>
                <p:cNvSpPr/>
                <p:nvPr/>
              </p:nvSpPr>
              <p:spPr>
                <a:xfrm>
                  <a:off x="1081306" y="683029"/>
                  <a:ext cx="1397873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province_code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จังหวัด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6885305" y="4341303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46633" y="4478303"/>
              <a:ext cx="2368446" cy="252000"/>
              <a:chOff x="4819008" y="4066672"/>
              <a:chExt cx="2368446" cy="28396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819008" y="4066672"/>
                <a:ext cx="2321307" cy="276999"/>
                <a:chOff x="157873" y="641914"/>
                <a:chExt cx="2321307" cy="276999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083200" y="683029"/>
                  <a:ext cx="1395980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อำเภอ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>
                <a:off x="6892321" y="4128040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265453" y="4668705"/>
              <a:ext cx="2368521" cy="252000"/>
              <a:chOff x="4819009" y="3853409"/>
              <a:chExt cx="2368521" cy="27699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819009" y="3853409"/>
                <a:ext cx="2321307" cy="276999"/>
                <a:chOff x="157873" y="641914"/>
                <a:chExt cx="2321307" cy="27699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1083016" y="683029"/>
                  <a:ext cx="139616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subistrict_code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ตำบล / แขวง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6892397" y="3898544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45103" y="5049799"/>
            <a:ext cx="6112227" cy="640186"/>
            <a:chOff x="1045103" y="5098145"/>
            <a:chExt cx="6112227" cy="640186"/>
          </a:xfrm>
        </p:grpSpPr>
        <p:grpSp>
          <p:nvGrpSpPr>
            <p:cNvPr id="83" name="Group 82"/>
            <p:cNvGrpSpPr/>
            <p:nvPr/>
          </p:nvGrpSpPr>
          <p:grpSpPr>
            <a:xfrm>
              <a:off x="1045103" y="5098145"/>
              <a:ext cx="6112227" cy="252000"/>
              <a:chOff x="-60571" y="641914"/>
              <a:chExt cx="6112227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texta_address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45103" y="5295929"/>
              <a:ext cx="6112227" cy="252000"/>
              <a:chOff x="-60571" y="641914"/>
              <a:chExt cx="6112227" cy="276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textb_address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45103" y="5486331"/>
              <a:ext cx="6112227" cy="252000"/>
              <a:chOff x="-60571" y="641914"/>
              <a:chExt cx="6112227" cy="27699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textc_address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269689" y="2263124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69573" y="2661020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6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36023" y="2263124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1" name="Round Same Side Corner Rectangle 200"/>
          <p:cNvSpPr/>
          <p:nvPr/>
        </p:nvSpPr>
        <p:spPr>
          <a:xfrm>
            <a:off x="8446398" y="1369780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382083"/>
            <a:ext cx="2770659" cy="230832"/>
            <a:chOff x="-291479" y="670026"/>
            <a:chExt cx="2770659" cy="211442"/>
          </a:xfrm>
        </p:grpSpPr>
        <p:sp>
          <p:nvSpPr>
            <p:cNvPr id="20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71931" y="3247006"/>
            <a:ext cx="2321307" cy="276999"/>
            <a:chOff x="157873" y="641914"/>
            <a:chExt cx="2321307" cy="304478"/>
          </a:xfrm>
        </p:grpSpPr>
        <p:sp>
          <p:nvSpPr>
            <p:cNvPr id="20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occupation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อาชีพ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03079" y="5613880"/>
            <a:ext cx="3249769" cy="276999"/>
            <a:chOff x="6462707" y="2380790"/>
            <a:chExt cx="3249769" cy="276999"/>
          </a:xfrm>
        </p:grpSpPr>
        <p:sp>
          <p:nvSpPr>
            <p:cNvPr id="212" name="Rounded Rectangle 662"/>
            <p:cNvSpPr/>
            <p:nvPr/>
          </p:nvSpPr>
          <p:spPr>
            <a:xfrm>
              <a:off x="7542430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62759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ใช้ที่อยู่ปัจจุบัน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62707" y="2428808"/>
              <a:ext cx="10264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ที่อยู่ในการจัดส่งเอกสาร</a:t>
              </a:r>
              <a:endParaRPr lang="th-TH" sz="1200" dirty="0">
                <a:solidFill>
                  <a:sysClr val="windowText" lastClr="000000"/>
                </a:solidFill>
                <a:cs typeface="+mj-cs"/>
              </a:endParaRPr>
            </a:p>
          </p:txBody>
        </p:sp>
        <p:sp>
          <p:nvSpPr>
            <p:cNvPr id="220" name="Rounded Rectangle 662"/>
            <p:cNvSpPr/>
            <p:nvPr/>
          </p:nvSpPr>
          <p:spPr>
            <a:xfrm>
              <a:off x="8478133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598462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ที่อยู่อื่นๆ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226" name="Rounded Rectangle 160"/>
          <p:cNvSpPr/>
          <p:nvPr/>
        </p:nvSpPr>
        <p:spPr>
          <a:xfrm>
            <a:off x="2161100" y="5832503"/>
            <a:ext cx="4979211" cy="17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69872" y="2072288"/>
            <a:ext cx="2375476" cy="276999"/>
            <a:chOff x="1269872" y="2072288"/>
            <a:chExt cx="2375476" cy="276999"/>
          </a:xfrm>
        </p:grpSpPr>
        <p:grpSp>
          <p:nvGrpSpPr>
            <p:cNvPr id="255" name="Group 25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56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คำนำหน้า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Rectangle 257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6023" y="1882167"/>
            <a:ext cx="2386689" cy="252000"/>
            <a:chOff x="4836023" y="1882167"/>
            <a:chExt cx="2386689" cy="25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4836023" y="1882167"/>
              <a:ext cx="2321307" cy="252000"/>
              <a:chOff x="157873" y="641914"/>
              <a:chExt cx="2321307" cy="276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mlevel_code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ระดับสมาชิก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6927579" y="1926296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3552" y="1882320"/>
            <a:ext cx="2375046" cy="276999"/>
            <a:chOff x="1263552" y="1882320"/>
            <a:chExt cx="237504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3552" y="1882320"/>
              <a:ext cx="2321307" cy="276999"/>
              <a:chOff x="157873" y="641914"/>
              <a:chExt cx="2321307" cy="3044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mem_group_code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3343465" y="1927051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44072" y="3247006"/>
            <a:ext cx="2381127" cy="276999"/>
            <a:chOff x="4844072" y="3247006"/>
            <a:chExt cx="2381127" cy="276999"/>
          </a:xfrm>
        </p:grpSpPr>
        <p:grpSp>
          <p:nvGrpSpPr>
            <p:cNvPr id="216" name="Group 215"/>
            <p:cNvGrpSpPr/>
            <p:nvPr/>
          </p:nvGrpSpPr>
          <p:grpSpPr>
            <a:xfrm>
              <a:off x="4844072" y="3247006"/>
              <a:ext cx="2321307" cy="276999"/>
              <a:chOff x="157873" y="641914"/>
              <a:chExt cx="2321307" cy="304478"/>
            </a:xfrm>
          </p:grpSpPr>
          <p:sp>
            <p:nvSpPr>
              <p:cNvPr id="217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income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 smtClean="0">
                    <a:latin typeface="Arial" panose="020B0604020202020204" pitchFamily="34" charset="0"/>
                  </a:rPr>
                  <a:t>รายได้ต่อเดือน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6930066" y="3297007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834927" y="2072288"/>
            <a:ext cx="2375476" cy="276999"/>
            <a:chOff x="1269872" y="2072288"/>
            <a:chExt cx="2375476" cy="276999"/>
          </a:xfrm>
        </p:grpSpPr>
        <p:grpSp>
          <p:nvGrpSpPr>
            <p:cNvPr id="225" name="Group 22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31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 smtClean="0">
                    <a:latin typeface="Arial" panose="020B0604020202020204" pitchFamily="34" charset="0"/>
                  </a:rPr>
                  <a:t>สนามสอบ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697068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97" y="109008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สนามสอบ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สนามสอบ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5507" y="1349974"/>
            <a:ext cx="11252423" cy="394982"/>
            <a:chOff x="213863" y="2588810"/>
            <a:chExt cx="11252423" cy="39498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612322" y="2656114"/>
              <a:ext cx="10853964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863" y="2588810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สนามสอบ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53"/>
              </p:ext>
            </p:extLst>
          </p:nvPr>
        </p:nvGraphicFramePr>
        <p:xfrm>
          <a:off x="716280" y="2312621"/>
          <a:ext cx="10607037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5532500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1550724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550724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  <a:gridCol w="1550724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ชื่อสนามสอบ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วันที่สร้าง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สร้างโดย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4971"/>
          <a:stretch/>
        </p:blipFill>
        <p:spPr>
          <a:xfrm>
            <a:off x="9256394" y="1417279"/>
            <a:ext cx="2066925" cy="3154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97234" y="1880476"/>
            <a:ext cx="2099644" cy="276999"/>
            <a:chOff x="157873" y="641914"/>
            <a:chExt cx="2099644" cy="276999"/>
          </a:xfrm>
        </p:grpSpPr>
        <p:sp>
          <p:nvSpPr>
            <p:cNvPr id="11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55677" y="1880476"/>
            <a:ext cx="2667642" cy="276999"/>
            <a:chOff x="-1149900" y="641914"/>
            <a:chExt cx="2667642" cy="276999"/>
          </a:xfrm>
        </p:grpSpPr>
        <p:sp>
          <p:nvSpPr>
            <p:cNvPr id="15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6532" y="5851865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22800" y="5891527"/>
            <a:ext cx="2300519" cy="197674"/>
            <a:chOff x="9013354" y="5517896"/>
            <a:chExt cx="2300519" cy="197674"/>
          </a:xfrm>
        </p:grpSpPr>
        <p:sp>
          <p:nvSpPr>
            <p:cNvPr id="19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7828221" y="1035772"/>
            <a:ext cx="1206823" cy="492539"/>
          </a:xfrm>
          <a:prstGeom prst="roundRect">
            <a:avLst>
              <a:gd name="adj" fmla="val 41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28221" y="1101286"/>
            <a:ext cx="1206823" cy="1801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828221" y="1059563"/>
            <a:ext cx="1425194" cy="261407"/>
            <a:chOff x="2626106" y="1441801"/>
            <a:chExt cx="1425194" cy="164673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2793764" y="1441801"/>
              <a:ext cx="1257536" cy="1646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9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สนามสอบ</a:t>
              </a:r>
              <a:endParaRPr lang="th-TH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6106" y="1457723"/>
              <a:ext cx="287258" cy="14541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th-TH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 3" panose="05040102010807070707" pitchFamily="18" charset="2"/>
                </a:rPr>
                <a:t></a:t>
              </a:r>
              <a:endParaRPr lang="th-TH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11941160" y="1417278"/>
            <a:ext cx="5110982" cy="2868903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51" name="Rounded Rectangle 34"/>
          <p:cNvSpPr/>
          <p:nvPr/>
        </p:nvSpPr>
        <p:spPr>
          <a:xfrm>
            <a:off x="12136970" y="1925868"/>
            <a:ext cx="4701539" cy="2184400"/>
          </a:xfrm>
          <a:prstGeom prst="roundRect">
            <a:avLst>
              <a:gd name="adj" fmla="val 213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12360395" y="2534381"/>
            <a:ext cx="2136256" cy="276999"/>
            <a:chOff x="9010649" y="3677469"/>
            <a:chExt cx="2136256" cy="276999"/>
          </a:xfrm>
        </p:grpSpPr>
        <p:sp>
          <p:nvSpPr>
            <p:cNvPr id="153" name="TextBox 152"/>
            <p:cNvSpPr txBox="1"/>
            <p:nvPr/>
          </p:nvSpPr>
          <p:spPr>
            <a:xfrm>
              <a:off x="9010649" y="367746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 smtClean="0"/>
                <a:t>วันที่สร้าง</a:t>
              </a:r>
              <a:endParaRPr lang="en-US" sz="1200" dirty="0"/>
            </a:p>
          </p:txBody>
        </p:sp>
        <p:sp>
          <p:nvSpPr>
            <p:cNvPr id="154" name="Rounded Rectangle 61"/>
            <p:cNvSpPr/>
            <p:nvPr/>
          </p:nvSpPr>
          <p:spPr>
            <a:xfrm>
              <a:off x="9985636" y="3718584"/>
              <a:ext cx="116126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2360395" y="2294675"/>
            <a:ext cx="4250312" cy="276999"/>
            <a:chOff x="9010649" y="3437763"/>
            <a:chExt cx="4250312" cy="276999"/>
          </a:xfrm>
        </p:grpSpPr>
        <p:sp>
          <p:nvSpPr>
            <p:cNvPr id="156" name="TextBox 155"/>
            <p:cNvSpPr txBox="1"/>
            <p:nvPr/>
          </p:nvSpPr>
          <p:spPr>
            <a:xfrm>
              <a:off x="9010649" y="3437763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 smtClean="0"/>
                <a:t>ชื่อสนามสอบ</a:t>
              </a:r>
              <a:endParaRPr lang="en-US" sz="1200" dirty="0"/>
            </a:p>
          </p:txBody>
        </p:sp>
        <p:sp>
          <p:nvSpPr>
            <p:cNvPr id="157" name="Rounded Rectangle 58"/>
            <p:cNvSpPr/>
            <p:nvPr/>
          </p:nvSpPr>
          <p:spPr>
            <a:xfrm>
              <a:off x="9985637" y="3478878"/>
              <a:ext cx="327532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sp>
        <p:nvSpPr>
          <p:cNvPr id="158" name="Rounded Rectangle 25"/>
          <p:cNvSpPr/>
          <p:nvPr/>
        </p:nvSpPr>
        <p:spPr>
          <a:xfrm>
            <a:off x="13331936" y="3067737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2360395" y="2771867"/>
            <a:ext cx="2136256" cy="276999"/>
            <a:chOff x="12800094" y="4465995"/>
            <a:chExt cx="2136256" cy="276999"/>
          </a:xfrm>
        </p:grpSpPr>
        <p:grpSp>
          <p:nvGrpSpPr>
            <p:cNvPr id="160" name="Group 159"/>
            <p:cNvGrpSpPr/>
            <p:nvPr/>
          </p:nvGrpSpPr>
          <p:grpSpPr>
            <a:xfrm>
              <a:off x="12800094" y="4465995"/>
              <a:ext cx="2136256" cy="276999"/>
              <a:chOff x="9010649" y="3677469"/>
              <a:chExt cx="2136256" cy="276999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สถานะ</a:t>
                </a:r>
                <a:endParaRPr lang="en-US" sz="1200" dirty="0"/>
              </a:p>
            </p:txBody>
          </p:sp>
          <p:sp>
            <p:nvSpPr>
              <p:cNvPr id="163" name="Rounded Rectangle 64"/>
              <p:cNvSpPr/>
              <p:nvPr/>
            </p:nvSpPr>
            <p:spPr>
              <a:xfrm>
                <a:off x="9985637" y="3718584"/>
                <a:ext cx="116126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02474" y="4560468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4"/>
          <a:srcRect l="83475" t="13948" r="3547" b="16209"/>
          <a:stretch/>
        </p:blipFill>
        <p:spPr>
          <a:xfrm>
            <a:off x="14272984" y="2616017"/>
            <a:ext cx="183184" cy="126555"/>
          </a:xfrm>
          <a:prstGeom prst="rect">
            <a:avLst/>
          </a:prstGeom>
          <a:ln w="3175">
            <a:noFill/>
          </a:ln>
        </p:spPr>
      </p:pic>
      <p:grpSp>
        <p:nvGrpSpPr>
          <p:cNvPr id="165" name="Group 164"/>
          <p:cNvGrpSpPr/>
          <p:nvPr/>
        </p:nvGrpSpPr>
        <p:grpSpPr>
          <a:xfrm>
            <a:off x="14474451" y="2534381"/>
            <a:ext cx="2136256" cy="276999"/>
            <a:chOff x="9010649" y="3677469"/>
            <a:chExt cx="2136256" cy="276999"/>
          </a:xfrm>
        </p:grpSpPr>
        <p:sp>
          <p:nvSpPr>
            <p:cNvPr id="166" name="TextBox 165"/>
            <p:cNvSpPr txBox="1"/>
            <p:nvPr/>
          </p:nvSpPr>
          <p:spPr>
            <a:xfrm>
              <a:off x="9010649" y="367746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 smtClean="0"/>
                <a:t>สร้างโดย</a:t>
              </a:r>
              <a:endParaRPr lang="en-US" sz="1200" dirty="0"/>
            </a:p>
          </p:txBody>
        </p:sp>
        <p:sp>
          <p:nvSpPr>
            <p:cNvPr id="167" name="Rounded Rectangle 61"/>
            <p:cNvSpPr/>
            <p:nvPr/>
          </p:nvSpPr>
          <p:spPr>
            <a:xfrm>
              <a:off x="9985636" y="3718584"/>
              <a:ext cx="116126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sp>
        <p:nvSpPr>
          <p:cNvPr id="168" name="Rounded Rectangle 28"/>
          <p:cNvSpPr/>
          <p:nvPr/>
        </p:nvSpPr>
        <p:spPr>
          <a:xfrm>
            <a:off x="9176056" y="1360612"/>
            <a:ext cx="2268895" cy="393108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9" name="Elbow Connector 29"/>
          <p:cNvCxnSpPr>
            <a:stCxn id="168" idx="0"/>
            <a:endCxn id="150" idx="0"/>
          </p:cNvCxnSpPr>
          <p:nvPr/>
        </p:nvCxnSpPr>
        <p:spPr>
          <a:xfrm rot="16200000" flipH="1">
            <a:off x="12375244" y="-704128"/>
            <a:ext cx="56666" cy="4186147"/>
          </a:xfrm>
          <a:prstGeom prst="bentConnector3">
            <a:avLst>
              <a:gd name="adj1" fmla="val -403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2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11010</TotalTime>
  <Words>385</Words>
  <Application>Microsoft Office PowerPoint</Application>
  <PresentationFormat>Widescreen</PresentationFormat>
  <Paragraphs>178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 SimSun</vt:lpstr>
      <vt:lpstr>Angsana New</vt:lpstr>
      <vt:lpstr>Arial</vt:lpstr>
      <vt:lpstr>Calibri</vt:lpstr>
      <vt:lpstr>Calibri Light</vt:lpstr>
      <vt:lpstr>Cordia New</vt:lpstr>
      <vt:lpstr>DokChampa</vt:lpstr>
      <vt:lpstr>Verdana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403</cp:revision>
  <cp:lastPrinted>2016-05-06T04:51:37Z</cp:lastPrinted>
  <dcterms:created xsi:type="dcterms:W3CDTF">2016-04-03T18:10:33Z</dcterms:created>
  <dcterms:modified xsi:type="dcterms:W3CDTF">2016-10-19T03:19:17Z</dcterms:modified>
</cp:coreProperties>
</file>