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6920f8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6920f8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6920f8c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6920f8c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01950" y="1386250"/>
            <a:ext cx="6140100" cy="103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3200"/>
              <a:t>    CNN based Place Recognition</a:t>
            </a:r>
            <a:endParaRPr sz="3200"/>
          </a:p>
          <a:p>
            <a:pPr indent="0" lvl="0" marL="0" rtl="0" algn="l">
              <a:spcBef>
                <a:spcPts val="0"/>
              </a:spcBef>
              <a:spcAft>
                <a:spcPts val="0"/>
              </a:spcAft>
              <a:buNone/>
            </a:pPr>
            <a:r>
              <a:rPr lang="zh-CN" sz="3200"/>
              <a:t>                          </a:t>
            </a:r>
            <a:endParaRPr sz="3200"/>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3000">
                <a:solidFill>
                  <a:schemeClr val="dk1"/>
                </a:solidFill>
              </a:rPr>
              <a:t>                                                </a:t>
            </a:r>
            <a:r>
              <a:rPr lang="zh-CN" sz="3000">
                <a:solidFill>
                  <a:schemeClr val="dk1"/>
                </a:solidFill>
              </a:rPr>
              <a:t>----近两周工作总结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501950" y="499950"/>
            <a:ext cx="6140100" cy="103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3200"/>
              <a:t>               这两周我干了什么</a:t>
            </a:r>
            <a:r>
              <a:rPr lang="zh-CN" sz="3200"/>
              <a:t>   </a:t>
            </a:r>
            <a:endParaRPr sz="3200"/>
          </a:p>
          <a:p>
            <a:pPr indent="0" lvl="0" marL="0" rtl="0" algn="l">
              <a:spcBef>
                <a:spcPts val="0"/>
              </a:spcBef>
              <a:spcAft>
                <a:spcPts val="0"/>
              </a:spcAft>
              <a:buNone/>
            </a:pPr>
            <a:r>
              <a:rPr lang="zh-CN" sz="3200"/>
              <a:t>                          </a:t>
            </a:r>
            <a:endParaRPr sz="3200"/>
          </a:p>
        </p:txBody>
      </p:sp>
      <p:sp>
        <p:nvSpPr>
          <p:cNvPr id="61" name="Google Shape;61;p14"/>
          <p:cNvSpPr txBox="1"/>
          <p:nvPr>
            <p:ph idx="1" type="subTitle"/>
          </p:nvPr>
        </p:nvSpPr>
        <p:spPr>
          <a:xfrm>
            <a:off x="311700" y="27971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dk1"/>
                </a:solidFill>
              </a:rPr>
              <a:t>                                                </a:t>
            </a:r>
            <a:endParaRPr/>
          </a:p>
        </p:txBody>
      </p:sp>
      <p:sp>
        <p:nvSpPr>
          <p:cNvPr id="62" name="Google Shape;62;p14"/>
          <p:cNvSpPr txBox="1"/>
          <p:nvPr/>
        </p:nvSpPr>
        <p:spPr>
          <a:xfrm>
            <a:off x="416625" y="1522600"/>
            <a:ext cx="8271900" cy="224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除了看看线代，PRML等闲杂知识外......</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zh-CN"/>
              <a:t>读了几篇关于Visual Place Recognition的综述型论文，对这一课题有了些了解。</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zh-CN"/>
              <a:t>学习了一些CNN的的基本知识架构，读了几篇基于CNN的场景识别的论文。</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 name="Google Shape;63;p14"/>
          <p:cNvSpPr txBox="1"/>
          <p:nvPr/>
        </p:nvSpPr>
        <p:spPr>
          <a:xfrm>
            <a:off x="613575" y="3901175"/>
            <a:ext cx="7719000" cy="9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做这些主要是想加深一下自己对场景识别这个比较大的课题的整体框架有一个直观的理解，而不是直接一头扎进其中的某一个小方向，把思维局限死了，因为场景识别这个课题与许多其他课题都是息息相关，比如object classification和detection，比如SLAM中的回环检测环节等等。</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1501950" y="499950"/>
            <a:ext cx="6140100" cy="103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sz="3200"/>
              <a:t>               </a:t>
            </a:r>
            <a:r>
              <a:rPr lang="zh-CN" sz="3200"/>
              <a:t>接下来的方向</a:t>
            </a:r>
            <a:r>
              <a:rPr lang="zh-CN" sz="3200"/>
              <a:t>   </a:t>
            </a:r>
            <a:endParaRPr sz="3200"/>
          </a:p>
          <a:p>
            <a:pPr indent="0" lvl="0" marL="0" rtl="0" algn="l">
              <a:spcBef>
                <a:spcPts val="0"/>
              </a:spcBef>
              <a:spcAft>
                <a:spcPts val="0"/>
              </a:spcAft>
              <a:buNone/>
            </a:pPr>
            <a:r>
              <a:rPr lang="zh-CN" sz="3200"/>
              <a:t>                          </a:t>
            </a:r>
            <a:endParaRPr sz="3200"/>
          </a:p>
        </p:txBody>
      </p:sp>
      <p:sp>
        <p:nvSpPr>
          <p:cNvPr id="69" name="Google Shape;69;p15"/>
          <p:cNvSpPr txBox="1"/>
          <p:nvPr>
            <p:ph idx="1" type="subTitle"/>
          </p:nvPr>
        </p:nvSpPr>
        <p:spPr>
          <a:xfrm>
            <a:off x="311700" y="27971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000">
                <a:solidFill>
                  <a:schemeClr val="dk1"/>
                </a:solidFill>
              </a:rPr>
              <a:t>                                                </a:t>
            </a:r>
            <a:endParaRPr/>
          </a:p>
        </p:txBody>
      </p:sp>
      <p:sp>
        <p:nvSpPr>
          <p:cNvPr id="70" name="Google Shape;70;p15"/>
          <p:cNvSpPr txBox="1"/>
          <p:nvPr/>
        </p:nvSpPr>
        <p:spPr>
          <a:xfrm>
            <a:off x="416625" y="1522600"/>
            <a:ext cx="8271900" cy="224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a:t>改变一下已有的CNN-based 的场景识别的框架: 比如说在输入图像之前加一下对图像的预处理...</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zh-CN"/>
              <a:t>利用与其他领域的联系: 用一些目标分类，目标探测领域内的一些方法来探测更多更准的特征，增强检索的”依据”。</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zh-CN"/>
              <a:t>断了这个联系:</a:t>
            </a:r>
            <a:r>
              <a:rPr lang="zh-CN"/>
              <a:t>T</a:t>
            </a:r>
            <a:r>
              <a:rPr lang="zh-CN"/>
              <a:t>he core idea of deep learning : end to end。</a:t>
            </a:r>
            <a:endParaRPr/>
          </a:p>
          <a:p>
            <a:pPr indent="0" lvl="0" marL="0" rtl="0" algn="l">
              <a:spcBef>
                <a:spcPts val="0"/>
              </a:spcBef>
              <a:spcAft>
                <a:spcPts val="0"/>
              </a:spcAft>
              <a:buNone/>
            </a:pPr>
            <a:r>
              <a:rPr lang="zh-CN"/>
              <a:t>         探索探索直接针对场景识别的DL，而不是用用在别的领域的训练结果来作为黑盒子</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5"/>
          <p:cNvSpPr txBox="1"/>
          <p:nvPr/>
        </p:nvSpPr>
        <p:spPr>
          <a:xfrm>
            <a:off x="613575" y="3901175"/>
            <a:ext cx="7719000" cy="9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