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72" r:id="rId5"/>
    <p:sldId id="277" r:id="rId6"/>
    <p:sldId id="258" r:id="rId7"/>
    <p:sldId id="275" r:id="rId8"/>
    <p:sldId id="271" r:id="rId9"/>
    <p:sldId id="276" r:id="rId10"/>
    <p:sldId id="266" r:id="rId11"/>
    <p:sldId id="273" r:id="rId12"/>
    <p:sldId id="27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坚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80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84DCD-E4B2-4FB7-A811-2DEF2549DAC7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F4D20-0624-4EDD-9059-BF3C79D61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B2C6-F675-4167-A7D3-5882779E25AD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5FA-D948-43FE-AF14-2756C1205F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B2C6-F675-4167-A7D3-5882779E25AD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5FA-D948-43FE-AF14-2756C1205F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B2C6-F675-4167-A7D3-5882779E25AD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5FA-D948-43FE-AF14-2756C1205F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B2C6-F675-4167-A7D3-5882779E25AD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5FA-D948-43FE-AF14-2756C1205F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B2C6-F675-4167-A7D3-5882779E25AD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5FA-D948-43FE-AF14-2756C1205F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B2C6-F675-4167-A7D3-5882779E25AD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5FA-D948-43FE-AF14-2756C1205F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B2C6-F675-4167-A7D3-5882779E25AD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5FA-D948-43FE-AF14-2756C1205F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B2C6-F675-4167-A7D3-5882779E25AD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5FA-D948-43FE-AF14-2756C1205F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B2C6-F675-4167-A7D3-5882779E25AD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5FA-D948-43FE-AF14-2756C1205F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B2C6-F675-4167-A7D3-5882779E25AD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5FA-D948-43FE-AF14-2756C1205F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B2C6-F675-4167-A7D3-5882779E25AD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5FA-D948-43FE-AF14-2756C1205F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0B2C6-F675-4167-A7D3-5882779E25AD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EE5FA-D948-43FE-AF14-2756C1205F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第五次上机操作作业讲解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第三题</a:t>
            </a:r>
            <a:r>
              <a:rPr lang="en-US" altLang="zh-CN" dirty="0" smtClean="0"/>
              <a:t>(timu3.mdl)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71600" y="1340768"/>
            <a:ext cx="6174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3</a:t>
            </a:r>
            <a:r>
              <a:rPr lang="zh-CN" altLang="zh-CN" sz="2000" dirty="0" smtClean="0"/>
              <a:t>、请用</a:t>
            </a:r>
            <a:r>
              <a:rPr lang="en-US" altLang="zh-CN" sz="2000" dirty="0" err="1" smtClean="0"/>
              <a:t>stateflow</a:t>
            </a:r>
            <a:r>
              <a:rPr lang="zh-CN" altLang="zh-CN" sz="2000" dirty="0" smtClean="0"/>
              <a:t>流程图实现下面函数。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为正弦输入。</a:t>
            </a:r>
            <a:endParaRPr lang="zh-CN" altLang="en-US" sz="2000" dirty="0"/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2555776" y="2132856"/>
          <a:ext cx="3156385" cy="1431156"/>
        </p:xfrm>
        <a:graphic>
          <a:graphicData uri="http://schemas.openxmlformats.org/presentationml/2006/ole">
            <p:oleObj spid="_x0000_s30721" name="Equation" r:id="rId3" imgW="2019240" imgH="927000" progId="Equation.DSMT4">
              <p:embed/>
            </p:oleObj>
          </a:graphicData>
        </a:graphic>
      </p:graphicFrame>
      <p:sp>
        <p:nvSpPr>
          <p:cNvPr id="8" name="内容占位符 6"/>
          <p:cNvSpPr>
            <a:spLocks noGrp="1"/>
          </p:cNvSpPr>
          <p:nvPr>
            <p:ph idx="1"/>
          </p:nvPr>
        </p:nvSpPr>
        <p:spPr>
          <a:xfrm>
            <a:off x="914400" y="4293096"/>
            <a:ext cx="8229600" cy="66491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学习要点：创建流程图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r="46465" b="51033"/>
          <a:stretch>
            <a:fillRect/>
          </a:stretch>
        </p:blipFill>
        <p:spPr bwMode="auto">
          <a:xfrm>
            <a:off x="539552" y="1124744"/>
            <a:ext cx="7855803" cy="4352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 l="4115" t="22828" r="7123" b="47356"/>
          <a:stretch>
            <a:fillRect/>
          </a:stretch>
        </p:blipFill>
        <p:spPr bwMode="auto">
          <a:xfrm>
            <a:off x="611560" y="1700808"/>
            <a:ext cx="8064896" cy="15488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7544" y="3861048"/>
            <a:ext cx="8229600" cy="664915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学习要点：创建流程图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7544" y="1331477"/>
            <a:ext cx="828092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、汽车车速控制为三个档次：车速小于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80km/h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、车速在</a:t>
            </a:r>
            <a:r>
              <a:rPr kumimoji="0" lang="en-US" altLang="zh-CN" sz="2000" b="0" i="0" u="none" strike="noStrike" cap="none" normalizeH="0" baseline="0" dirty="0" smtClean="0" bmk="OLE_LINK2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80km/h</a:t>
            </a:r>
            <a:r>
              <a:rPr kumimoji="0" lang="zh-CN" alt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kumimoji="0" lang="en-US" altLang="zh-CN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90km/h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之间，车速大于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90km/h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，不同档次分别用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标识。假定汽车车速随机变化，请输出汽车车速的不同档次。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timu2_2014.mdl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（提示：汽车车速为随机数生成，由外部提供。建立标识变量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，判断车速位于何种档次，）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100" y="1435100"/>
            <a:ext cx="80518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7572" t="14940" r="46976" b="52740"/>
          <a:stretch>
            <a:fillRect/>
          </a:stretch>
        </p:blipFill>
        <p:spPr bwMode="auto">
          <a:xfrm>
            <a:off x="0" y="1196752"/>
            <a:ext cx="8964488" cy="3533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用状态图</a:t>
            </a:r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8646765" cy="4796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</a:t>
            </a:r>
            <a:endParaRPr lang="zh-CN" altLang="en-US" dirty="0"/>
          </a:p>
        </p:txBody>
      </p:sp>
      <p:sp>
        <p:nvSpPr>
          <p:cNvPr id="6" name="内容占位符 6"/>
          <p:cNvSpPr>
            <a:spLocks noGrp="1"/>
          </p:cNvSpPr>
          <p:nvPr>
            <p:ph idx="1"/>
          </p:nvPr>
        </p:nvSpPr>
        <p:spPr>
          <a:xfrm>
            <a:off x="683568" y="2708920"/>
            <a:ext cx="8229600" cy="66491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学习要点：创建状态图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827584" y="1268760"/>
            <a:ext cx="7200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、请用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stateflow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设计一个定时器。</a:t>
            </a:r>
            <a:r>
              <a:rPr kumimoji="0" lang="zh-CN" altLang="en-US" sz="2000" b="0" i="0" u="none" strike="noStrike" cap="none" normalizeH="0" baseline="0" dirty="0" smtClean="0" bmk="OLE_LINK6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 smtClean="0" bmk="OLE_LINK6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timu1.mdl</a:t>
            </a:r>
            <a:r>
              <a:rPr kumimoji="0" lang="zh-CN" altLang="en-US" sz="2000" b="0" i="0" u="none" strike="noStrike" cap="none" normalizeH="0" baseline="0" dirty="0" smtClean="0" bmk="OLE_LINK6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（提示：外部输入定时器的定时时间，事件触发状态迁移，状态可以分为两个：复位（到达定时时间）、计时（未到达定时时间）。）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 r="48215" b="72336"/>
          <a:stretch>
            <a:fillRect/>
          </a:stretch>
        </p:blipFill>
        <p:spPr bwMode="auto">
          <a:xfrm>
            <a:off x="0" y="1628800"/>
            <a:ext cx="8397620" cy="27193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 l="18451" t="4833" r="39113" b="10582"/>
          <a:stretch>
            <a:fillRect/>
          </a:stretch>
        </p:blipFill>
        <p:spPr bwMode="auto">
          <a:xfrm>
            <a:off x="755576" y="1412776"/>
            <a:ext cx="8091642" cy="410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学生解法（</a:t>
            </a:r>
            <a:r>
              <a:rPr lang="en-US" altLang="zh-CN" sz="2800" dirty="0" smtClean="0"/>
              <a:t>student_2.mdl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 t="18342" r="58053" b="46201"/>
          <a:stretch>
            <a:fillRect/>
          </a:stretch>
        </p:blipFill>
        <p:spPr bwMode="auto">
          <a:xfrm>
            <a:off x="1619672" y="1656436"/>
            <a:ext cx="6696744" cy="40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178</Words>
  <Application>Microsoft Office PowerPoint</Application>
  <PresentationFormat>全屏显示(4:3)</PresentationFormat>
  <Paragraphs>15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Equation</vt:lpstr>
      <vt:lpstr>第五次上机操作作业讲解</vt:lpstr>
      <vt:lpstr>第一题</vt:lpstr>
      <vt:lpstr>幻灯片 3</vt:lpstr>
      <vt:lpstr>幻灯片 4</vt:lpstr>
      <vt:lpstr>用状态图</vt:lpstr>
      <vt:lpstr>第二题</vt:lpstr>
      <vt:lpstr>幻灯片 7</vt:lpstr>
      <vt:lpstr>幻灯片 8</vt:lpstr>
      <vt:lpstr>学生解法（student_2.mdl）</vt:lpstr>
      <vt:lpstr>第三题(timu3.mdl)</vt:lpstr>
      <vt:lpstr>幻灯片 11</vt:lpstr>
      <vt:lpstr>幻灯片 12</vt:lpstr>
    </vt:vector>
  </TitlesOfParts>
  <Company>番茄花园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第一次上机操作作业讲解</dc:title>
  <dc:creator>王坚</dc:creator>
  <cp:lastModifiedBy>王坚</cp:lastModifiedBy>
  <cp:revision>37</cp:revision>
  <dcterms:created xsi:type="dcterms:W3CDTF">2014-10-13T05:36:55Z</dcterms:created>
  <dcterms:modified xsi:type="dcterms:W3CDTF">2016-05-31T04:51:40Z</dcterms:modified>
</cp:coreProperties>
</file>