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801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>
        <p:scale>
          <a:sx n="100" d="100"/>
          <a:sy n="100" d="100"/>
        </p:scale>
        <p:origin x="111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883861"/>
            <a:ext cx="5508149" cy="1880235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836605"/>
            <a:ext cx="4860131" cy="1303913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8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9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87536"/>
            <a:ext cx="1397288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87536"/>
            <a:ext cx="4110861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3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1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346420"/>
            <a:ext cx="5589151" cy="22465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614203"/>
            <a:ext cx="5589151" cy="118139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5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437680"/>
            <a:ext cx="2754074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437680"/>
            <a:ext cx="2754074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07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537"/>
            <a:ext cx="5589151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323916"/>
            <a:ext cx="2741417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972747"/>
            <a:ext cx="2741417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323916"/>
            <a:ext cx="2754918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972747"/>
            <a:ext cx="275491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52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7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777598"/>
            <a:ext cx="3280589" cy="38379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20202"/>
            <a:ext cx="2090025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5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777598"/>
            <a:ext cx="3280589" cy="38379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20202"/>
            <a:ext cx="2090025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2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87537"/>
            <a:ext cx="5589151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437680"/>
            <a:ext cx="5589151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005627"/>
            <a:ext cx="145803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6A93B-BED3-4404-8D06-8868AF754B67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005627"/>
            <a:ext cx="218705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005627"/>
            <a:ext cx="145803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6225-5AAD-443C-ADE7-26D674A85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5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420D034-0020-4B06-BD35-B2DDBE118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59" y="2057068"/>
            <a:ext cx="2544455" cy="36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AC356E-EFE4-41E7-9E8A-662244195F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5" b="8277"/>
          <a:stretch/>
        </p:blipFill>
        <p:spPr>
          <a:xfrm>
            <a:off x="724795" y="7620"/>
            <a:ext cx="2290006" cy="23774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F6BBCE-277E-43B3-ABD4-CE63A383D9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5" b="8277"/>
          <a:stretch/>
        </p:blipFill>
        <p:spPr>
          <a:xfrm>
            <a:off x="3335693" y="7620"/>
            <a:ext cx="2290006" cy="23774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0D8713C-257A-4F69-9BFF-FB73B70218A4}"/>
              </a:ext>
            </a:extLst>
          </p:cNvPr>
          <p:cNvSpPr txBox="1"/>
          <p:nvPr/>
        </p:nvSpPr>
        <p:spPr>
          <a:xfrm>
            <a:off x="1698918" y="226194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3055E0-F41A-4785-974E-1B9C46E88BD9}"/>
              </a:ext>
            </a:extLst>
          </p:cNvPr>
          <p:cNvSpPr txBox="1"/>
          <p:nvPr/>
        </p:nvSpPr>
        <p:spPr>
          <a:xfrm>
            <a:off x="4341434" y="226194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DAE0FA-C1BB-4AEB-AE52-BA07EAFB9A79}"/>
              </a:ext>
            </a:extLst>
          </p:cNvPr>
          <p:cNvSpPr txBox="1"/>
          <p:nvPr/>
        </p:nvSpPr>
        <p:spPr>
          <a:xfrm>
            <a:off x="3069206" y="508896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4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9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宇杰</dc:creator>
  <cp:lastModifiedBy>何 宇杰</cp:lastModifiedBy>
  <cp:revision>1</cp:revision>
  <dcterms:created xsi:type="dcterms:W3CDTF">2019-05-11T10:12:17Z</dcterms:created>
  <dcterms:modified xsi:type="dcterms:W3CDTF">2019-05-11T10:16:12Z</dcterms:modified>
</cp:coreProperties>
</file>