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0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6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3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0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A38A37F-452D-4019-A1C8-713878CD2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86" y="-82510"/>
            <a:ext cx="2061021" cy="29160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609B05-D019-4432-B287-E6593B35E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5" b="8277"/>
          <a:stretch/>
        </p:blipFill>
        <p:spPr>
          <a:xfrm>
            <a:off x="724795" y="140790"/>
            <a:ext cx="2290006" cy="23774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C36A911-F877-40F1-A580-CA7EFE4D463E}"/>
              </a:ext>
            </a:extLst>
          </p:cNvPr>
          <p:cNvSpPr txBox="1"/>
          <p:nvPr/>
        </p:nvSpPr>
        <p:spPr>
          <a:xfrm>
            <a:off x="1698918" y="239511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E7BCDD-1080-4D54-A481-5BF9249913AB}"/>
              </a:ext>
            </a:extLst>
          </p:cNvPr>
          <p:cNvSpPr txBox="1"/>
          <p:nvPr/>
        </p:nvSpPr>
        <p:spPr>
          <a:xfrm>
            <a:off x="4341434" y="239511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宇杰</dc:creator>
  <cp:lastModifiedBy>何 宇杰</cp:lastModifiedBy>
  <cp:revision>3</cp:revision>
  <dcterms:created xsi:type="dcterms:W3CDTF">2019-05-11T10:12:17Z</dcterms:created>
  <dcterms:modified xsi:type="dcterms:W3CDTF">2019-05-11T10:21:46Z</dcterms:modified>
</cp:coreProperties>
</file>