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125" d="100"/>
          <a:sy n="125" d="100"/>
        </p:scale>
        <p:origin x="605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30264"/>
            <a:ext cx="4860131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701796"/>
            <a:ext cx="486013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72505"/>
            <a:ext cx="1397288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72505"/>
            <a:ext cx="4110861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0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07773"/>
            <a:ext cx="5589151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168309"/>
            <a:ext cx="5589151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862523"/>
            <a:ext cx="2754074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862523"/>
            <a:ext cx="2754074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0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72505"/>
            <a:ext cx="5589151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94272"/>
            <a:ext cx="27414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183532"/>
            <a:ext cx="274141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94272"/>
            <a:ext cx="27549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183532"/>
            <a:ext cx="275491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1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1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66513"/>
            <a:ext cx="3280589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66513"/>
            <a:ext cx="3280589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72505"/>
            <a:ext cx="558915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862523"/>
            <a:ext cx="558915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F0DA4BA-5BEF-4467-AEA6-FBA5B025A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5" b="8277"/>
          <a:stretch/>
        </p:blipFill>
        <p:spPr>
          <a:xfrm>
            <a:off x="400647" y="562642"/>
            <a:ext cx="2290006" cy="2377440"/>
          </a:xfrm>
          <a:prstGeom prst="rect">
            <a:avLst/>
          </a:prstGeom>
        </p:spPr>
      </p:pic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5F2CCA6-CA1F-4C66-8277-9393F31EAC72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2690653" y="905256"/>
            <a:ext cx="1337300" cy="8461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5C49938-3CE8-4C76-BB3B-BE62301436A1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2690653" y="1751362"/>
            <a:ext cx="1337300" cy="10192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6C1EDCE-EA17-42E9-B278-34B7A8380D0A}"/>
              </a:ext>
            </a:extLst>
          </p:cNvPr>
          <p:cNvSpPr txBox="1"/>
          <p:nvPr/>
        </p:nvSpPr>
        <p:spPr>
          <a:xfrm>
            <a:off x="822960" y="2705338"/>
            <a:ext cx="107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电动轮椅系统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7245EED-7C7B-4FD5-8651-721D087F0BAF}"/>
              </a:ext>
            </a:extLst>
          </p:cNvPr>
          <p:cNvGrpSpPr/>
          <p:nvPr/>
        </p:nvGrpSpPr>
        <p:grpSpPr>
          <a:xfrm>
            <a:off x="4027953" y="-152400"/>
            <a:ext cx="2035560" cy="2238422"/>
            <a:chOff x="4027953" y="188976"/>
            <a:chExt cx="2035560" cy="223842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98A99D0-99F5-43F9-B1A3-A43F3A14E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62" b="10889"/>
            <a:stretch/>
          </p:blipFill>
          <p:spPr>
            <a:xfrm>
              <a:off x="4027953" y="188976"/>
              <a:ext cx="2035560" cy="211531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4E5CAC6-344C-41A8-9153-C5905939E693}"/>
                </a:ext>
              </a:extLst>
            </p:cNvPr>
            <p:cNvSpPr txBox="1"/>
            <p:nvPr/>
          </p:nvSpPr>
          <p:spPr>
            <a:xfrm>
              <a:off x="4376928" y="2181177"/>
              <a:ext cx="1072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机械主体模块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B028F36-4A46-40FE-BA79-BAFD5B99253E}"/>
              </a:ext>
            </a:extLst>
          </p:cNvPr>
          <p:cNvGrpSpPr/>
          <p:nvPr/>
        </p:nvGrpSpPr>
        <p:grpSpPr>
          <a:xfrm>
            <a:off x="4027953" y="2383536"/>
            <a:ext cx="2035560" cy="899113"/>
            <a:chOff x="4027953" y="2724912"/>
            <a:chExt cx="2035560" cy="899113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0D738DD-AC9D-4BE5-BF4D-225C44FBE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29" b="10889"/>
            <a:stretch/>
          </p:blipFill>
          <p:spPr>
            <a:xfrm>
              <a:off x="4027953" y="2724912"/>
              <a:ext cx="2035560" cy="774192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1FFA1-EC94-4432-A5B3-367C145C6E8F}"/>
                </a:ext>
              </a:extLst>
            </p:cNvPr>
            <p:cNvSpPr txBox="1"/>
            <p:nvPr/>
          </p:nvSpPr>
          <p:spPr>
            <a:xfrm>
              <a:off x="4376928" y="3377804"/>
              <a:ext cx="1072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电驱动模块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3</cp:revision>
  <dcterms:created xsi:type="dcterms:W3CDTF">2019-05-11T10:12:17Z</dcterms:created>
  <dcterms:modified xsi:type="dcterms:W3CDTF">2019-05-11T13:29:30Z</dcterms:modified>
</cp:coreProperties>
</file>