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B27514-084A-4147-86E6-BDE98DE9CDDC}" v="105" dt="2021-03-29T11:24:36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 descr="QR 代码&#10;&#10;已自动生成说明">
            <a:extLst>
              <a:ext uri="{FF2B5EF4-FFF2-40B4-BE49-F238E27FC236}">
                <a16:creationId xmlns:a16="http://schemas.microsoft.com/office/drawing/2014/main" id="{E2E09938-4A97-45FB-B1CE-1010F53E7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" y="1553756"/>
            <a:ext cx="6807199" cy="68071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2E2B8B9-8108-4F87-92FB-00531EDB8CB5}"/>
              </a:ext>
            </a:extLst>
          </p:cNvPr>
          <p:cNvSpPr txBox="1"/>
          <p:nvPr/>
        </p:nvSpPr>
        <p:spPr>
          <a:xfrm rot="60000">
            <a:off x="2059164" y="33456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sz="2000">
                <a:latin typeface="Georgia"/>
                <a:ea typeface="+mn-lt"/>
                <a:cs typeface="+mn-lt"/>
              </a:rPr>
              <a:t>fractal_8_4_</a:t>
            </a:r>
            <a:r>
              <a:rPr lang="en-US" altLang="zh-CN" sz="2000">
                <a:latin typeface="Georgia"/>
                <a:ea typeface="+mn-lt"/>
                <a:cs typeface="+mn-lt"/>
              </a:rPr>
              <a:t>2</a:t>
            </a:r>
            <a:r>
              <a:rPr lang="zh-CN" sz="2000">
                <a:latin typeface="Georgia"/>
                <a:ea typeface="+mn-lt"/>
                <a:cs typeface="+mn-lt"/>
              </a:rPr>
              <a:t>_0</a:t>
            </a:r>
          </a:p>
        </p:txBody>
      </p:sp>
    </p:spTree>
    <p:extLst>
      <p:ext uri="{BB962C8B-B14F-4D97-AF65-F5344CB8AC3E}">
        <p14:creationId xmlns:p14="http://schemas.microsoft.com/office/powerpoint/2010/main" val="416821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 descr="QR 代码&#10;&#10;已自动生成说明">
            <a:extLst>
              <a:ext uri="{FF2B5EF4-FFF2-40B4-BE49-F238E27FC236}">
                <a16:creationId xmlns:a16="http://schemas.microsoft.com/office/drawing/2014/main" id="{89123616-488F-446A-9934-0F6514DD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10" y="1553756"/>
            <a:ext cx="6863643" cy="68071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61362B-D27B-4FF9-A761-B047F2CDFC90}"/>
              </a:ext>
            </a:extLst>
          </p:cNvPr>
          <p:cNvSpPr txBox="1"/>
          <p:nvPr/>
        </p:nvSpPr>
        <p:spPr>
          <a:xfrm rot="60000">
            <a:off x="2059164" y="33456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sz="2000">
                <a:latin typeface="Georgia"/>
                <a:ea typeface="+mn-lt"/>
                <a:cs typeface="+mn-lt"/>
              </a:rPr>
              <a:t>fractal_8_4_</a:t>
            </a:r>
            <a:r>
              <a:rPr lang="en-US" altLang="zh-CN" sz="2000" dirty="0">
                <a:latin typeface="Georgia"/>
                <a:ea typeface="+mn-lt"/>
                <a:cs typeface="+mn-lt"/>
              </a:rPr>
              <a:t>4</a:t>
            </a:r>
            <a:r>
              <a:rPr lang="zh-CN" sz="2000">
                <a:latin typeface="Georgia"/>
                <a:ea typeface="+mn-lt"/>
                <a:cs typeface="+mn-lt"/>
              </a:rPr>
              <a:t>_0</a:t>
            </a:r>
            <a:endParaRPr lang="zh-CN">
              <a:latin typeface="Georgi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 descr="QR 代码&#10;&#10;已自动生成说明">
            <a:extLst>
              <a:ext uri="{FF2B5EF4-FFF2-40B4-BE49-F238E27FC236}">
                <a16:creationId xmlns:a16="http://schemas.microsoft.com/office/drawing/2014/main" id="{89123616-488F-446A-9934-0F6514DD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" y="1553756"/>
            <a:ext cx="6807199" cy="68071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E70E31A-6D68-4C48-88D1-283530C24B35}"/>
              </a:ext>
            </a:extLst>
          </p:cNvPr>
          <p:cNvSpPr txBox="1"/>
          <p:nvPr/>
        </p:nvSpPr>
        <p:spPr>
          <a:xfrm rot="60000">
            <a:off x="2059164" y="33456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sz="2000">
                <a:latin typeface="Georgia"/>
                <a:ea typeface="+mn-lt"/>
                <a:cs typeface="+mn-lt"/>
              </a:rPr>
              <a:t>fractal_</a:t>
            </a:r>
            <a:r>
              <a:rPr lang="en-US" altLang="zh-CN" sz="2000" dirty="0">
                <a:latin typeface="Georgia"/>
                <a:ea typeface="+mn-lt"/>
                <a:cs typeface="+mn-lt"/>
              </a:rPr>
              <a:t>9_5</a:t>
            </a:r>
            <a:r>
              <a:rPr lang="zh-CN" sz="2000">
                <a:latin typeface="Georgia"/>
                <a:ea typeface="+mn-lt"/>
                <a:cs typeface="+mn-lt"/>
              </a:rPr>
              <a:t>_4_0</a:t>
            </a:r>
            <a:endParaRPr lang="zh-CN">
              <a:latin typeface="Georgi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262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 descr="QR 代码&#10;&#10;已自动生成说明">
            <a:extLst>
              <a:ext uri="{FF2B5EF4-FFF2-40B4-BE49-F238E27FC236}">
                <a16:creationId xmlns:a16="http://schemas.microsoft.com/office/drawing/2014/main" id="{89123616-488F-446A-9934-0F6514DD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" y="1553756"/>
            <a:ext cx="6807199" cy="68071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E70E31A-6D68-4C48-88D1-283530C24B35}"/>
              </a:ext>
            </a:extLst>
          </p:cNvPr>
          <p:cNvSpPr txBox="1"/>
          <p:nvPr/>
        </p:nvSpPr>
        <p:spPr>
          <a:xfrm rot="60000">
            <a:off x="2059164" y="33456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sz="2000" dirty="0">
              <a:latin typeface="Georgia"/>
              <a:ea typeface="+mn-lt"/>
              <a:cs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C0D098-5ADA-4C11-BA88-2FC22289689E}"/>
              </a:ext>
            </a:extLst>
          </p:cNvPr>
          <p:cNvSpPr txBox="1"/>
          <p:nvPr/>
        </p:nvSpPr>
        <p:spPr>
          <a:xfrm rot="60000">
            <a:off x="760942" y="532161"/>
            <a:ext cx="53396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sz="2000">
                <a:latin typeface="Georgia"/>
                <a:ea typeface="+mn-lt"/>
                <a:cs typeface="+mn-lt"/>
              </a:rPr>
              <a:t>fractal_</a:t>
            </a:r>
            <a:r>
              <a:rPr lang="en-US" altLang="zh-CN" sz="2000" dirty="0">
                <a:latin typeface="Georgia"/>
                <a:ea typeface="+mn-lt"/>
                <a:cs typeface="+mn-lt"/>
              </a:rPr>
              <a:t>9_5</a:t>
            </a:r>
            <a:r>
              <a:rPr lang="zh-CN" sz="2000">
                <a:latin typeface="Georgia"/>
                <a:ea typeface="+mn-lt"/>
                <a:cs typeface="+mn-lt"/>
              </a:rPr>
              <a:t>_</a:t>
            </a:r>
            <a:r>
              <a:rPr lang="en-US" altLang="zh-CN" sz="2000" dirty="0">
                <a:latin typeface="Georgia"/>
                <a:ea typeface="+mn-lt"/>
                <a:cs typeface="+mn-lt"/>
              </a:rPr>
              <a:t>8_</a:t>
            </a:r>
            <a:r>
              <a:rPr lang="zh-CN" sz="2000" dirty="0">
                <a:latin typeface="Georgia"/>
                <a:ea typeface="+mn-lt"/>
                <a:cs typeface="+mn-lt"/>
              </a:rPr>
              <a:t>4</a:t>
            </a:r>
            <a:r>
              <a:rPr lang="en-US" altLang="zh-CN" sz="2000" dirty="0">
                <a:latin typeface="Georgia"/>
                <a:ea typeface="+mn-lt"/>
                <a:cs typeface="+mn-lt"/>
              </a:rPr>
              <a:t>_2</a:t>
            </a:r>
            <a:r>
              <a:rPr lang="zh-CN" sz="2000">
                <a:latin typeface="Georgia"/>
                <a:ea typeface="+mn-lt"/>
                <a:cs typeface="+mn-lt"/>
              </a:rPr>
              <a:t>_0</a:t>
            </a:r>
            <a:endParaRPr lang="zh-CN">
              <a:latin typeface="Georgi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338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 descr="QR 代码&#10;&#10;已自动生成说明">
            <a:extLst>
              <a:ext uri="{FF2B5EF4-FFF2-40B4-BE49-F238E27FC236}">
                <a16:creationId xmlns:a16="http://schemas.microsoft.com/office/drawing/2014/main" id="{89123616-488F-446A-9934-0F6514DD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" y="1553756"/>
            <a:ext cx="6807199" cy="68071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E70E31A-6D68-4C48-88D1-283530C24B35}"/>
              </a:ext>
            </a:extLst>
          </p:cNvPr>
          <p:cNvSpPr txBox="1"/>
          <p:nvPr/>
        </p:nvSpPr>
        <p:spPr>
          <a:xfrm rot="60000">
            <a:off x="2059164" y="33456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sz="2000" dirty="0">
              <a:latin typeface="Georgia"/>
              <a:ea typeface="+mn-lt"/>
              <a:cs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C0D098-5ADA-4C11-BA88-2FC22289689E}"/>
              </a:ext>
            </a:extLst>
          </p:cNvPr>
          <p:cNvSpPr txBox="1"/>
          <p:nvPr/>
        </p:nvSpPr>
        <p:spPr>
          <a:xfrm rot="60000">
            <a:off x="760942" y="532161"/>
            <a:ext cx="53396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sz="2000">
                <a:latin typeface="Georgia"/>
                <a:ea typeface="+mn-lt"/>
                <a:cs typeface="+mn-lt"/>
              </a:rPr>
              <a:t>fractal_</a:t>
            </a:r>
            <a:r>
              <a:rPr lang="en-US" altLang="zh-CN" sz="2000" dirty="0">
                <a:latin typeface="Georgia"/>
                <a:ea typeface="+mn-lt"/>
                <a:cs typeface="+mn-lt"/>
              </a:rPr>
              <a:t>12_8_8_4</a:t>
            </a:r>
            <a:r>
              <a:rPr lang="zh-CN" sz="2000">
                <a:latin typeface="Georgia"/>
                <a:ea typeface="+mn-lt"/>
                <a:cs typeface="+mn-lt"/>
              </a:rPr>
              <a:t>_4_0</a:t>
            </a:r>
            <a:endParaRPr lang="zh-CN">
              <a:latin typeface="Georgi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143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>
            <a:extLst>
              <a:ext uri="{FF2B5EF4-FFF2-40B4-BE49-F238E27FC236}">
                <a16:creationId xmlns:a16="http://schemas.microsoft.com/office/drawing/2014/main" id="{89123616-488F-446A-9934-0F6514DD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" y="1553756"/>
            <a:ext cx="6807199" cy="68071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E70E31A-6D68-4C48-88D1-283530C24B35}"/>
              </a:ext>
            </a:extLst>
          </p:cNvPr>
          <p:cNvSpPr txBox="1"/>
          <p:nvPr/>
        </p:nvSpPr>
        <p:spPr>
          <a:xfrm rot="60000">
            <a:off x="2059164" y="33456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sz="2000" dirty="0">
              <a:latin typeface="Georgia"/>
              <a:ea typeface="+mn-lt"/>
              <a:cs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C0D098-5ADA-4C11-BA88-2FC22289689E}"/>
              </a:ext>
            </a:extLst>
          </p:cNvPr>
          <p:cNvSpPr txBox="1"/>
          <p:nvPr/>
        </p:nvSpPr>
        <p:spPr>
          <a:xfrm rot="60000">
            <a:off x="760942" y="532161"/>
            <a:ext cx="53396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sz="2000">
                <a:latin typeface="Georgia"/>
                <a:ea typeface="+mn-lt"/>
                <a:cs typeface="+mn-lt"/>
              </a:rPr>
              <a:t>fractal_</a:t>
            </a:r>
            <a:r>
              <a:rPr lang="en-US" altLang="zh-CN" sz="2000" dirty="0">
                <a:latin typeface="Georgia"/>
                <a:ea typeface="+mn-lt"/>
                <a:cs typeface="+mn-lt"/>
              </a:rPr>
              <a:t>13_9_12_8_8_4</a:t>
            </a:r>
            <a:r>
              <a:rPr lang="zh-CN" sz="2000">
                <a:latin typeface="Georgia"/>
                <a:ea typeface="+mn-lt"/>
                <a:cs typeface="+mn-lt"/>
              </a:rPr>
              <a:t>_4_0</a:t>
            </a:r>
            <a:endParaRPr lang="zh-CN">
              <a:latin typeface="Georgi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943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A4 纸张(210x297 毫米)</PresentationFormat>
  <Paragraphs>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49</cp:revision>
  <dcterms:created xsi:type="dcterms:W3CDTF">2021-03-29T11:08:18Z</dcterms:created>
  <dcterms:modified xsi:type="dcterms:W3CDTF">2021-03-29T11:25:06Z</dcterms:modified>
</cp:coreProperties>
</file>