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49" d="100"/>
          <a:sy n="49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9770"/>
            <a:ext cx="10363200" cy="350955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4662"/>
            <a:ext cx="9144000" cy="24338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5CDA-331D-411F-9337-DFF58BD02CB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D5C-ED3E-4014-B1C6-FECA322BB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5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5CDA-331D-411F-9337-DFF58BD02CB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D5C-ED3E-4014-B1C6-FECA322BB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0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6700"/>
            <a:ext cx="2628900" cy="85428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6700"/>
            <a:ext cx="7734300" cy="85428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5CDA-331D-411F-9337-DFF58BD02CB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D5C-ED3E-4014-B1C6-FECA322BB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1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5CDA-331D-411F-9337-DFF58BD02CB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D5C-ED3E-4014-B1C6-FECA322BB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6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13159"/>
            <a:ext cx="10515600" cy="419325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46088"/>
            <a:ext cx="10515600" cy="220513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5CDA-331D-411F-9337-DFF58BD02CB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D5C-ED3E-4014-B1C6-FECA322BB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83500"/>
            <a:ext cx="5181600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83500"/>
            <a:ext cx="5181600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5CDA-331D-411F-9337-DFF58BD02CB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D5C-ED3E-4014-B1C6-FECA322BB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6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6702"/>
            <a:ext cx="10515600" cy="1948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71154"/>
            <a:ext cx="5157787" cy="12110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82228"/>
            <a:ext cx="5157787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71154"/>
            <a:ext cx="5183188" cy="12110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82228"/>
            <a:ext cx="5183188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5CDA-331D-411F-9337-DFF58BD02CB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D5C-ED3E-4014-B1C6-FECA322BB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8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5CDA-331D-411F-9337-DFF58BD02CB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D5C-ED3E-4014-B1C6-FECA322BB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5CDA-331D-411F-9337-DFF58BD02CB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D5C-ED3E-4014-B1C6-FECA322BB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4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2042"/>
            <a:ext cx="3932237" cy="235214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51426"/>
            <a:ext cx="6172200" cy="716377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24188"/>
            <a:ext cx="3932237" cy="560268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5CDA-331D-411F-9337-DFF58BD02CB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D5C-ED3E-4014-B1C6-FECA322BB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2042"/>
            <a:ext cx="3932237" cy="235214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51426"/>
            <a:ext cx="6172200" cy="716377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24188"/>
            <a:ext cx="3932237" cy="560268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5CDA-331D-411F-9337-DFF58BD02CB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D5C-ED3E-4014-B1C6-FECA322BB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0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6702"/>
            <a:ext cx="10515600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83500"/>
            <a:ext cx="10515600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43248"/>
            <a:ext cx="27432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5CDA-331D-411F-9337-DFF58BD02CB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43248"/>
            <a:ext cx="41148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43248"/>
            <a:ext cx="27432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1D5C-ED3E-4014-B1C6-FECA322BB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1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59F2B21-5DD6-4F29-AC89-F8A364036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4" y="512069"/>
            <a:ext cx="10971429" cy="36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692478-38B8-4AB6-B08C-7DDC60105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2" y="5346356"/>
            <a:ext cx="10733715" cy="3378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D611533-DEB2-48E9-AF38-6ED4C07E3B9D}"/>
              </a:ext>
            </a:extLst>
          </p:cNvPr>
          <p:cNvSpPr txBox="1"/>
          <p:nvPr/>
        </p:nvSpPr>
        <p:spPr>
          <a:xfrm>
            <a:off x="4502329" y="8785379"/>
            <a:ext cx="3187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all_rail_length-crop.pdf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02EE02-C7DF-4001-B30A-9D77064CDFBA}"/>
              </a:ext>
            </a:extLst>
          </p:cNvPr>
          <p:cNvSpPr txBox="1"/>
          <p:nvPr/>
        </p:nvSpPr>
        <p:spPr>
          <a:xfrm>
            <a:off x="4502328" y="4169212"/>
            <a:ext cx="3187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all_rail_length.pdf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8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14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何宇杰</dc:creator>
  <cp:lastModifiedBy>何宇杰</cp:lastModifiedBy>
  <cp:revision>1</cp:revision>
  <dcterms:created xsi:type="dcterms:W3CDTF">2021-05-12T22:28:19Z</dcterms:created>
  <dcterms:modified xsi:type="dcterms:W3CDTF">2021-05-12T22:30:27Z</dcterms:modified>
</cp:coreProperties>
</file>