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22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1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31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79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66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59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23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28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1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25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20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28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88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42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21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2BC0-6DB1-4A12-9ACD-D07260822278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71CD-B376-465D-A35E-A7A7ACF70A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81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96222"/>
            <a:ext cx="9144000" cy="2387600"/>
          </a:xfrm>
        </p:spPr>
        <p:txBody>
          <a:bodyPr/>
          <a:lstStyle/>
          <a:p>
            <a:r>
              <a:rPr kumimoji="1" lang="ja-JP" altLang="en-US" sz="3200" dirty="0" smtClean="0"/>
              <a:t>ゲーム名</a:t>
            </a:r>
            <a:r>
              <a:rPr kumimoji="1" lang="ja-JP" altLang="en-US" sz="3200" dirty="0" smtClean="0"/>
              <a:t>：ボムバトルロワイヤル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240741"/>
            <a:ext cx="9144000" cy="279698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チーム名：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食</a:t>
            </a:r>
            <a:endParaRPr kumimoji="1" lang="en-US" altLang="ja-JP" dirty="0" smtClean="0"/>
          </a:p>
          <a:p>
            <a:r>
              <a:rPr lang="ja-JP" altLang="en-US" dirty="0" smtClean="0"/>
              <a:t>メンバー：ゲーム専攻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　金子</a:t>
            </a:r>
            <a:endParaRPr lang="en-US" altLang="ja-JP" dirty="0" smtClean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　ゲーム専攻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　木下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ゲーム専攻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　荒木</a:t>
            </a:r>
            <a:endParaRPr lang="en-US" altLang="ja-JP" dirty="0" smtClean="0"/>
          </a:p>
          <a:p>
            <a:r>
              <a:rPr kumimoji="1" lang="ja-JP" altLang="en-US" dirty="0" smtClean="0"/>
              <a:t>　　　　　ゲーム専攻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　菊地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96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70647" y="537883"/>
            <a:ext cx="5580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・タイトル（画像）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決まって</a:t>
            </a:r>
            <a:r>
              <a:rPr kumimoji="1" lang="ja-JP" altLang="en-US" dirty="0" smtClean="0"/>
              <a:t>ない（チーム名）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・ジャンル</a:t>
            </a:r>
            <a:r>
              <a:rPr lang="en-US" altLang="ja-JP" dirty="0" smtClean="0"/>
              <a:t>/</a:t>
            </a:r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r>
              <a:rPr kumimoji="1" lang="ja-JP" altLang="en-US" dirty="0" smtClean="0"/>
              <a:t>・コンセプト</a:t>
            </a:r>
            <a:endParaRPr kumimoji="1" lang="en-US" altLang="ja-JP" dirty="0" smtClean="0"/>
          </a:p>
          <a:p>
            <a:r>
              <a:rPr lang="ja-JP" altLang="en-US" dirty="0" smtClean="0"/>
              <a:t>・想定ターゲット</a:t>
            </a:r>
            <a:endParaRPr lang="en-US" altLang="ja-JP" dirty="0" smtClean="0"/>
          </a:p>
          <a:p>
            <a:r>
              <a:rPr lang="ja-JP" altLang="en-US" dirty="0" smtClean="0"/>
              <a:t>・テーマ</a:t>
            </a:r>
            <a:endParaRPr lang="en-US" altLang="ja-JP" dirty="0" smtClean="0"/>
          </a:p>
          <a:p>
            <a:r>
              <a:rPr kumimoji="1" lang="ja-JP" altLang="en-US" dirty="0" smtClean="0"/>
              <a:t>・世界観</a:t>
            </a:r>
            <a:endParaRPr kumimoji="1" lang="en-US" altLang="ja-JP" dirty="0" smtClean="0"/>
          </a:p>
          <a:p>
            <a:r>
              <a:rPr lang="ja-JP" altLang="en-US" dirty="0" smtClean="0"/>
              <a:t>・ストーリー</a:t>
            </a:r>
            <a:endParaRPr lang="en-US" altLang="ja-JP" dirty="0" smtClean="0"/>
          </a:p>
          <a:p>
            <a:r>
              <a:rPr kumimoji="1" lang="ja-JP" altLang="en-US" dirty="0" smtClean="0"/>
              <a:t>・ゲームのルール</a:t>
            </a:r>
            <a:endParaRPr kumimoji="1" lang="en-US" altLang="ja-JP" dirty="0" smtClean="0"/>
          </a:p>
          <a:p>
            <a:r>
              <a:rPr lang="ja-JP" altLang="en-US" dirty="0" smtClean="0"/>
              <a:t>・ゲームシステム</a:t>
            </a:r>
            <a:endParaRPr lang="en-US" altLang="ja-JP" dirty="0" smtClean="0"/>
          </a:p>
          <a:p>
            <a:r>
              <a:rPr kumimoji="1" lang="ja-JP" altLang="en-US" dirty="0" smtClean="0"/>
              <a:t>・バトルシステム</a:t>
            </a:r>
            <a:endParaRPr kumimoji="1" lang="en-US" altLang="ja-JP" dirty="0" smtClean="0"/>
          </a:p>
          <a:p>
            <a:r>
              <a:rPr lang="ja-JP" altLang="en-US" dirty="0" smtClean="0"/>
              <a:t>・操作方法</a:t>
            </a:r>
            <a:endParaRPr lang="en-US" altLang="ja-JP" dirty="0" smtClean="0"/>
          </a:p>
          <a:p>
            <a:r>
              <a:rPr kumimoji="1" lang="ja-JP" altLang="en-US" dirty="0" smtClean="0"/>
              <a:t>・アイテム</a:t>
            </a:r>
            <a:endParaRPr kumimoji="1" lang="en-US" altLang="ja-JP" dirty="0" smtClean="0"/>
          </a:p>
          <a:p>
            <a:r>
              <a:rPr lang="ja-JP" altLang="en-US" dirty="0" smtClean="0"/>
              <a:t>・ゲームクリア</a:t>
            </a:r>
            <a:endParaRPr lang="en-US" altLang="ja-JP" dirty="0" smtClean="0"/>
          </a:p>
          <a:p>
            <a:r>
              <a:rPr kumimoji="1" lang="ja-JP" altLang="en-US" dirty="0"/>
              <a:t>・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395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51329" y="739588"/>
            <a:ext cx="36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ジャンル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プラットフォーム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9247" y="2420470"/>
            <a:ext cx="462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プラットフォーム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PC</a:t>
            </a:r>
            <a:r>
              <a:rPr lang="ja-JP" altLang="en-US" dirty="0" smtClean="0"/>
              <a:t>（</a:t>
            </a:r>
            <a:r>
              <a:rPr lang="en-US" altLang="ja-JP" dirty="0" smtClean="0"/>
              <a:t>Windows)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</a:t>
            </a:r>
            <a:r>
              <a:rPr lang="ja-JP" altLang="en-US" dirty="0" smtClean="0"/>
              <a:t>台～</a:t>
            </a:r>
            <a:r>
              <a:rPr lang="en-US" altLang="ja-JP" dirty="0" smtClean="0"/>
              <a:t>4</a:t>
            </a:r>
            <a:r>
              <a:rPr lang="ja-JP" altLang="en-US" dirty="0" smtClean="0"/>
              <a:t>台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r>
              <a:rPr lang="ja-JP" altLang="en-US" dirty="0" smtClean="0"/>
              <a:t>・対戦</a:t>
            </a:r>
            <a:r>
              <a:rPr lang="ja-JP" altLang="en-US" dirty="0"/>
              <a:t>ゲーム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Unity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53035" y="5378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操作方法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55" y="1121650"/>
            <a:ext cx="10173383" cy="40230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56447" y="5647765"/>
            <a:ext cx="4730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移動　</a:t>
            </a:r>
            <a:r>
              <a:rPr kumimoji="1" lang="en-US" altLang="ja-JP" dirty="0" smtClean="0"/>
              <a:t>WASD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　↑↓→←</a:t>
            </a:r>
            <a:endParaRPr kumimoji="1" lang="en-US" altLang="ja-JP" dirty="0" smtClean="0"/>
          </a:p>
          <a:p>
            <a:r>
              <a:rPr lang="ja-JP" altLang="en-US" dirty="0" smtClean="0"/>
              <a:t>　　攻撃　スペース　</a:t>
            </a:r>
            <a:r>
              <a:rPr lang="en-US" altLang="ja-JP" dirty="0" smtClean="0"/>
              <a:t>or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</a:t>
            </a:r>
            <a:r>
              <a:rPr lang="ja-JP" altLang="en-US" dirty="0" smtClean="0"/>
              <a:t>エンター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RCtrl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91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02659" y="1129553"/>
            <a:ext cx="6776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ゲームクリア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プレイヤーには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個のライフがあり、ライフがなくなったら負け</a:t>
            </a:r>
            <a:endParaRPr kumimoji="1" lang="en-US" altLang="ja-JP" dirty="0" smtClean="0"/>
          </a:p>
          <a:p>
            <a:r>
              <a:rPr lang="ja-JP" altLang="en-US" dirty="0" smtClean="0"/>
              <a:t>最後に残ったプレイヤーの勝利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61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0646" y="416858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作業分担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2012" y="126402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金子</a:t>
            </a:r>
            <a:endParaRPr kumimoji="1" lang="en-US" altLang="ja-JP" dirty="0" smtClean="0"/>
          </a:p>
          <a:p>
            <a:r>
              <a:rPr lang="ja-JP" altLang="en-US" dirty="0" smtClean="0"/>
              <a:t>・アイテム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75612" y="138504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木下</a:t>
            </a:r>
            <a:endParaRPr kumimoji="1" lang="en-US" altLang="ja-JP" dirty="0" smtClean="0"/>
          </a:p>
          <a:p>
            <a:r>
              <a:rPr lang="ja-JP" altLang="en-US" dirty="0" smtClean="0"/>
              <a:t>・プレイヤーの動作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2012" y="38862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荒木</a:t>
            </a:r>
            <a:endParaRPr kumimoji="1" lang="en-US" altLang="ja-JP" dirty="0" smtClean="0"/>
          </a:p>
          <a:p>
            <a:r>
              <a:rPr lang="ja-JP" altLang="en-US" dirty="0" smtClean="0"/>
              <a:t>・マップ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75612" y="376561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菊地</a:t>
            </a:r>
            <a:endParaRPr kumimoji="1" lang="en-US" altLang="ja-JP" dirty="0" smtClean="0"/>
          </a:p>
          <a:p>
            <a:r>
              <a:rPr lang="ja-JP" altLang="en-US" dirty="0" smtClean="0"/>
              <a:t>・アイテム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7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TM04033937[[fn=飛行機雲]]</Template>
  <TotalTime>104</TotalTime>
  <Words>179</Words>
  <Application>Microsoft Office PowerPoint</Application>
  <PresentationFormat>ワイド画面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Century Gothic</vt:lpstr>
      <vt:lpstr>飛行機雲</vt:lpstr>
      <vt:lpstr>ゲーム名：ボムバトルロワイヤル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ゲーム名： </dc:title>
  <dc:creator>荒木　響稀</dc:creator>
  <cp:lastModifiedBy>荒木　響稀</cp:lastModifiedBy>
  <cp:revision>16</cp:revision>
  <dcterms:created xsi:type="dcterms:W3CDTF">2021-04-19T05:08:31Z</dcterms:created>
  <dcterms:modified xsi:type="dcterms:W3CDTF">2021-04-21T06:14:32Z</dcterms:modified>
</cp:coreProperties>
</file>