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8"/>
  </p:normalViewPr>
  <p:slideViewPr>
    <p:cSldViewPr snapToGrid="0" snapToObjects="1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kumimoji="1"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E1C8A-E3AC-BA46-B78B-DE5A7B831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テスト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3596619-06DA-7F44-9AEA-42A85D150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サンプル</a:t>
            </a:r>
          </a:p>
        </p:txBody>
      </p:sp>
    </p:spTree>
    <p:extLst>
      <p:ext uri="{BB962C8B-B14F-4D97-AF65-F5344CB8AC3E}">
        <p14:creationId xmlns:p14="http://schemas.microsoft.com/office/powerpoint/2010/main" val="1746000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マディソン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マディソン</Template>
  <TotalTime>0</TotalTime>
  <Words>2</Words>
  <Application>Microsoft Macintosh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MS Shell Dlg 2</vt:lpstr>
      <vt:lpstr>Arial</vt:lpstr>
      <vt:lpstr>Wingdings</vt:lpstr>
      <vt:lpstr>Wingdings 3</vt:lpstr>
      <vt:lpstr>マディソン</vt:lpstr>
      <vt:lpstr>テスト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テスト</dc:title>
  <dc:creator>日平 大樹</dc:creator>
  <cp:lastModifiedBy>日平 大樹</cp:lastModifiedBy>
  <cp:revision>1</cp:revision>
  <dcterms:created xsi:type="dcterms:W3CDTF">2020-09-21T03:15:30Z</dcterms:created>
  <dcterms:modified xsi:type="dcterms:W3CDTF">2020-09-21T03:15:55Z</dcterms:modified>
</cp:coreProperties>
</file>