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7C6E8-DAC0-4126-8751-977BA0B9B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DA5A6-9ACF-4BD5-B15C-59F929EF9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B6509-3A0D-46CD-A342-996A0276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E4A69-1797-481B-B5A7-8447D4D4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56C31-8150-4772-B86B-61198F67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571D6-C9D3-4BB8-B2E2-AE89EDDB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B792D1-4495-4460-9874-BF7EA90E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C1DE7-E39B-4F6E-9740-2738F973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D09AD-775B-4EF8-BA1E-1873E5D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609FE-9202-4419-ADD8-50B016C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D0E651-D615-4B30-943D-1E075F834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D0719D-AAC6-45A0-AC59-4B787015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9E4EA-6FE0-47F3-8621-AB06282D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500FA-84D4-41BD-BB5C-CD5AC61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14552-2796-4753-8510-8D350C50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4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72C17-AEBB-49C0-810A-D229B1B5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3CF3-DBA5-41A2-A544-DFB320F4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AAB60-56CC-4B64-91DC-61BA07D9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6A142-DB94-4288-A1F2-CD884D9A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E20D-11E0-4ED7-A41A-4C82ED0E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8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0583E-B9BE-4F5E-9E17-DE2BAC98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EA85D6-2A1B-4322-A4FF-C7CA6E1A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CF7A3-005A-4A13-9F1A-4E79C626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C63B2-8777-4314-82AE-3C1D1D88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6C4C9-AEBA-46D0-A484-DCC7CC8D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1BEB2-8A95-42E4-82FE-94E82EE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90335-13F7-42B4-ABC5-7065456C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A3B5B3-BC93-4082-93C7-DDE896919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0D37-0E97-4A77-AA5F-9E479254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C4E9B-F7A8-4100-8954-F98584F2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23517-C53F-404A-9E9F-38BE7283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11637-E486-4E46-A71C-2792AEAF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6CE5E-0058-473F-AC24-ECCD745F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911187-59B3-476F-8F90-53BB1ADD1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D984E6-15CC-4F0C-BCB3-29DA00675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538301-38AF-4631-9F30-71C6DB33C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734953-8A61-4FDE-A48F-47BDAE86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42605C-D7B6-4C2F-A903-0E3A5A3C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B8CC7A-1F75-48AB-851B-A460AD9E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8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4C14-F356-4D26-B70C-CF866568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B0CEBC-9363-4D83-A68A-E863A89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551D4E-870E-4D8A-BAD8-FCBDE77E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39E9C9-8FC6-4203-B1D3-546CA6FC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77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42E90C-27ED-4E91-A26C-A53506BF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F6232-E46A-443D-A2A6-342BB74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323368-DB77-49E7-B40C-AC42D096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4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B3B3B-BEE7-4094-98B8-36E8B5AC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CB101-7CED-46A7-8989-CDEF0F8B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04D4C9-5E36-457C-A4BF-4B8A8AD2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6A057-FC09-4AB8-B771-36391DFB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DBCC3D-7B8B-458C-9F17-753C4BF0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1A2481-05E0-4D60-90F1-7998CA9F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27014-4CD9-4137-BCE4-9A7BDEC5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C4583C-1BAA-461B-97DE-DBB734B58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240C8F-865F-434B-B80A-32E9EE7B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AAA8C-42C6-49A1-B2BA-0C86B9C3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FBD242-EFDA-48E7-B128-6F5CDBB3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203F60-D4B2-422C-9882-93AF2D7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A1A20F-4743-4D65-94B4-797B9793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F3C970-5D68-4357-A251-D3D90046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BF9F8-8CAA-4F80-9C52-D527BC7E8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B-47CB-48FB-BBE2-F58E1058BB5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433B0-025B-47FA-A5B2-15F5FE04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2348D2-4B24-4036-8982-92C4A8FE7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F8F6-355E-4553-8141-8CE5980E1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>
            <a:extLst>
              <a:ext uri="{FF2B5EF4-FFF2-40B4-BE49-F238E27FC236}">
                <a16:creationId xmlns:a16="http://schemas.microsoft.com/office/drawing/2014/main" id="{FFABE956-F045-4FC1-A4AB-CEABC2441693}"/>
              </a:ext>
            </a:extLst>
          </p:cNvPr>
          <p:cNvSpPr/>
          <p:nvPr/>
        </p:nvSpPr>
        <p:spPr>
          <a:xfrm>
            <a:off x="592892" y="2825052"/>
            <a:ext cx="4608200" cy="390861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331FF3D-92D9-489C-B322-1FFAB8CCD6CE}"/>
              </a:ext>
            </a:extLst>
          </p:cNvPr>
          <p:cNvSpPr/>
          <p:nvPr/>
        </p:nvSpPr>
        <p:spPr>
          <a:xfrm>
            <a:off x="6235044" y="2818480"/>
            <a:ext cx="4608200" cy="390861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8828B32-8DEC-4894-9179-90515C0D0B74}"/>
              </a:ext>
            </a:extLst>
          </p:cNvPr>
          <p:cNvSpPr txBox="1"/>
          <p:nvPr/>
        </p:nvSpPr>
        <p:spPr>
          <a:xfrm>
            <a:off x="2409246" y="2823966"/>
            <a:ext cx="81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gency FB" panose="020B0503020202020204" pitchFamily="34" charset="0"/>
              </a:rPr>
              <a:t>Usuário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A6E926F-4C80-488B-B6DA-36892452B784}"/>
              </a:ext>
            </a:extLst>
          </p:cNvPr>
          <p:cNvSpPr txBox="1"/>
          <p:nvPr/>
        </p:nvSpPr>
        <p:spPr>
          <a:xfrm>
            <a:off x="8182568" y="2818479"/>
            <a:ext cx="81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gency FB" panose="020B0503020202020204" pitchFamily="34" charset="0"/>
              </a:rPr>
              <a:t>Hospital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526A1FE-B4DB-4B15-955E-0006F8090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6" y="3291920"/>
            <a:ext cx="1079394" cy="1079394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87D06BD-D1BE-4184-A80E-EBC60187729E}"/>
              </a:ext>
            </a:extLst>
          </p:cNvPr>
          <p:cNvGrpSpPr/>
          <p:nvPr/>
        </p:nvGrpSpPr>
        <p:grpSpPr>
          <a:xfrm>
            <a:off x="3246104" y="-1648631"/>
            <a:ext cx="4650360" cy="4601945"/>
            <a:chOff x="3161978" y="-239260"/>
            <a:chExt cx="4650360" cy="4601945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D8F18446-6FD1-46D3-9304-C12BE166822F}"/>
                </a:ext>
              </a:extLst>
            </p:cNvPr>
            <p:cNvGrpSpPr/>
            <p:nvPr/>
          </p:nvGrpSpPr>
          <p:grpSpPr>
            <a:xfrm>
              <a:off x="3161978" y="-239260"/>
              <a:ext cx="4650360" cy="4601945"/>
              <a:chOff x="3710830" y="-212127"/>
              <a:chExt cx="4439370" cy="4373913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89DE859F-2A47-4469-AC93-BC9973203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830" y="-212127"/>
                <a:ext cx="4439370" cy="4373913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B1F81409-4D2B-48E3-9AA5-97EF6B626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6313" y="247538"/>
                <a:ext cx="1532862" cy="443253"/>
              </a:xfrm>
              <a:prstGeom prst="rect">
                <a:avLst/>
              </a:prstGeom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27C6187-D249-4498-8103-E51F6FEF2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790" y="2098457"/>
              <a:ext cx="880934" cy="880934"/>
            </a:xfrm>
            <a:prstGeom prst="rect">
              <a:avLst/>
            </a:prstGeom>
          </p:spPr>
        </p:pic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F3DAA906-3DA1-4549-87AB-9E4470BF4724}"/>
                </a:ext>
              </a:extLst>
            </p:cNvPr>
            <p:cNvGrpSpPr/>
            <p:nvPr/>
          </p:nvGrpSpPr>
          <p:grpSpPr>
            <a:xfrm>
              <a:off x="4746624" y="1582196"/>
              <a:ext cx="1777513" cy="1598572"/>
              <a:chOff x="5110260" y="1600972"/>
              <a:chExt cx="1777513" cy="1598572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B9AEDFA1-3F76-4D07-A74C-C258AEECB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4935" y="1600972"/>
                <a:ext cx="908164" cy="784707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288D2CE0-BEBC-47C3-89F3-F7B6B4DC2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0260" y="2400259"/>
                <a:ext cx="1777513" cy="799285"/>
              </a:xfrm>
              <a:prstGeom prst="rect">
                <a:avLst/>
              </a:prstGeom>
            </p:spPr>
          </p:pic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25387A4-A2CC-4B8E-A3BD-2FED9314D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296" y="982301"/>
              <a:ext cx="817035" cy="817035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27B2B96-0F0B-420A-8B76-4AB9F5795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303" y="2071172"/>
              <a:ext cx="799284" cy="799284"/>
            </a:xfrm>
            <a:prstGeom prst="rect">
              <a:avLst/>
            </a:prstGeom>
          </p:spPr>
        </p:pic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2D14A77B-7D7E-41C2-8A08-28EDD2912D61}"/>
              </a:ext>
            </a:extLst>
          </p:cNvPr>
          <p:cNvGrpSpPr/>
          <p:nvPr/>
        </p:nvGrpSpPr>
        <p:grpSpPr>
          <a:xfrm>
            <a:off x="1690019" y="1870183"/>
            <a:ext cx="3355654" cy="941079"/>
            <a:chOff x="1599624" y="2584174"/>
            <a:chExt cx="3355654" cy="941079"/>
          </a:xfrm>
        </p:grpSpPr>
        <p:cxnSp>
          <p:nvCxnSpPr>
            <p:cNvPr id="76" name="Conector: Angulado 75">
              <a:extLst>
                <a:ext uri="{FF2B5EF4-FFF2-40B4-BE49-F238E27FC236}">
                  <a16:creationId xmlns:a16="http://schemas.microsoft.com/office/drawing/2014/main" id="{52E8259D-F61D-46C1-A8D0-EB312ACA2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624" y="3064832"/>
              <a:ext cx="3355654" cy="46042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72EF18F-6A0B-4AF4-8DA7-5559BF979E58}"/>
                </a:ext>
              </a:extLst>
            </p:cNvPr>
            <p:cNvCxnSpPr>
              <a:cxnSpLocks/>
            </p:cNvCxnSpPr>
            <p:nvPr/>
          </p:nvCxnSpPr>
          <p:spPr>
            <a:xfrm>
              <a:off x="4926908" y="2584174"/>
              <a:ext cx="0" cy="48065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8A571CC2-D37F-49EF-86FE-1D51508F5210}"/>
              </a:ext>
            </a:extLst>
          </p:cNvPr>
          <p:cNvGrpSpPr/>
          <p:nvPr/>
        </p:nvGrpSpPr>
        <p:grpSpPr>
          <a:xfrm flipH="1">
            <a:off x="6185010" y="1869255"/>
            <a:ext cx="3355654" cy="941079"/>
            <a:chOff x="1599624" y="2584174"/>
            <a:chExt cx="3355654" cy="941079"/>
          </a:xfrm>
        </p:grpSpPr>
        <p:cxnSp>
          <p:nvCxnSpPr>
            <p:cNvPr id="121" name="Conector: Angulado 120">
              <a:extLst>
                <a:ext uri="{FF2B5EF4-FFF2-40B4-BE49-F238E27FC236}">
                  <a16:creationId xmlns:a16="http://schemas.microsoft.com/office/drawing/2014/main" id="{3D5711FF-4488-40ED-9CED-4179DF057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624" y="3064832"/>
              <a:ext cx="3355654" cy="46042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E1903FCB-235C-4F16-9687-8CBBA85AB54D}"/>
                </a:ext>
              </a:extLst>
            </p:cNvPr>
            <p:cNvCxnSpPr>
              <a:cxnSpLocks/>
            </p:cNvCxnSpPr>
            <p:nvPr/>
          </p:nvCxnSpPr>
          <p:spPr>
            <a:xfrm>
              <a:off x="4926908" y="2584174"/>
              <a:ext cx="0" cy="48065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Imagem 124">
            <a:extLst>
              <a:ext uri="{FF2B5EF4-FFF2-40B4-BE49-F238E27FC236}">
                <a16:creationId xmlns:a16="http://schemas.microsoft.com/office/drawing/2014/main" id="{16AEA7F8-BE05-4B22-A904-75B5D61033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23" y="3177196"/>
            <a:ext cx="1253193" cy="1253193"/>
          </a:xfrm>
          <a:prstGeom prst="rect">
            <a:avLst/>
          </a:prstGeom>
        </p:spPr>
      </p:pic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C194B99-2F19-451B-BB6D-3C33081B3504}"/>
              </a:ext>
            </a:extLst>
          </p:cNvPr>
          <p:cNvSpPr txBox="1"/>
          <p:nvPr/>
        </p:nvSpPr>
        <p:spPr>
          <a:xfrm>
            <a:off x="8105252" y="3285651"/>
            <a:ext cx="254635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gency FB" panose="020B0503020202020204" pitchFamily="34" charset="0"/>
              </a:rPr>
              <a:t>Dashboard</a:t>
            </a:r>
          </a:p>
          <a:p>
            <a:pPr algn="just"/>
            <a:endParaRPr lang="pt-BR" sz="1400" dirty="0">
              <a:latin typeface="Agency FB" panose="020B0503020202020204" pitchFamily="34" charset="0"/>
            </a:endParaRPr>
          </a:p>
          <a:p>
            <a:pPr algn="just"/>
            <a:r>
              <a:rPr lang="pt-BR" sz="1400" b="1" dirty="0">
                <a:latin typeface="Agency FB" panose="020B0503020202020204" pitchFamily="34" charset="0"/>
              </a:rPr>
              <a:t>Gráficos relacionados com o cobrimento dos seguintes itens: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Usuários solicitantes querendo fazer a doação de sangue.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Seleção de dias disponíveis para doação.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Foco da aplicação: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Aplicação WEB</a:t>
            </a:r>
            <a:r>
              <a:rPr lang="pt-BR" sz="1400" dirty="0">
                <a:latin typeface="Agency FB" panose="020B0503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latin typeface="Agency FB" panose="020B0503020202020204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D75B7DF-AC8A-4A46-BEA0-91D2390566B6}"/>
              </a:ext>
            </a:extLst>
          </p:cNvPr>
          <p:cNvSpPr txBox="1"/>
          <p:nvPr/>
        </p:nvSpPr>
        <p:spPr>
          <a:xfrm>
            <a:off x="2448085" y="3282002"/>
            <a:ext cx="254635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gency FB" panose="020B0503020202020204" pitchFamily="34" charset="0"/>
              </a:rPr>
              <a:t>Aplicação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Cadastro Usuário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Seleção de dia desejável para doação.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Escolha de hemocentro mais próximo.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gency FB" panose="020B0503020202020204" pitchFamily="34" charset="0"/>
              </a:rPr>
              <a:t>Acesso pela internet com: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b="1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latin typeface="Agency FB" panose="020B05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latin typeface="Agency FB" panose="020B0503020202020204" pitchFamily="34" charset="0"/>
            </a:endParaRPr>
          </a:p>
        </p:txBody>
      </p: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1A224B97-CD57-4E12-9B0C-44FD466DD497}"/>
              </a:ext>
            </a:extLst>
          </p:cNvPr>
          <p:cNvGrpSpPr/>
          <p:nvPr/>
        </p:nvGrpSpPr>
        <p:grpSpPr>
          <a:xfrm>
            <a:off x="2816171" y="5939724"/>
            <a:ext cx="1603429" cy="598446"/>
            <a:chOff x="2783332" y="5204154"/>
            <a:chExt cx="1947213" cy="715047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C766A5E-122E-42BE-ACE8-0A49A73D3D9F}"/>
                </a:ext>
              </a:extLst>
            </p:cNvPr>
            <p:cNvGrpSpPr/>
            <p:nvPr/>
          </p:nvGrpSpPr>
          <p:grpSpPr>
            <a:xfrm>
              <a:off x="2783332" y="5204154"/>
              <a:ext cx="681656" cy="715046"/>
              <a:chOff x="3035737" y="5195547"/>
              <a:chExt cx="681656" cy="715046"/>
            </a:xfrm>
          </p:grpSpPr>
          <p:pic>
            <p:nvPicPr>
              <p:cNvPr id="149" name="Imagem 148">
                <a:extLst>
                  <a:ext uri="{FF2B5EF4-FFF2-40B4-BE49-F238E27FC236}">
                    <a16:creationId xmlns:a16="http://schemas.microsoft.com/office/drawing/2014/main" id="{AF951668-C344-47CB-9A9D-B3E6353C1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4" r="26605" b="10965"/>
              <a:stretch/>
            </p:blipFill>
            <p:spPr>
              <a:xfrm>
                <a:off x="3268406" y="5195547"/>
                <a:ext cx="448987" cy="530562"/>
              </a:xfrm>
              <a:prstGeom prst="rect">
                <a:avLst/>
              </a:prstGeom>
            </p:spPr>
          </p:pic>
          <p:sp>
            <p:nvSpPr>
              <p:cNvPr id="150" name="CaixaDeTexto 149">
                <a:extLst>
                  <a:ext uri="{FF2B5EF4-FFF2-40B4-BE49-F238E27FC236}">
                    <a16:creationId xmlns:a16="http://schemas.microsoft.com/office/drawing/2014/main" id="{5236FE34-8079-4C8C-BF6B-70F988EDBF92}"/>
                  </a:ext>
                </a:extLst>
              </p:cNvPr>
              <p:cNvSpPr txBox="1"/>
              <p:nvPr/>
            </p:nvSpPr>
            <p:spPr>
              <a:xfrm>
                <a:off x="3035737" y="5435682"/>
                <a:ext cx="350671" cy="4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b="1" dirty="0"/>
              </a:p>
            </p:txBody>
          </p:sp>
        </p:grpSp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30BA2512-EFB5-40EE-95C9-C97F963E2911}"/>
                </a:ext>
              </a:extLst>
            </p:cNvPr>
            <p:cNvGrpSpPr/>
            <p:nvPr/>
          </p:nvGrpSpPr>
          <p:grpSpPr>
            <a:xfrm>
              <a:off x="3421846" y="5277403"/>
              <a:ext cx="657252" cy="641798"/>
              <a:chOff x="3421846" y="5277403"/>
              <a:chExt cx="657252" cy="641798"/>
            </a:xfrm>
          </p:grpSpPr>
          <p:pic>
            <p:nvPicPr>
              <p:cNvPr id="147" name="Imagem 146">
                <a:extLst>
                  <a:ext uri="{FF2B5EF4-FFF2-40B4-BE49-F238E27FC236}">
                    <a16:creationId xmlns:a16="http://schemas.microsoft.com/office/drawing/2014/main" id="{619C7F30-E60B-460B-8F81-2047F6B31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880" y="5277403"/>
                <a:ext cx="411218" cy="424576"/>
              </a:xfrm>
              <a:prstGeom prst="rect">
                <a:avLst/>
              </a:prstGeom>
            </p:spPr>
          </p:pic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E53DC450-5B0F-478C-9713-05EB65E496CC}"/>
                  </a:ext>
                </a:extLst>
              </p:cNvPr>
              <p:cNvSpPr txBox="1"/>
              <p:nvPr/>
            </p:nvSpPr>
            <p:spPr>
              <a:xfrm>
                <a:off x="3421846" y="5444289"/>
                <a:ext cx="350672" cy="47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b="1" dirty="0"/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39DA638B-AF0C-434D-96D3-CDA9FCD792EF}"/>
                </a:ext>
              </a:extLst>
            </p:cNvPr>
            <p:cNvGrpSpPr/>
            <p:nvPr/>
          </p:nvGrpSpPr>
          <p:grpSpPr>
            <a:xfrm>
              <a:off x="4031547" y="5277403"/>
              <a:ext cx="698998" cy="641798"/>
              <a:chOff x="4031547" y="5277403"/>
              <a:chExt cx="698998" cy="641798"/>
            </a:xfrm>
          </p:grpSpPr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B0B23701-7338-4121-9B42-08047211D1CD}"/>
                  </a:ext>
                </a:extLst>
              </p:cNvPr>
              <p:cNvSpPr txBox="1"/>
              <p:nvPr/>
            </p:nvSpPr>
            <p:spPr>
              <a:xfrm>
                <a:off x="4031547" y="5444289"/>
                <a:ext cx="350672" cy="47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b="1" dirty="0"/>
              </a:p>
            </p:txBody>
          </p:sp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4E97AF0F-B9DA-45E1-86FC-A4EEE0F24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324" y="5277403"/>
                <a:ext cx="465221" cy="465221"/>
              </a:xfrm>
              <a:prstGeom prst="rect">
                <a:avLst/>
              </a:prstGeom>
            </p:spPr>
          </p:pic>
        </p:grp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0D5F0982-A680-496E-A230-E4B9AE0C528A}"/>
              </a:ext>
            </a:extLst>
          </p:cNvPr>
          <p:cNvGrpSpPr/>
          <p:nvPr/>
        </p:nvGrpSpPr>
        <p:grpSpPr>
          <a:xfrm>
            <a:off x="8589493" y="6177643"/>
            <a:ext cx="1603429" cy="598446"/>
            <a:chOff x="2783332" y="5204154"/>
            <a:chExt cx="1947213" cy="715047"/>
          </a:xfrm>
        </p:grpSpPr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DEC7A35C-5CE8-4DBD-8451-73251C572368}"/>
                </a:ext>
              </a:extLst>
            </p:cNvPr>
            <p:cNvGrpSpPr/>
            <p:nvPr/>
          </p:nvGrpSpPr>
          <p:grpSpPr>
            <a:xfrm>
              <a:off x="2783332" y="5204154"/>
              <a:ext cx="681656" cy="715046"/>
              <a:chOff x="3035737" y="5195547"/>
              <a:chExt cx="681656" cy="715046"/>
            </a:xfrm>
          </p:grpSpPr>
          <p:pic>
            <p:nvPicPr>
              <p:cNvPr id="159" name="Imagem 158">
                <a:extLst>
                  <a:ext uri="{FF2B5EF4-FFF2-40B4-BE49-F238E27FC236}">
                    <a16:creationId xmlns:a16="http://schemas.microsoft.com/office/drawing/2014/main" id="{B9318918-F028-4806-A387-8BB5A8FE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4" r="26605" b="10965"/>
              <a:stretch/>
            </p:blipFill>
            <p:spPr>
              <a:xfrm>
                <a:off x="3268406" y="5195547"/>
                <a:ext cx="448987" cy="530562"/>
              </a:xfrm>
              <a:prstGeom prst="rect">
                <a:avLst/>
              </a:prstGeom>
            </p:spPr>
          </p:pic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BE5681CF-386B-4E14-8355-49D47A0F069A}"/>
                  </a:ext>
                </a:extLst>
              </p:cNvPr>
              <p:cNvSpPr txBox="1"/>
              <p:nvPr/>
            </p:nvSpPr>
            <p:spPr>
              <a:xfrm>
                <a:off x="3035737" y="5435682"/>
                <a:ext cx="350671" cy="4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b="1" dirty="0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21E9094D-D0B4-4C41-A36E-C7A9C9570448}"/>
                </a:ext>
              </a:extLst>
            </p:cNvPr>
            <p:cNvGrpSpPr/>
            <p:nvPr/>
          </p:nvGrpSpPr>
          <p:grpSpPr>
            <a:xfrm>
              <a:off x="3421846" y="5277403"/>
              <a:ext cx="657252" cy="641798"/>
              <a:chOff x="3421846" y="5277403"/>
              <a:chExt cx="657252" cy="641798"/>
            </a:xfrm>
          </p:grpSpPr>
          <p:pic>
            <p:nvPicPr>
              <p:cNvPr id="157" name="Imagem 156">
                <a:extLst>
                  <a:ext uri="{FF2B5EF4-FFF2-40B4-BE49-F238E27FC236}">
                    <a16:creationId xmlns:a16="http://schemas.microsoft.com/office/drawing/2014/main" id="{3A28F4D1-58AC-47AE-82E7-E6047202C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880" y="5277403"/>
                <a:ext cx="411218" cy="424576"/>
              </a:xfrm>
              <a:prstGeom prst="rect">
                <a:avLst/>
              </a:prstGeom>
            </p:spPr>
          </p:pic>
          <p:sp>
            <p:nvSpPr>
              <p:cNvPr id="158" name="CaixaDeTexto 157">
                <a:extLst>
                  <a:ext uri="{FF2B5EF4-FFF2-40B4-BE49-F238E27FC236}">
                    <a16:creationId xmlns:a16="http://schemas.microsoft.com/office/drawing/2014/main" id="{2AAD3314-635B-4E89-9A49-1A263D8BB21E}"/>
                  </a:ext>
                </a:extLst>
              </p:cNvPr>
              <p:cNvSpPr txBox="1"/>
              <p:nvPr/>
            </p:nvSpPr>
            <p:spPr>
              <a:xfrm>
                <a:off x="3421846" y="5444289"/>
                <a:ext cx="350672" cy="47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b="1" dirty="0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2C6BDE64-97BD-4F2D-B05F-4F612E01035E}"/>
                </a:ext>
              </a:extLst>
            </p:cNvPr>
            <p:cNvGrpSpPr/>
            <p:nvPr/>
          </p:nvGrpSpPr>
          <p:grpSpPr>
            <a:xfrm>
              <a:off x="4031547" y="5277403"/>
              <a:ext cx="698998" cy="641798"/>
              <a:chOff x="4031547" y="5277403"/>
              <a:chExt cx="698998" cy="641798"/>
            </a:xfrm>
          </p:grpSpPr>
          <p:sp>
            <p:nvSpPr>
              <p:cNvPr id="155" name="CaixaDeTexto 154">
                <a:extLst>
                  <a:ext uri="{FF2B5EF4-FFF2-40B4-BE49-F238E27FC236}">
                    <a16:creationId xmlns:a16="http://schemas.microsoft.com/office/drawing/2014/main" id="{1732F611-CFFC-4583-BE00-8394E4C1C8C7}"/>
                  </a:ext>
                </a:extLst>
              </p:cNvPr>
              <p:cNvSpPr txBox="1"/>
              <p:nvPr/>
            </p:nvSpPr>
            <p:spPr>
              <a:xfrm>
                <a:off x="4031547" y="5444289"/>
                <a:ext cx="350672" cy="47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b="1" dirty="0"/>
              </a:p>
            </p:txBody>
          </p:sp>
          <p:pic>
            <p:nvPicPr>
              <p:cNvPr id="156" name="Imagem 155">
                <a:extLst>
                  <a:ext uri="{FF2B5EF4-FFF2-40B4-BE49-F238E27FC236}">
                    <a16:creationId xmlns:a16="http://schemas.microsoft.com/office/drawing/2014/main" id="{20C9123C-1AD6-4B54-8D8B-3354B4D6A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324" y="5277403"/>
                <a:ext cx="465221" cy="4652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94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 Cesar Santos De Souza</dc:creator>
  <cp:lastModifiedBy>Breno Cesar Santos De Souza</cp:lastModifiedBy>
  <cp:revision>2</cp:revision>
  <dcterms:created xsi:type="dcterms:W3CDTF">2022-02-25T22:00:15Z</dcterms:created>
  <dcterms:modified xsi:type="dcterms:W3CDTF">2022-03-07T15:26:39Z</dcterms:modified>
</cp:coreProperties>
</file>