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322" r:id="rId4"/>
    <p:sldId id="305" r:id="rId5"/>
    <p:sldId id="279" r:id="rId6"/>
    <p:sldId id="342" r:id="rId7"/>
    <p:sldId id="292" r:id="rId8"/>
    <p:sldId id="298" r:id="rId9"/>
    <p:sldId id="299" r:id="rId10"/>
    <p:sldId id="300" r:id="rId11"/>
    <p:sldId id="301" r:id="rId12"/>
    <p:sldId id="295" r:id="rId13"/>
    <p:sldId id="308" r:id="rId14"/>
    <p:sldId id="307" r:id="rId15"/>
    <p:sldId id="314" r:id="rId16"/>
    <p:sldId id="357" r:id="rId17"/>
    <p:sldId id="280" r:id="rId18"/>
    <p:sldId id="339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635" y="1447165"/>
            <a:ext cx="121932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驿站传书</a:t>
            </a:r>
            <a:endParaRPr lang="zh-CN" altLang="en-US" sz="9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635" y="5641975"/>
            <a:ext cx="12192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+mn-ea"/>
              </a:rPr>
              <a:t>成员：付朝燕 张鑫</a:t>
            </a:r>
            <a:endParaRPr lang="zh-CN" altLang="en-US" sz="32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4725" y="90805"/>
            <a:ext cx="828675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/>
              <a:t>       </a:t>
            </a:r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背                       景</a:t>
            </a:r>
            <a:endParaRPr lang="zh-CN" altLang="en-US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2439035"/>
            <a:ext cx="10846435" cy="197993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41405" y="92075"/>
            <a:ext cx="828675" cy="6751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游     戏     界    面</a:t>
            </a:r>
            <a:endParaRPr lang="zh-CN" altLang="en-U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978025"/>
            <a:ext cx="10762693" cy="3600026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41405" y="92075"/>
            <a:ext cx="828675" cy="6751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游     戏     界    面</a:t>
            </a:r>
            <a:endParaRPr lang="zh-CN" altLang="en-U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1837690"/>
            <a:ext cx="10571480" cy="356743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41405" y="92075"/>
            <a:ext cx="828675" cy="6751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游     戏     界    面</a:t>
            </a:r>
            <a:endParaRPr lang="zh-CN" altLang="en-U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2066290"/>
            <a:ext cx="9233457" cy="4716035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3556000" y="4096067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" y="1265555"/>
            <a:ext cx="1044575" cy="5561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管道动的移动、难度选择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5" y="1378585"/>
            <a:ext cx="7578160" cy="428403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460" y="1387475"/>
            <a:ext cx="828675" cy="5561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游戏循环、动画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0" y="755015"/>
            <a:ext cx="8661522" cy="378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872990"/>
            <a:ext cx="8977830" cy="165601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0"/>
            <a:ext cx="1013460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开           始           界          面</a:t>
            </a:r>
            <a:endParaRPr lang="zh-CN" altLang="en-US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60" y="514350"/>
            <a:ext cx="7675880" cy="582866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135" y="91440"/>
            <a:ext cx="1013460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游            戏           界          面</a:t>
            </a:r>
            <a:endParaRPr lang="zh-CN" altLang="en-US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542925"/>
            <a:ext cx="7685405" cy="577151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-181610"/>
            <a:ext cx="1013460" cy="7039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结           束            界           面</a:t>
            </a:r>
            <a:endParaRPr lang="zh-CN" altLang="en-US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28955"/>
            <a:ext cx="7619365" cy="580009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9015" y="1584960"/>
            <a:ext cx="18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40" y="2331720"/>
            <a:ext cx="120396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80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华文行楷" panose="02010800040101010101" charset="-122"/>
                <a:ea typeface="华文行楷" panose="02010800040101010101" charset="-122"/>
              </a:rPr>
              <a:t>谢谢！</a:t>
            </a:r>
            <a:endParaRPr lang="zh-CN" altLang="en-US" sz="13800"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120" y="1013460"/>
            <a:ext cx="986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+mn-ea"/>
              </a:rPr>
              <a:t>、背景</a:t>
            </a:r>
            <a:endParaRPr lang="zh-CN" altLang="en-US" sz="3600">
              <a:solidFill>
                <a:schemeClr val="bg1"/>
              </a:solidFill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</a:rPr>
              <a:t>    所有的背景包含天空、云、树木、房屋都是运用我们学过的知识阴影、渐变、圆等画出来的。</a:t>
            </a:r>
            <a:endParaRPr lang="zh-CN" altLang="en-US" sz="2400">
              <a:solidFill>
                <a:schemeClr val="bg1"/>
              </a:solidFill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、运动的物块、文本输入 </a:t>
            </a:r>
            <a:endParaRPr lang="zh-CN" altLang="en-US" sz="3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+mn-ea"/>
              </a:rPr>
              <a:t>、障碍管道</a:t>
            </a:r>
            <a:r>
              <a:rPr lang="zh-CN" altLang="en-US" sz="3600">
                <a:solidFill>
                  <a:schemeClr val="bg1"/>
                </a:solidFill>
              </a:rPr>
              <a:t> 、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难度选择</a:t>
            </a:r>
            <a:endParaRPr lang="en-US" altLang="zh-CN" sz="3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</a:rPr>
              <a:t>4</a:t>
            </a:r>
            <a:r>
              <a:rPr lang="zh-CN" altLang="en-US" sz="3600">
                <a:solidFill>
                  <a:schemeClr val="bg1"/>
                </a:solidFill>
              </a:rPr>
              <a:t>、游戏循环、动画实现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1013460"/>
            <a:ext cx="9594933" cy="28224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4844415"/>
            <a:ext cx="11474193" cy="18720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8275" y="4282440"/>
            <a:ext cx="3763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2"/>
                </a:solidFill>
                <a:sym typeface="+mn-ea"/>
              </a:rPr>
              <a:t>背景音乐</a:t>
            </a:r>
            <a:endParaRPr lang="zh-CN" altLang="en-US" sz="2400">
              <a:solidFill>
                <a:schemeClr val="bg2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21" name="图片 21" descr="R67NP5S%49H]5XPVRB5AH~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5" y="1486535"/>
            <a:ext cx="7787839" cy="49320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880" y="1743075"/>
            <a:ext cx="736600" cy="4419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</a:rPr>
              <a:t>载字机器人的绘制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1852930"/>
            <a:ext cx="10455189" cy="4248031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4725" y="90805"/>
            <a:ext cx="828675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/>
              <a:t>       </a:t>
            </a:r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背                       景</a:t>
            </a:r>
            <a:endParaRPr lang="zh-CN" altLang="en-US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1659255"/>
            <a:ext cx="10851610" cy="42840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4725" y="90805"/>
            <a:ext cx="828675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/>
              <a:t>       </a:t>
            </a:r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背                       景</a:t>
            </a:r>
            <a:endParaRPr lang="zh-CN" altLang="en-US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470660"/>
            <a:ext cx="10114859" cy="4536034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4725" y="90805"/>
            <a:ext cx="828675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/>
              <a:t>       </a:t>
            </a:r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背                       景</a:t>
            </a:r>
            <a:endParaRPr lang="zh-CN" altLang="en-US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327785"/>
            <a:ext cx="10871835" cy="509968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3110" y="2756535"/>
            <a:ext cx="525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</a:t>
            </a:r>
            <a:endParaRPr lang="zh-CN" altLang="en-US" sz="5400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" y="91440"/>
            <a:ext cx="736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设计思路及主要代码</a:t>
            </a:r>
            <a:endParaRPr lang="zh-CN" altLang="en-US" sz="3600" b="1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4725" y="90805"/>
            <a:ext cx="828675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/>
              <a:t>       </a:t>
            </a:r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背                       景</a:t>
            </a:r>
            <a:endParaRPr lang="zh-CN" altLang="en-US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1013460"/>
            <a:ext cx="9674860" cy="554545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124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华文行楷</vt:lpstr>
      <vt:lpstr>汉仪菱心体简</vt:lpstr>
      <vt:lpstr>华文彩云</vt:lpstr>
      <vt:lpstr>微软雅黑</vt:lpstr>
      <vt:lpstr>Arial Unicode MS</vt:lpstr>
      <vt:lpstr>Calibri Light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白芷</cp:lastModifiedBy>
  <cp:revision>19</cp:revision>
  <dcterms:created xsi:type="dcterms:W3CDTF">2015-06-14T12:47:00Z</dcterms:created>
  <dcterms:modified xsi:type="dcterms:W3CDTF">2018-01-05T02:18:28Z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