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6378CD6-517B-47E6-BC30-6F21C1A0337A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1528BC8-EE67-46D2-A94E-CE7D6533E0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897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8CD6-517B-47E6-BC30-6F21C1A0337A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8BC8-EE67-46D2-A94E-CE7D6533E0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107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8CD6-517B-47E6-BC30-6F21C1A0337A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8BC8-EE67-46D2-A94E-CE7D6533E0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3766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8CD6-517B-47E6-BC30-6F21C1A0337A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8BC8-EE67-46D2-A94E-CE7D6533E0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0477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8CD6-517B-47E6-BC30-6F21C1A0337A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8BC8-EE67-46D2-A94E-CE7D6533E0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55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8CD6-517B-47E6-BC30-6F21C1A0337A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8BC8-EE67-46D2-A94E-CE7D6533E0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453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8CD6-517B-47E6-BC30-6F21C1A0337A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8BC8-EE67-46D2-A94E-CE7D6533E0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6921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6378CD6-517B-47E6-BC30-6F21C1A0337A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8BC8-EE67-46D2-A94E-CE7D6533E0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1137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6378CD6-517B-47E6-BC30-6F21C1A0337A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8BC8-EE67-46D2-A94E-CE7D6533E0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09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8CD6-517B-47E6-BC30-6F21C1A0337A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8BC8-EE67-46D2-A94E-CE7D6533E0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246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8CD6-517B-47E6-BC30-6F21C1A0337A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8BC8-EE67-46D2-A94E-CE7D6533E0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032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8CD6-517B-47E6-BC30-6F21C1A0337A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8BC8-EE67-46D2-A94E-CE7D6533E0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241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8CD6-517B-47E6-BC30-6F21C1A0337A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8BC8-EE67-46D2-A94E-CE7D6533E0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344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8CD6-517B-47E6-BC30-6F21C1A0337A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8BC8-EE67-46D2-A94E-CE7D6533E0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766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8CD6-517B-47E6-BC30-6F21C1A0337A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8BC8-EE67-46D2-A94E-CE7D6533E0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906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8CD6-517B-47E6-BC30-6F21C1A0337A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8BC8-EE67-46D2-A94E-CE7D6533E0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734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8CD6-517B-47E6-BC30-6F21C1A0337A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8BC8-EE67-46D2-A94E-CE7D6533E0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190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6378CD6-517B-47E6-BC30-6F21C1A0337A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1528BC8-EE67-46D2-A94E-CE7D6533E0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32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2828A3-CF90-A155-03E0-950E1069C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54097"/>
            <a:ext cx="8825658" cy="1757779"/>
          </a:xfrm>
        </p:spPr>
        <p:txBody>
          <a:bodyPr/>
          <a:lstStyle/>
          <a:p>
            <a:pPr algn="ctr"/>
            <a:r>
              <a:rPr lang="tr-TR" dirty="0"/>
              <a:t>HİBRİT UYGULAMA GELİŞTİRME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E651C4C-C4A9-82A8-4D0B-314FD073A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5635" y="3429000"/>
            <a:ext cx="8284978" cy="2209800"/>
          </a:xfrm>
        </p:spPr>
        <p:txBody>
          <a:bodyPr>
            <a:normAutofit lnSpcReduction="10000"/>
          </a:bodyPr>
          <a:lstStyle/>
          <a:p>
            <a:pPr algn="ctr"/>
            <a:r>
              <a:rPr lang="tr-TR" dirty="0"/>
              <a:t>Yabancı dil öğrenme uygulaması</a:t>
            </a:r>
          </a:p>
          <a:p>
            <a:pPr algn="ctr"/>
            <a:endParaRPr lang="tr-TR" dirty="0"/>
          </a:p>
          <a:p>
            <a:r>
              <a:rPr lang="tr-T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Yağmur soylu                                                      Ahmet barut	</a:t>
            </a:r>
          </a:p>
          <a:p>
            <a:r>
              <a:rPr lang="tr-T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Duran Eray gök                                                  </a:t>
            </a:r>
            <a:r>
              <a:rPr lang="tr-T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enes</a:t>
            </a:r>
            <a:r>
              <a:rPr lang="tr-T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eren doğru</a:t>
            </a:r>
          </a:p>
          <a:p>
            <a:r>
              <a:rPr lang="tr-T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Ümit bozkurt                                                          Büşra saban</a:t>
            </a:r>
          </a:p>
          <a:p>
            <a:r>
              <a:rPr lang="tr-T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                               Emre </a:t>
            </a:r>
            <a:r>
              <a:rPr lang="tr-T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kesemen</a:t>
            </a:r>
            <a:endParaRPr lang="tr-T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98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507FB9-F92B-1FDB-6F58-88E8AA60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PROJE HAKKINDA GENEL BİLGİ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A74163-ABC3-31D0-B233-918D996D0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1"/>
            <a:ext cx="8983345" cy="3211374"/>
          </a:xfrm>
        </p:spPr>
        <p:txBody>
          <a:bodyPr>
            <a:normAutofit lnSpcReduction="10000"/>
          </a:bodyPr>
          <a:lstStyle/>
          <a:p>
            <a:endParaRPr lang="tr-TR" dirty="0"/>
          </a:p>
          <a:p>
            <a:endParaRPr lang="tr-TR" dirty="0"/>
          </a:p>
          <a:p>
            <a:r>
              <a:rPr lang="tr-TR" sz="2400" dirty="0"/>
              <a:t>Yabancı dilini geliştirmek isteyen fakat bütçesi yetersiz olan insanları baz alarak oluşturulmuş bir projedir.</a:t>
            </a:r>
          </a:p>
          <a:p>
            <a:r>
              <a:rPr lang="tr-TR" sz="2400" dirty="0"/>
              <a:t>Amaç sıkılmadan keyifli bir şekilde istenilen dilin öğrenilmesidir.</a:t>
            </a:r>
          </a:p>
          <a:p>
            <a:r>
              <a:rPr lang="tr-TR" sz="2400" dirty="0"/>
              <a:t>Yeni bir dil öğrenmeyi daha keyifli hale getirmek ve motive etmek için bazı emojiler kullanılmıştır.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28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740E17-F206-C60E-1BA0-6C1AD68A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EMÜLATÖR TASARIMI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7A3FB70-27F3-5DDC-B992-AD7AAF668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61" y="2485747"/>
            <a:ext cx="4939503" cy="4199138"/>
          </a:xfrm>
        </p:spPr>
      </p:pic>
    </p:spTree>
    <p:extLst>
      <p:ext uri="{BB962C8B-B14F-4D97-AF65-F5344CB8AC3E}">
        <p14:creationId xmlns:p14="http://schemas.microsoft.com/office/powerpoint/2010/main" val="306514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23DD86-643A-D9D8-2867-1F251583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SORU KISMI</a:t>
            </a:r>
          </a:p>
        </p:txBody>
      </p:sp>
      <p:pic>
        <p:nvPicPr>
          <p:cNvPr id="17" name="İçerik Yer Tutucusu 16" descr="metin içeren bir resim&#10;&#10;Açıklama otomatik olarak oluşturuldu">
            <a:extLst>
              <a:ext uri="{FF2B5EF4-FFF2-40B4-BE49-F238E27FC236}">
                <a16:creationId xmlns:a16="http://schemas.microsoft.com/office/drawing/2014/main" id="{0A156087-0F2C-A954-B830-BACFCE1AB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2447925"/>
            <a:ext cx="6867525" cy="4192571"/>
          </a:xfrm>
        </p:spPr>
      </p:pic>
    </p:spTree>
    <p:extLst>
      <p:ext uri="{BB962C8B-B14F-4D97-AF65-F5344CB8AC3E}">
        <p14:creationId xmlns:p14="http://schemas.microsoft.com/office/powerpoint/2010/main" val="226166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D700AC-B6BB-5A5A-81A4-F6EA69A9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DOĞRU YANLIŞ BUTONU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E9325A7E-F9F5-22D4-D27A-EC1DC518E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6" y="2603500"/>
            <a:ext cx="5762624" cy="4025900"/>
          </a:xfrm>
        </p:spPr>
      </p:pic>
    </p:spTree>
    <p:extLst>
      <p:ext uri="{BB962C8B-B14F-4D97-AF65-F5344CB8AC3E}">
        <p14:creationId xmlns:p14="http://schemas.microsoft.com/office/powerpoint/2010/main" val="295455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70A6FF-0393-C9E9-908F-F78EA88D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BİTİŞ EKRANI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F361584D-B6F4-BF2D-94E4-389E1E882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22" y="2450237"/>
            <a:ext cx="5877017" cy="4243526"/>
          </a:xfrm>
        </p:spPr>
      </p:pic>
    </p:spTree>
    <p:extLst>
      <p:ext uri="{BB962C8B-B14F-4D97-AF65-F5344CB8AC3E}">
        <p14:creationId xmlns:p14="http://schemas.microsoft.com/office/powerpoint/2010/main" val="2794607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3E8C4EDEC677564AB6E3A6E2F369FD24" ma:contentTypeVersion="3" ma:contentTypeDescription="Yeni belge oluşturun." ma:contentTypeScope="" ma:versionID="572f2f4085676a1db49c5c91f3b806cd">
  <xsd:schema xmlns:xsd="http://www.w3.org/2001/XMLSchema" xmlns:xs="http://www.w3.org/2001/XMLSchema" xmlns:p="http://schemas.microsoft.com/office/2006/metadata/properties" xmlns:ns3="90a44b43-017f-4290-a42b-9b5490612bc6" targetNamespace="http://schemas.microsoft.com/office/2006/metadata/properties" ma:root="true" ma:fieldsID="cad91feb7a4085776a4e6b28188dff27" ns3:_="">
    <xsd:import namespace="90a44b43-017f-4290-a42b-9b5490612bc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a44b43-017f-4290-a42b-9b5490612bc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İpucu Paylaşımı Karması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27619A-CD28-4737-A7E9-F79EDB989D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7AB96B-71FA-4FC9-9270-60FA626AC4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a44b43-017f-4290-a42b-9b5490612b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7EF963-8443-44B3-BCFC-7005066ACF9F}">
  <ds:schemaRefs>
    <ds:schemaRef ds:uri="http://www.w3.org/XML/1998/namespace"/>
    <ds:schemaRef ds:uri="http://purl.org/dc/terms/"/>
    <ds:schemaRef ds:uri="90a44b43-017f-4290-a42b-9b5490612bc6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</TotalTime>
  <Words>78</Words>
  <Application>Microsoft Office PowerPoint</Application>
  <PresentationFormat>Geniş ekran</PresentationFormat>
  <Paragraphs>17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İyon Toplantı Odası</vt:lpstr>
      <vt:lpstr>HİBRİT UYGULAMA GELİŞTİRME</vt:lpstr>
      <vt:lpstr>PROJE HAKKINDA GENEL BİLGİ</vt:lpstr>
      <vt:lpstr>EMÜLATÖR TASARIMI</vt:lpstr>
      <vt:lpstr>SORU KISMI</vt:lpstr>
      <vt:lpstr>DOĞRU YANLIŞ BUTONU</vt:lpstr>
      <vt:lpstr>BİTİŞ EKRANI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HİBRİT UYGULAMA GELİŞTİRME</dc:title>
  <dc:creator>YAĞMUR SOYLU</dc:creator>
  <cp:lastModifiedBy>YAĞMUR SOYLU</cp:lastModifiedBy>
  <cp:revision>1</cp:revision>
  <dcterms:created xsi:type="dcterms:W3CDTF">2022-12-29T06:08:37Z</dcterms:created>
  <dcterms:modified xsi:type="dcterms:W3CDTF">2022-12-29T07:08:07Z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0x0101003E8C4EDEC677564AB6E3A6E2F369FD24</vt:lpwstr>
  </property>
</Properties>
</file>