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BAFC-7326-4899-9BEC-7E31906EAA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170D-50DB-4052-9D2B-D15E249EAE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20201" y="6130454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80604020202020204" pitchFamily="34" charset="0"/>
              </a:rPr>
              <a:t>https://gitcode.com/cann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9947" y="1399429"/>
            <a:ext cx="49326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CANN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6792" y="2313830"/>
            <a:ext cx="591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7073" y="2601035"/>
            <a:ext cx="3380868" cy="8357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DDDDD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+mn-cs"/>
                <a:sym typeface="微软雅黑" panose="020B0503020204020204" pitchFamily="34" charset="-122"/>
              </a:rPr>
              <a:t>目录</a:t>
            </a: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57696" y="1818830"/>
            <a:ext cx="4483260" cy="2769071"/>
            <a:chOff x="7422109" y="3690364"/>
            <a:chExt cx="972161" cy="1385114"/>
          </a:xfrm>
        </p:grpSpPr>
        <p:sp>
          <p:nvSpPr>
            <p:cNvPr id="12" name="矩形 11"/>
            <p:cNvSpPr/>
            <p:nvPr/>
          </p:nvSpPr>
          <p:spPr>
            <a:xfrm>
              <a:off x="7422109" y="3690364"/>
              <a:ext cx="972161" cy="29816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r>
                <a:rPr lang="en-US" altLang="zh-CN" sz="24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/>
                </a:rPr>
                <a:t>Part 1 XXXX</a:t>
              </a:r>
              <a:endPara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22109" y="4265654"/>
              <a:ext cx="972161" cy="29602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/>
                  <a:cs typeface="+mn-cs"/>
                </a:rPr>
                <a:t>Part 2 XXXX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22109" y="4781599"/>
              <a:ext cx="972161" cy="2938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r>
                <a:rPr lang="en-US" altLang="zh-CN" sz="2400" kern="0" dirty="0">
                  <a:solidFill>
                    <a:srgbClr val="FFFFFF">
                      <a:lumMod val="75000"/>
                    </a:srgbClr>
                  </a:solidFill>
                  <a:latin typeface="微软雅黑" panose="020B0503020204020204" pitchFamily="34" charset="-122"/>
                  <a:ea typeface="微软雅黑"/>
                </a:rPr>
                <a:t>Part 3 XXXX</a:t>
              </a:r>
              <a:endParaRPr lang="zh-CN" altLang="en-US" sz="2400" kern="0" dirty="0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</p:grpSp>
      <p:cxnSp>
        <p:nvCxnSpPr>
          <p:cNvPr id="15" name="í$ľidè"/>
          <p:cNvCxnSpPr/>
          <p:nvPr/>
        </p:nvCxnSpPr>
        <p:spPr>
          <a:xfrm>
            <a:off x="3956272" y="1890392"/>
            <a:ext cx="0" cy="2769071"/>
          </a:xfrm>
          <a:prstGeom prst="line">
            <a:avLst/>
          </a:prstGeom>
          <a:solidFill>
            <a:srgbClr val="FFCC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02" y="6042990"/>
            <a:ext cx="1312676" cy="34842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0201" y="6130454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80604020202020204" pitchFamily="34" charset="0"/>
              </a:rPr>
              <a:t>https://gitcode.com/cann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02" y="6042990"/>
            <a:ext cx="1312676" cy="34842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0201" y="6130454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80604020202020204" pitchFamily="34" charset="0"/>
              </a:rPr>
              <a:t>https://gitcode.com/cann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anose="02080604020202020204" pitchFamily="34" charset="0"/>
            </a:endParaRPr>
          </a:p>
        </p:txBody>
      </p:sp>
      <p:sp>
        <p:nvSpPr>
          <p:cNvPr id="16" name="副标题 1"/>
          <p:cNvSpPr txBox="1"/>
          <p:nvPr/>
        </p:nvSpPr>
        <p:spPr>
          <a:xfrm>
            <a:off x="729615" y="326390"/>
            <a:ext cx="11099165" cy="58102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1187450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8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</a:defRPr>
            </a:lvl1pPr>
            <a:lvl2pPr marL="59372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8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45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8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17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8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90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8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799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8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71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8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44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8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916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8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标题模板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644" y="1208599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Arial" panose="02080604020202020204" pitchFamily="34" charset="0"/>
                <a:cs typeface="Arial" panose="02080604020202020204" pitchFamily="34" charset="0"/>
              </a:rPr>
              <a:t>Thank you.</a:t>
            </a:r>
            <a:endParaRPr lang="zh-CN" altLang="en-US" sz="5400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0801" y="1393264"/>
            <a:ext cx="4699220" cy="232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社区愿景：打造开放易用、技术领先的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AI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算力新生态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Arial" panose="0208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社区使命：使能开发者基于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CANN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社区自主研究创新，构筑根深叶茂、跨产业协同共享共赢的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CANN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Arial" panose="02080604020202020204" pitchFamily="34" charset="0"/>
              </a:rPr>
              <a:t>生态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Arial" panose="0208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Vision: Building an Open, Easy-to-Use, and Technology-leading AI Computing Ecosystem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Mission: Enable developers to independently research and innovate based on the CANN community and build a win-win CANN ecosystem with deep roots and cross-industry collaboration and sharing.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87" y="3938025"/>
            <a:ext cx="1600438" cy="1600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02" y="6042990"/>
            <a:ext cx="1312676" cy="3484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56392" y="5538463"/>
            <a:ext cx="1430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上</a:t>
            </a:r>
            <a:r>
              <a:rPr lang="en-US" altLang="zh-CN" sz="1000" dirty="0"/>
              <a:t>CANN</a:t>
            </a:r>
            <a:r>
              <a:rPr lang="zh-CN" altLang="en-US" sz="1000" dirty="0"/>
              <a:t>社区获取干货</a:t>
            </a:r>
            <a:endParaRPr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741387" y="5538463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关注</a:t>
            </a:r>
            <a:r>
              <a:rPr lang="en-US" altLang="zh-CN" sz="1000" dirty="0"/>
              <a:t>CANN</a:t>
            </a:r>
            <a:r>
              <a:rPr lang="zh-CN" altLang="en-US" sz="1000" dirty="0"/>
              <a:t>公众号获取资讯</a:t>
            </a:r>
            <a:endParaRPr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20201" y="6130454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anose="02080604020202020204" pitchFamily="34" charset="0"/>
              </a:rPr>
              <a:t>https://gitcode.com/cann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anose="0208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84" y="3898269"/>
            <a:ext cx="1686679" cy="16866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7" baseType="lpstr">
      <vt:lpstr>Arial</vt:lpstr>
      <vt:lpstr>宋体</vt:lpstr>
      <vt:lpstr>Wingdings</vt:lpstr>
      <vt:lpstr>DejaVu Sans</vt:lpstr>
      <vt:lpstr>微软雅黑</vt:lpstr>
      <vt:lpstr>Droid Sans Fallback</vt:lpstr>
      <vt:lpstr>微软雅黑</vt:lpstr>
      <vt:lpstr>微软雅黑</vt:lpstr>
      <vt:lpstr>等线 Light</vt:lpstr>
      <vt:lpstr>Gubbi</vt:lpstr>
      <vt:lpstr>等线</vt:lpstr>
      <vt:lpstr>宋体</vt:lpstr>
      <vt:lpstr>Noto Serif CJK SC</vt:lpstr>
      <vt:lpstr>Arial Unicode MS</vt:lpstr>
      <vt:lpstr>Calibri</vt:lpstr>
      <vt:lpstr>OpenSymbol</vt:lpstr>
      <vt:lpstr>汉仪叶叶相思体简</vt:lpstr>
      <vt:lpstr>AR PL UMing CN</vt:lpstr>
      <vt:lpstr>Dyuthi</vt:lpstr>
      <vt:lpstr>KacstBook</vt:lpstr>
      <vt:lpstr>KacstTitleL</vt:lpstr>
      <vt:lpstr>Lohit Kannada</vt:lpstr>
      <vt:lpstr>Noto Color Emoji</vt:lpstr>
      <vt:lpstr>Noto Sans CJK JP DemiLight</vt:lpstr>
      <vt:lpstr>Noto Sans Mono CJK KR</vt:lpstr>
      <vt:lpstr>Noto Serif CJK KR</vt:lpstr>
      <vt:lpstr>Noto Serif CJK TC ExtraLight</vt:lpstr>
      <vt:lpstr>Pothana2000</vt:lpstr>
      <vt:lpstr>Samyak Malayalam</vt:lpstr>
      <vt:lpstr>Standard Symbols PS</vt:lpstr>
      <vt:lpstr>URW Bookman</vt:lpstr>
      <vt:lpstr>mry_KacstQurn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aoxuejiao</dc:creator>
  <cp:lastModifiedBy>zhunaipan</cp:lastModifiedBy>
  <cp:revision>17</cp:revision>
  <dcterms:created xsi:type="dcterms:W3CDTF">2025-09-28T06:19:41Z</dcterms:created>
  <dcterms:modified xsi:type="dcterms:W3CDTF">2025-09-28T06:19:41Z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3DDF482C71CEA81A27D3D8686004DB1C_42</vt:lpwstr>
  </property>
  <property fmtid="{D5CDD505-2E9C-101B-9397-08002B2CF9AE}" pid="3" name="KSOProductBuildVer">
    <vt:lpwstr>2052-12.1.2.22571</vt:lpwstr>
  </property>
</Properties>
</file>