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286" y="1392573"/>
            <a:ext cx="8970784" cy="2399252"/>
          </a:xfrm>
        </p:spPr>
        <p:txBody>
          <a:bodyPr/>
          <a:lstStyle/>
          <a:p>
            <a:pPr algn="l"/>
            <a:r>
              <a:rPr lang="en-US" dirty="0" smtClean="0"/>
              <a:t>Th</a:t>
            </a:r>
            <a:r>
              <a:rPr lang="en-US" dirty="0" smtClean="0"/>
              <a:t>e </a:t>
            </a:r>
            <a:r>
              <a:rPr lang="en-US" dirty="0" smtClean="0"/>
              <a:t>Ecommerce Platform based on AI Cutting Edge Tech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Jackson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Define Technical Requirements according to team skills: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22" y="1866974"/>
            <a:ext cx="8961616" cy="456738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Frontend Side: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dirty="0" smtClean="0"/>
              <a:t>React and Next.js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Tailwind CSS and MUI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part we have to use React.js framework with Typescript.</a:t>
            </a:r>
          </a:p>
          <a:p>
            <a:pPr marL="0" indent="0">
              <a:buNone/>
            </a:pPr>
            <a:r>
              <a:rPr lang="en-US" dirty="0" smtClean="0"/>
              <a:t>First of all, we have to complete the UI design(Such as </a:t>
            </a:r>
            <a:r>
              <a:rPr lang="en-US" dirty="0" err="1" smtClean="0"/>
              <a:t>Figma</a:t>
            </a:r>
            <a:r>
              <a:rPr lang="en-US" dirty="0" smtClean="0"/>
              <a:t> or Adobe XD)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need UX/UI designer for frontend.</a:t>
            </a:r>
          </a:p>
          <a:p>
            <a:pPr marL="0" indent="0">
              <a:buNone/>
            </a:pPr>
            <a:r>
              <a:rPr lang="en-US" dirty="0" smtClean="0"/>
              <a:t>I think, there will be 10 pages at least. Here is my opinion.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Login and Signup,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Landing Page(It is very important for customer’s attention),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Design Product page.(It includes produce category),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Payment gateway page,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Admin page,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Store page,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Details of product page,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46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23" y="927407"/>
            <a:ext cx="9322343" cy="47351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Backend Side.</a:t>
            </a:r>
          </a:p>
          <a:p>
            <a:pPr>
              <a:buFontTx/>
              <a:buChar char="-"/>
            </a:pPr>
            <a:r>
              <a:rPr lang="en-US" dirty="0" smtClean="0"/>
              <a:t>Main framework : Python Django Flask,</a:t>
            </a:r>
          </a:p>
          <a:p>
            <a:pPr>
              <a:buFontTx/>
              <a:buChar char="-"/>
            </a:pPr>
            <a:r>
              <a:rPr lang="en-US" dirty="0" smtClean="0"/>
              <a:t>Main DB : MongoDB or PostgreSQL</a:t>
            </a:r>
          </a:p>
          <a:p>
            <a:pPr>
              <a:buFontTx/>
              <a:buChar char="-"/>
            </a:pPr>
            <a:r>
              <a:rPr lang="en-US" dirty="0" smtClean="0"/>
              <a:t>API integration: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Third party Integration(SMTP, Payment Gateway, and CRM)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OpenAI</a:t>
            </a:r>
            <a:r>
              <a:rPr lang="en-US" dirty="0" smtClean="0"/>
              <a:t> API integration(GPT-turbo 3.5 or GPT 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Midjourney</a:t>
            </a:r>
            <a:r>
              <a:rPr lang="en-US" dirty="0" smtClean="0"/>
              <a:t> API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Gemini API </a:t>
            </a:r>
            <a:r>
              <a:rPr lang="en-US" dirty="0" smtClean="0"/>
              <a:t>Integration</a:t>
            </a:r>
          </a:p>
          <a:p>
            <a:pPr>
              <a:buFontTx/>
              <a:buChar char="-"/>
            </a:pPr>
            <a:r>
              <a:rPr lang="en-US" dirty="0" smtClean="0"/>
              <a:t>Shopify Platform Integration(</a:t>
            </a:r>
            <a:r>
              <a:rPr lang="en-US" dirty="0" err="1" smtClean="0"/>
              <a:t>Esty</a:t>
            </a:r>
            <a:r>
              <a:rPr lang="en-US" dirty="0" smtClean="0"/>
              <a:t>, </a:t>
            </a:r>
            <a:r>
              <a:rPr lang="en-US" dirty="0" err="1" smtClean="0"/>
              <a:t>Wix</a:t>
            </a:r>
            <a:r>
              <a:rPr lang="en-US" dirty="0" smtClean="0"/>
              <a:t>, Squarespace, Shopify)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can use our API to store your own custom designed products on the Shopify platform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But we need to premium API version.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The most important thing is design of Database.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0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CI/CD and Deployment</a:t>
            </a:r>
          </a:p>
          <a:p>
            <a:pPr marL="400050" lvl="1" indent="0">
              <a:buNone/>
            </a:pPr>
            <a:r>
              <a:rPr lang="en-US" dirty="0" smtClean="0"/>
              <a:t>We have to create </a:t>
            </a:r>
            <a:r>
              <a:rPr lang="en-US" dirty="0" err="1" smtClean="0"/>
              <a:t>github</a:t>
            </a:r>
            <a:r>
              <a:rPr lang="en-US" dirty="0" smtClean="0"/>
              <a:t> repositories for our project(Backend, Frontend)</a:t>
            </a:r>
          </a:p>
          <a:p>
            <a:pPr marL="400050" lvl="1" indent="0">
              <a:buNone/>
            </a:pPr>
            <a:r>
              <a:rPr lang="en-US" dirty="0" smtClean="0"/>
              <a:t>Use the </a:t>
            </a:r>
            <a:r>
              <a:rPr lang="en-US" dirty="0" err="1" smtClean="0"/>
              <a:t>Vercel</a:t>
            </a:r>
            <a:r>
              <a:rPr lang="en-US" dirty="0" smtClean="0"/>
              <a:t> for frontend deployment.</a:t>
            </a:r>
          </a:p>
          <a:p>
            <a:pPr marL="400050" lvl="1" indent="0">
              <a:buNone/>
            </a:pPr>
            <a:r>
              <a:rPr lang="en-US" dirty="0" smtClean="0"/>
              <a:t>Use the render.com for backend deployment.</a:t>
            </a:r>
          </a:p>
          <a:p>
            <a:pPr marL="400050" lvl="1" indent="0">
              <a:buNone/>
            </a:pPr>
            <a:r>
              <a:rPr lang="en-US" dirty="0" smtClean="0"/>
              <a:t>Use the </a:t>
            </a:r>
            <a:r>
              <a:rPr lang="en-US" dirty="0" err="1" smtClean="0"/>
              <a:t>MongoAtlas</a:t>
            </a:r>
            <a:r>
              <a:rPr lang="en-US" dirty="0" smtClean="0"/>
              <a:t> for database deployment.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Architecture Diagram: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00057"/>
          </a:xfrm>
        </p:spPr>
        <p:txBody>
          <a:bodyPr>
            <a:normAutofit/>
          </a:bodyPr>
          <a:lstStyle/>
          <a:p>
            <a:r>
              <a:rPr lang="en-US" b="1" dirty="0"/>
              <a:t>Component Diagram:</a:t>
            </a:r>
            <a:r>
              <a:rPr lang="en-US" dirty="0"/>
              <a:t> Detail how different parts of the system interact and are organized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012" y="3431098"/>
            <a:ext cx="9127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think, we have to add payment gateway integration in 3D printer Platform workflow.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Because, we must pay some money for using 3D printer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87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172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The Ecommerce Platform based on AI Cutting Edge Tech Development</vt:lpstr>
      <vt:lpstr>Define Technical Requirements according to team skills:</vt:lpstr>
      <vt:lpstr>PowerPoint Presentation</vt:lpstr>
      <vt:lpstr>PowerPoint Presentation</vt:lpstr>
      <vt:lpstr>High-Level Architecture Diagram: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on Ecommerce Platform Development</dc:title>
  <dc:creator>Apple</dc:creator>
  <cp:lastModifiedBy>Apple</cp:lastModifiedBy>
  <cp:revision>5</cp:revision>
  <dcterms:created xsi:type="dcterms:W3CDTF">2024-01-10T06:35:54Z</dcterms:created>
  <dcterms:modified xsi:type="dcterms:W3CDTF">2024-01-11T10:01:19Z</dcterms:modified>
</cp:coreProperties>
</file>