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95" r:id="rId3"/>
    <p:sldId id="296" r:id="rId4"/>
    <p:sldId id="262" r:id="rId5"/>
    <p:sldId id="264" r:id="rId6"/>
    <p:sldId id="294" r:id="rId7"/>
    <p:sldId id="257" r:id="rId8"/>
    <p:sldId id="258" r:id="rId9"/>
    <p:sldId id="259" r:id="rId10"/>
    <p:sldId id="260" r:id="rId11"/>
    <p:sldId id="261" r:id="rId12"/>
    <p:sldId id="265" r:id="rId13"/>
    <p:sldId id="263"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2" r:id="rId30"/>
    <p:sldId id="281" r:id="rId31"/>
    <p:sldId id="283" r:id="rId32"/>
    <p:sldId id="284" r:id="rId33"/>
    <p:sldId id="285" r:id="rId34"/>
    <p:sldId id="286" r:id="rId35"/>
    <p:sldId id="287" r:id="rId36"/>
    <p:sldId id="288" r:id="rId37"/>
    <p:sldId id="289" r:id="rId38"/>
    <p:sldId id="291" r:id="rId39"/>
    <p:sldId id="292" r:id="rId40"/>
    <p:sldId id="293" r:id="rId41"/>
    <p:sldId id="290" r:id="rId42"/>
    <p:sldId id="297" r:id="rId43"/>
    <p:sldId id="298" r:id="rId44"/>
    <p:sldId id="299" r:id="rId45"/>
    <p:sldId id="300" r:id="rId46"/>
    <p:sldId id="302"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fr-FR"/>
              <a:t>Modifiez le style du titre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12/26/2022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fr-FR"/>
              <a:t>Modifiez le style du titre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446C117F-5CCF-4837-BE5F-2B92066CAFAF}" type="datetimeFigureOut">
              <a:rPr lang="en-US" dirty="0"/>
              <a:t>12/26/2022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84EB90BD-B6CE-46B7-997F-7313B992CCDC}" type="datetimeFigureOut">
              <a:rPr lang="en-US" dirty="0"/>
              <a:t>12/26/2022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fr-FR"/>
              <a:t>Modifiez le style du titre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CDB9D11F-B188-461D-B23F-39381795C052}" type="datetimeFigureOut">
              <a:rPr lang="en-US" dirty="0"/>
              <a:t>12/26/2022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52E6D8D9-55A2-4063-B0F3-121F44549695}" type="datetimeFigureOut">
              <a:rPr lang="en-US" dirty="0"/>
              <a:t>12/26/2022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fr-FR"/>
              <a:t>Modifiez le style du titre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3" name="Date Placeholder 2"/>
          <p:cNvSpPr>
            <a:spLocks noGrp="1"/>
          </p:cNvSpPr>
          <p:nvPr>
            <p:ph type="dt" sz="half" idx="10"/>
          </p:nvPr>
        </p:nvSpPr>
        <p:spPr/>
        <p:txBody>
          <a:bodyPr/>
          <a:lstStyle/>
          <a:p>
            <a:fld id="{D4B24536-994D-4021-A283-9F449C0DB509}" type="datetimeFigureOut">
              <a:rPr lang="en-US" dirty="0"/>
              <a:t>12/26/2022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fr-FR"/>
              <a:t>Modifiez le style du titre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3" name="Date Placeholder 2"/>
          <p:cNvSpPr>
            <a:spLocks noGrp="1"/>
          </p:cNvSpPr>
          <p:nvPr>
            <p:ph type="dt" sz="half" idx="10"/>
          </p:nvPr>
        </p:nvSpPr>
        <p:spPr/>
        <p:txBody>
          <a:bodyPr/>
          <a:lstStyle/>
          <a:p>
            <a:fld id="{3CBBBB78-C96F-47B7-AB17-D852CA960AC9}" type="datetimeFigureOut">
              <a:rPr lang="en-US" dirty="0"/>
              <a:t>12/26/2022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12/26/2022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12/26/2022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12/26/2022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fr-FR"/>
              <a:t>Modifiez le style du titre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30578ACC-22D6-47C1-A373-4FD133E34F3C}" type="datetimeFigureOut">
              <a:rPr lang="en-US" dirty="0"/>
              <a:t>12/26/2022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12/26/2022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fr-FR"/>
              <a:t>Modifiez le style du titre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680322" y="3030008"/>
            <a:ext cx="4698355" cy="2906179"/>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5594123" y="3030008"/>
            <a:ext cx="4700059" cy="2906179"/>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12/26/2022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12/26/2022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12/26/2022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E331444B-B92B-4E27-8C94-BB93EAF5CB18}" type="datetimeFigureOut">
              <a:rPr lang="en-US" dirty="0"/>
              <a:t>12/26/2022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fr-FR"/>
              <a:t>Modifiez le style du titre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363EFA5E-FA76-400D-B3DC-F0BA90E6D107}" type="datetimeFigureOut">
              <a:rPr lang="en-US" dirty="0"/>
              <a:t>12/26/2022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12/26/2022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arbresyntaxique.docx"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DBF413-D298-4B65-9295-A68FEE8378C4}"/>
              </a:ext>
            </a:extLst>
          </p:cNvPr>
          <p:cNvSpPr>
            <a:spLocks noGrp="1"/>
          </p:cNvSpPr>
          <p:nvPr>
            <p:ph type="ctrTitle"/>
          </p:nvPr>
        </p:nvSpPr>
        <p:spPr>
          <a:xfrm>
            <a:off x="440677" y="2742465"/>
            <a:ext cx="8383779" cy="1373070"/>
          </a:xfrm>
        </p:spPr>
        <p:txBody>
          <a:bodyPr/>
          <a:lstStyle/>
          <a:p>
            <a:r>
              <a:rPr lang="fr-FR" dirty="0"/>
              <a:t>Mini-Compilateur du coran</a:t>
            </a:r>
          </a:p>
        </p:txBody>
      </p:sp>
    </p:spTree>
    <p:extLst>
      <p:ext uri="{BB962C8B-B14F-4D97-AF65-F5344CB8AC3E}">
        <p14:creationId xmlns:p14="http://schemas.microsoft.com/office/powerpoint/2010/main" val="4004741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7A836C-1C6D-4DF1-92C1-2DB51A1EEE58}"/>
              </a:ext>
            </a:extLst>
          </p:cNvPr>
          <p:cNvSpPr>
            <a:spLocks noGrp="1"/>
          </p:cNvSpPr>
          <p:nvPr>
            <p:ph type="title"/>
          </p:nvPr>
        </p:nvSpPr>
        <p:spPr/>
        <p:txBody>
          <a:bodyPr/>
          <a:lstStyle/>
          <a:p>
            <a:r>
              <a:rPr lang="fr-FR" b="1" i="1" dirty="0">
                <a:solidFill>
                  <a:srgbClr val="FF0000"/>
                </a:solidFill>
                <a:latin typeface="Arial" panose="020B0604020202020204" pitchFamily="34" charset="0"/>
                <a:cs typeface="Arial" panose="020B0604020202020204" pitchFamily="34" charset="0"/>
              </a:rPr>
              <a:t>Les expressions régulières</a:t>
            </a:r>
          </a:p>
        </p:txBody>
      </p:sp>
      <p:sp>
        <p:nvSpPr>
          <p:cNvPr id="3" name="Espace réservé du contenu 2">
            <a:extLst>
              <a:ext uri="{FF2B5EF4-FFF2-40B4-BE49-F238E27FC236}">
                <a16:creationId xmlns:a16="http://schemas.microsoft.com/office/drawing/2014/main" id="{739ECBB5-FFE2-4447-9AD2-550AE7FFE566}"/>
              </a:ext>
            </a:extLst>
          </p:cNvPr>
          <p:cNvSpPr>
            <a:spLocks noGrp="1"/>
          </p:cNvSpPr>
          <p:nvPr>
            <p:ph idx="1"/>
          </p:nvPr>
        </p:nvSpPr>
        <p:spPr>
          <a:xfrm>
            <a:off x="394458" y="2539573"/>
            <a:ext cx="3776268" cy="3868619"/>
          </a:xfrm>
        </p:spPr>
        <p:txBody>
          <a:bodyPr>
            <a:normAutofit fontScale="92500" lnSpcReduction="20000"/>
          </a:bodyPr>
          <a:lstStyle/>
          <a:p>
            <a:r>
              <a:rPr lang="fr-FR" dirty="0" err="1"/>
              <a:t>t_DELIMITER</a:t>
            </a:r>
            <a:r>
              <a:rPr lang="fr-FR" dirty="0"/>
              <a:t>=r'\(\d+\)'</a:t>
            </a:r>
          </a:p>
          <a:p>
            <a:r>
              <a:rPr lang="fr-FR" dirty="0" err="1"/>
              <a:t>t_BISSMI</a:t>
            </a:r>
            <a:r>
              <a:rPr lang="fr-FR" dirty="0"/>
              <a:t>=r'</a:t>
            </a:r>
            <a:r>
              <a:rPr lang="ar-MA" dirty="0"/>
              <a:t>بسم'</a:t>
            </a:r>
          </a:p>
          <a:p>
            <a:r>
              <a:rPr lang="fr-FR" dirty="0" err="1"/>
              <a:t>t_ALRAHMAN</a:t>
            </a:r>
            <a:r>
              <a:rPr lang="fr-FR" dirty="0"/>
              <a:t>=r'</a:t>
            </a:r>
            <a:r>
              <a:rPr lang="ar-MA" dirty="0"/>
              <a:t>الرحمن'</a:t>
            </a:r>
          </a:p>
          <a:p>
            <a:r>
              <a:rPr lang="fr-FR" dirty="0" err="1"/>
              <a:t>t_ALRAHIM</a:t>
            </a:r>
            <a:r>
              <a:rPr lang="fr-FR" dirty="0"/>
              <a:t>=r'</a:t>
            </a:r>
            <a:r>
              <a:rPr lang="ar-MA" dirty="0"/>
              <a:t>الرحيم'</a:t>
            </a:r>
          </a:p>
          <a:p>
            <a:r>
              <a:rPr lang="fr-FR" dirty="0" err="1"/>
              <a:t>t_SSADAQA</a:t>
            </a:r>
            <a:r>
              <a:rPr lang="fr-FR" dirty="0"/>
              <a:t>=r'</a:t>
            </a:r>
            <a:r>
              <a:rPr lang="ar-MA" dirty="0"/>
              <a:t>صدق'</a:t>
            </a:r>
          </a:p>
          <a:p>
            <a:r>
              <a:rPr lang="fr-FR" dirty="0" err="1"/>
              <a:t>t_ADIM</a:t>
            </a:r>
            <a:r>
              <a:rPr lang="fr-FR" dirty="0"/>
              <a:t>=r'</a:t>
            </a:r>
            <a:r>
              <a:rPr lang="ar-MA" dirty="0"/>
              <a:t>العظيم'</a:t>
            </a:r>
          </a:p>
          <a:p>
            <a:r>
              <a:rPr lang="fr-FR" dirty="0"/>
              <a:t>t_FI3L1=r' </a:t>
            </a:r>
            <a:r>
              <a:rPr lang="ar-MA" dirty="0"/>
              <a:t>اقرأ'</a:t>
            </a:r>
          </a:p>
          <a:p>
            <a:r>
              <a:rPr lang="fr-FR" dirty="0"/>
              <a:t>t_ISSM1=r'</a:t>
            </a:r>
            <a:r>
              <a:rPr lang="ar-MA" dirty="0"/>
              <a:t>اسم'</a:t>
            </a:r>
          </a:p>
          <a:p>
            <a:r>
              <a:rPr lang="fr-FR" dirty="0"/>
              <a:t>t_ISSM3=r'</a:t>
            </a:r>
            <a:r>
              <a:rPr lang="ar-MA" dirty="0"/>
              <a:t>رب'</a:t>
            </a:r>
          </a:p>
          <a:p>
            <a:r>
              <a:rPr lang="fr-FR" dirty="0"/>
              <a:t>t_HARF2=r'</a:t>
            </a:r>
            <a:r>
              <a:rPr lang="ar-MA" dirty="0"/>
              <a:t>ك'</a:t>
            </a:r>
          </a:p>
          <a:p>
            <a:endParaRPr lang="fr-FR" dirty="0"/>
          </a:p>
        </p:txBody>
      </p:sp>
      <p:sp>
        <p:nvSpPr>
          <p:cNvPr id="4" name="Espace réservé du contenu 2">
            <a:extLst>
              <a:ext uri="{FF2B5EF4-FFF2-40B4-BE49-F238E27FC236}">
                <a16:creationId xmlns:a16="http://schemas.microsoft.com/office/drawing/2014/main" id="{4BD8C89A-B01C-4A77-9E98-A4374EDD7401}"/>
              </a:ext>
            </a:extLst>
          </p:cNvPr>
          <p:cNvSpPr txBox="1">
            <a:spLocks/>
          </p:cNvSpPr>
          <p:nvPr/>
        </p:nvSpPr>
        <p:spPr>
          <a:xfrm>
            <a:off x="4170726" y="2674225"/>
            <a:ext cx="3323507" cy="3599316"/>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fr-FR" dirty="0"/>
              <a:t>t_HARF1=r'</a:t>
            </a:r>
            <a:r>
              <a:rPr lang="ar-MA" dirty="0"/>
              <a:t>ب'</a:t>
            </a:r>
          </a:p>
          <a:p>
            <a:r>
              <a:rPr lang="fr-FR" dirty="0" err="1"/>
              <a:t>t_ISSMMAWSOLE</a:t>
            </a:r>
            <a:r>
              <a:rPr lang="fr-FR" dirty="0"/>
              <a:t>=r'</a:t>
            </a:r>
            <a:r>
              <a:rPr lang="ar-MA" dirty="0"/>
              <a:t>الذي'</a:t>
            </a:r>
          </a:p>
          <a:p>
            <a:r>
              <a:rPr lang="fr-FR" dirty="0"/>
              <a:t>t_FI3L2=r'</a:t>
            </a:r>
            <a:r>
              <a:rPr lang="ar-MA" dirty="0"/>
              <a:t>خلق'</a:t>
            </a:r>
          </a:p>
          <a:p>
            <a:r>
              <a:rPr lang="fr-FR" dirty="0"/>
              <a:t>t_MAF3OLBIH1=r'</a:t>
            </a:r>
            <a:r>
              <a:rPr lang="ar-MA" dirty="0"/>
              <a:t>الإنسان'</a:t>
            </a:r>
          </a:p>
          <a:p>
            <a:r>
              <a:rPr lang="fr-FR" dirty="0"/>
              <a:t>t_HARF3=r'</a:t>
            </a:r>
            <a:r>
              <a:rPr lang="ar-MA" dirty="0"/>
              <a:t>من'</a:t>
            </a:r>
          </a:p>
          <a:p>
            <a:r>
              <a:rPr lang="fr-FR" dirty="0"/>
              <a:t>t_ISSM2=r'</a:t>
            </a:r>
            <a:r>
              <a:rPr lang="ar-MA" dirty="0"/>
              <a:t>علق'</a:t>
            </a:r>
          </a:p>
          <a:p>
            <a:r>
              <a:rPr lang="fr-FR" dirty="0" err="1"/>
              <a:t>t_WAW</a:t>
            </a:r>
            <a:r>
              <a:rPr lang="fr-FR" dirty="0"/>
              <a:t>=r'</a:t>
            </a:r>
            <a:r>
              <a:rPr lang="ar-MA" dirty="0"/>
              <a:t>و'</a:t>
            </a:r>
          </a:p>
          <a:p>
            <a:r>
              <a:rPr lang="fr-FR" dirty="0" err="1"/>
              <a:t>t_LAM</a:t>
            </a:r>
            <a:r>
              <a:rPr lang="fr-FR" dirty="0"/>
              <a:t>=r'</a:t>
            </a:r>
            <a:r>
              <a:rPr lang="ar-MA" dirty="0"/>
              <a:t>ل'</a:t>
            </a:r>
          </a:p>
          <a:p>
            <a:r>
              <a:rPr lang="fr-FR" dirty="0"/>
              <a:t>t_KHABAR1=r'</a:t>
            </a:r>
            <a:r>
              <a:rPr lang="ar-MA" dirty="0"/>
              <a:t>الأكرم'</a:t>
            </a:r>
          </a:p>
          <a:p>
            <a:r>
              <a:rPr lang="fr-FR" dirty="0"/>
              <a:t>t_FI3L3=r'</a:t>
            </a:r>
            <a:r>
              <a:rPr lang="ar-MA" dirty="0"/>
              <a:t>علم'</a:t>
            </a:r>
          </a:p>
          <a:p>
            <a:endParaRPr lang="fr-FR" dirty="0"/>
          </a:p>
        </p:txBody>
      </p:sp>
      <p:sp>
        <p:nvSpPr>
          <p:cNvPr id="5" name="Espace réservé du contenu 2">
            <a:extLst>
              <a:ext uri="{FF2B5EF4-FFF2-40B4-BE49-F238E27FC236}">
                <a16:creationId xmlns:a16="http://schemas.microsoft.com/office/drawing/2014/main" id="{0A0D3AED-51B0-4ED0-8525-068862E58688}"/>
              </a:ext>
            </a:extLst>
          </p:cNvPr>
          <p:cNvSpPr txBox="1">
            <a:spLocks/>
          </p:cNvSpPr>
          <p:nvPr/>
        </p:nvSpPr>
        <p:spPr>
          <a:xfrm>
            <a:off x="7661130" y="2674225"/>
            <a:ext cx="3323507" cy="3599316"/>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fr-FR" dirty="0" err="1"/>
              <a:t>t_ISSMMAJ</a:t>
            </a:r>
            <a:r>
              <a:rPr lang="fr-FR" dirty="0"/>
              <a:t>=r'</a:t>
            </a:r>
            <a:r>
              <a:rPr lang="ar-MA" dirty="0"/>
              <a:t>القلم'</a:t>
            </a:r>
          </a:p>
          <a:p>
            <a:r>
              <a:rPr lang="fr-FR" dirty="0"/>
              <a:t>t_ISSMMAWSOLE2=r'</a:t>
            </a:r>
            <a:r>
              <a:rPr lang="ar-MA" dirty="0"/>
              <a:t>ما'</a:t>
            </a:r>
          </a:p>
          <a:p>
            <a:r>
              <a:rPr lang="fr-FR" dirty="0" err="1"/>
              <a:t>t_HARFNAFI</a:t>
            </a:r>
            <a:r>
              <a:rPr lang="fr-FR" dirty="0"/>
              <a:t>=r'</a:t>
            </a:r>
            <a:r>
              <a:rPr lang="ar-MA" dirty="0"/>
              <a:t>لم'</a:t>
            </a:r>
          </a:p>
          <a:p>
            <a:r>
              <a:rPr lang="fr-FR" dirty="0"/>
              <a:t>t_FI3L4=r'</a:t>
            </a:r>
            <a:r>
              <a:rPr lang="ar-MA" dirty="0"/>
              <a:t>يعلم'</a:t>
            </a:r>
          </a:p>
          <a:p>
            <a:r>
              <a:rPr lang="fr-FR" dirty="0" err="1"/>
              <a:t>t_HARFRADR</a:t>
            </a:r>
            <a:r>
              <a:rPr lang="fr-FR" dirty="0"/>
              <a:t>=r'</a:t>
            </a:r>
            <a:r>
              <a:rPr lang="ar-MA" dirty="0"/>
              <a:t>كلا'</a:t>
            </a:r>
          </a:p>
          <a:p>
            <a:r>
              <a:rPr lang="fr-FR" dirty="0" err="1"/>
              <a:t>t_HARFTAWKID</a:t>
            </a:r>
            <a:r>
              <a:rPr lang="fr-FR" dirty="0"/>
              <a:t>=r'</a:t>
            </a:r>
            <a:r>
              <a:rPr lang="ar-MA" dirty="0"/>
              <a:t>إن'</a:t>
            </a:r>
          </a:p>
          <a:p>
            <a:r>
              <a:rPr lang="fr-FR" dirty="0"/>
              <a:t>t_FI3L5=r'</a:t>
            </a:r>
            <a:r>
              <a:rPr lang="ar-MA" dirty="0"/>
              <a:t>يطغى'</a:t>
            </a:r>
          </a:p>
          <a:p>
            <a:r>
              <a:rPr lang="fr-FR" dirty="0" err="1"/>
              <a:t>t_HARFMASSDR</a:t>
            </a:r>
            <a:r>
              <a:rPr lang="fr-FR" dirty="0"/>
              <a:t>=r'</a:t>
            </a:r>
            <a:r>
              <a:rPr lang="ar-MA" dirty="0"/>
              <a:t>أن'</a:t>
            </a:r>
          </a:p>
          <a:p>
            <a:r>
              <a:rPr lang="fr-FR" dirty="0"/>
              <a:t>t_FI3L6=r'</a:t>
            </a:r>
            <a:r>
              <a:rPr lang="ar-MA" dirty="0" err="1"/>
              <a:t>رآ</a:t>
            </a:r>
            <a:r>
              <a:rPr lang="ar-MA" dirty="0"/>
              <a:t>'</a:t>
            </a:r>
          </a:p>
          <a:p>
            <a:r>
              <a:rPr lang="fr-FR" dirty="0" err="1"/>
              <a:t>t_HAE</a:t>
            </a:r>
            <a:r>
              <a:rPr lang="fr-FR" dirty="0"/>
              <a:t>=r'</a:t>
            </a:r>
            <a:r>
              <a:rPr lang="ar-MA" dirty="0"/>
              <a:t>ه'</a:t>
            </a:r>
          </a:p>
          <a:p>
            <a:endParaRPr lang="fr-FR" dirty="0"/>
          </a:p>
        </p:txBody>
      </p:sp>
    </p:spTree>
    <p:extLst>
      <p:ext uri="{BB962C8B-B14F-4D97-AF65-F5344CB8AC3E}">
        <p14:creationId xmlns:p14="http://schemas.microsoft.com/office/powerpoint/2010/main" val="3690669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3FD35D-2DE7-4A17-A763-6DA973B87DC5}"/>
              </a:ext>
            </a:extLst>
          </p:cNvPr>
          <p:cNvSpPr>
            <a:spLocks noGrp="1"/>
          </p:cNvSpPr>
          <p:nvPr>
            <p:ph type="title"/>
          </p:nvPr>
        </p:nvSpPr>
        <p:spPr/>
        <p:txBody>
          <a:bodyPr/>
          <a:lstStyle/>
          <a:p>
            <a:r>
              <a:rPr lang="fr-FR" b="1" i="1" dirty="0">
                <a:solidFill>
                  <a:srgbClr val="FF0000"/>
                </a:solidFill>
                <a:latin typeface="Arial" panose="020B0604020202020204" pitchFamily="34" charset="0"/>
                <a:cs typeface="Arial" panose="020B0604020202020204" pitchFamily="34" charset="0"/>
              </a:rPr>
              <a:t>Les expressions régulières</a:t>
            </a:r>
            <a:endParaRPr lang="fr-FR" dirty="0"/>
          </a:p>
        </p:txBody>
      </p:sp>
      <p:sp>
        <p:nvSpPr>
          <p:cNvPr id="3" name="Espace réservé du contenu 2">
            <a:extLst>
              <a:ext uri="{FF2B5EF4-FFF2-40B4-BE49-F238E27FC236}">
                <a16:creationId xmlns:a16="http://schemas.microsoft.com/office/drawing/2014/main" id="{8CEBF061-F283-419B-9461-02E3F0A8401E}"/>
              </a:ext>
            </a:extLst>
          </p:cNvPr>
          <p:cNvSpPr>
            <a:spLocks noGrp="1"/>
          </p:cNvSpPr>
          <p:nvPr>
            <p:ph idx="1"/>
          </p:nvPr>
        </p:nvSpPr>
        <p:spPr>
          <a:xfrm>
            <a:off x="502767" y="2509547"/>
            <a:ext cx="3243609" cy="3599316"/>
          </a:xfrm>
        </p:spPr>
        <p:txBody>
          <a:bodyPr>
            <a:normAutofit fontScale="85000" lnSpcReduction="20000"/>
          </a:bodyPr>
          <a:lstStyle/>
          <a:p>
            <a:r>
              <a:rPr lang="fr-FR" dirty="0"/>
              <a:t>t_FI3L7=r'</a:t>
            </a:r>
            <a:r>
              <a:rPr lang="ar-MA" dirty="0"/>
              <a:t>استغنى'</a:t>
            </a:r>
          </a:p>
          <a:p>
            <a:r>
              <a:rPr lang="fr-FR" dirty="0" err="1"/>
              <a:t>t_HARFJAR</a:t>
            </a:r>
            <a:r>
              <a:rPr lang="fr-FR" dirty="0"/>
              <a:t>=r'</a:t>
            </a:r>
            <a:r>
              <a:rPr lang="ar-MA" dirty="0"/>
              <a:t>إلى'</a:t>
            </a:r>
          </a:p>
          <a:p>
            <a:r>
              <a:rPr lang="fr-FR" dirty="0" err="1"/>
              <a:t>t_ISSMMOAKHAR</a:t>
            </a:r>
            <a:r>
              <a:rPr lang="fr-FR" dirty="0"/>
              <a:t>=r'</a:t>
            </a:r>
            <a:r>
              <a:rPr lang="ar-MA" dirty="0"/>
              <a:t>الرجعى'</a:t>
            </a:r>
          </a:p>
          <a:p>
            <a:r>
              <a:rPr lang="fr-FR" dirty="0" err="1"/>
              <a:t>t_ALIF</a:t>
            </a:r>
            <a:r>
              <a:rPr lang="fr-FR" dirty="0"/>
              <a:t>=r'</a:t>
            </a:r>
            <a:r>
              <a:rPr lang="ar-MA" dirty="0"/>
              <a:t>أ'</a:t>
            </a:r>
          </a:p>
          <a:p>
            <a:r>
              <a:rPr lang="fr-FR" dirty="0"/>
              <a:t>t_FI3L8=r'</a:t>
            </a:r>
            <a:r>
              <a:rPr lang="ar-MA" dirty="0"/>
              <a:t>رأي'</a:t>
            </a:r>
          </a:p>
          <a:p>
            <a:r>
              <a:rPr lang="fr-FR" dirty="0" err="1"/>
              <a:t>t_TAE</a:t>
            </a:r>
            <a:r>
              <a:rPr lang="fr-FR" dirty="0"/>
              <a:t>=r'</a:t>
            </a:r>
            <a:r>
              <a:rPr lang="ar-MA" dirty="0"/>
              <a:t>ت'</a:t>
            </a:r>
          </a:p>
          <a:p>
            <a:r>
              <a:rPr lang="fr-FR" dirty="0"/>
              <a:t>t_FI3LNAKISS=r'</a:t>
            </a:r>
            <a:r>
              <a:rPr lang="ar-MA" dirty="0"/>
              <a:t>كان'</a:t>
            </a:r>
          </a:p>
          <a:p>
            <a:r>
              <a:rPr lang="fr-FR" dirty="0"/>
              <a:t>t_HARFJAR2=r'</a:t>
            </a:r>
            <a:r>
              <a:rPr lang="ar-MA" dirty="0"/>
              <a:t>على'</a:t>
            </a:r>
          </a:p>
          <a:p>
            <a:r>
              <a:rPr lang="fr-FR" dirty="0"/>
              <a:t>t_ISSM4=r'</a:t>
            </a:r>
            <a:r>
              <a:rPr lang="ar-MA" dirty="0"/>
              <a:t>الهدى'</a:t>
            </a:r>
          </a:p>
          <a:p>
            <a:r>
              <a:rPr lang="fr-FR" dirty="0"/>
              <a:t>t_FI3L9=r'</a:t>
            </a:r>
            <a:r>
              <a:rPr lang="ar-MA" dirty="0"/>
              <a:t>ينهى'</a:t>
            </a:r>
          </a:p>
          <a:p>
            <a:endParaRPr lang="fr-FR" dirty="0"/>
          </a:p>
        </p:txBody>
      </p:sp>
      <p:sp>
        <p:nvSpPr>
          <p:cNvPr id="4" name="Espace réservé du contenu 2">
            <a:extLst>
              <a:ext uri="{FF2B5EF4-FFF2-40B4-BE49-F238E27FC236}">
                <a16:creationId xmlns:a16="http://schemas.microsoft.com/office/drawing/2014/main" id="{7AB52D6D-0DCC-41ED-B55A-9D171F9EE56A}"/>
              </a:ext>
            </a:extLst>
          </p:cNvPr>
          <p:cNvSpPr txBox="1">
            <a:spLocks/>
          </p:cNvSpPr>
          <p:nvPr/>
        </p:nvSpPr>
        <p:spPr>
          <a:xfrm>
            <a:off x="3966538" y="2425255"/>
            <a:ext cx="2878145" cy="3767899"/>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fr-FR" dirty="0"/>
              <a:t>t_MAF3OLBIH2=r'</a:t>
            </a:r>
            <a:r>
              <a:rPr lang="ar-MA" dirty="0"/>
              <a:t>عبدا'</a:t>
            </a:r>
          </a:p>
          <a:p>
            <a:r>
              <a:rPr lang="fr-FR" dirty="0" err="1"/>
              <a:t>t_DARFZAMAN</a:t>
            </a:r>
            <a:r>
              <a:rPr lang="fr-FR" dirty="0"/>
              <a:t>=r'</a:t>
            </a:r>
            <a:r>
              <a:rPr lang="ar-MA" dirty="0"/>
              <a:t>إذا'</a:t>
            </a:r>
          </a:p>
          <a:p>
            <a:r>
              <a:rPr lang="fr-FR" dirty="0"/>
              <a:t>t_FI3L10=r'</a:t>
            </a:r>
            <a:r>
              <a:rPr lang="ar-MA" dirty="0"/>
              <a:t>صلى'</a:t>
            </a:r>
            <a:br>
              <a:rPr lang="ar-MA" dirty="0"/>
            </a:br>
            <a:br>
              <a:rPr lang="ar-MA" dirty="0"/>
            </a:br>
            <a:r>
              <a:rPr lang="fr-FR" dirty="0"/>
              <a:t>t_HARF3ATF=r'</a:t>
            </a:r>
            <a:r>
              <a:rPr lang="ar-MA" dirty="0"/>
              <a:t>أو'</a:t>
            </a:r>
          </a:p>
          <a:p>
            <a:r>
              <a:rPr lang="fr-FR" dirty="0"/>
              <a:t>t_FI3L11=r'</a:t>
            </a:r>
            <a:r>
              <a:rPr lang="ar-MA" dirty="0"/>
              <a:t>أمر'</a:t>
            </a:r>
          </a:p>
          <a:p>
            <a:r>
              <a:rPr lang="fr-FR" dirty="0"/>
              <a:t>t_ISSM5=r'</a:t>
            </a:r>
            <a:r>
              <a:rPr lang="ar-MA" dirty="0"/>
              <a:t>التقوى'</a:t>
            </a:r>
          </a:p>
          <a:p>
            <a:r>
              <a:rPr lang="fr-FR" dirty="0"/>
              <a:t>t_FI3L12=r'</a:t>
            </a:r>
            <a:r>
              <a:rPr lang="ar-MA" dirty="0"/>
              <a:t>كذب'</a:t>
            </a:r>
          </a:p>
          <a:p>
            <a:r>
              <a:rPr lang="fr-FR" dirty="0"/>
              <a:t>t_FI3L13=r'</a:t>
            </a:r>
            <a:r>
              <a:rPr lang="ar-MA" dirty="0"/>
              <a:t>تولى'</a:t>
            </a:r>
          </a:p>
          <a:p>
            <a:r>
              <a:rPr lang="fr-FR" dirty="0"/>
              <a:t>t_FI3L14=r'</a:t>
            </a:r>
            <a:r>
              <a:rPr lang="ar-MA" dirty="0"/>
              <a:t>يرى'</a:t>
            </a:r>
          </a:p>
          <a:p>
            <a:r>
              <a:rPr lang="fr-FR" dirty="0" err="1"/>
              <a:t>t_ISSMJALLALA</a:t>
            </a:r>
            <a:r>
              <a:rPr lang="fr-FR" dirty="0"/>
              <a:t>=r'</a:t>
            </a:r>
            <a:r>
              <a:rPr lang="ar-MA" dirty="0"/>
              <a:t>الله'</a:t>
            </a:r>
          </a:p>
          <a:p>
            <a:pPr marL="0" indent="0">
              <a:buNone/>
            </a:pPr>
            <a:endParaRPr lang="ar-MA" dirty="0"/>
          </a:p>
          <a:p>
            <a:endParaRPr lang="fr-FR" dirty="0"/>
          </a:p>
        </p:txBody>
      </p:sp>
      <p:sp>
        <p:nvSpPr>
          <p:cNvPr id="5" name="Espace réservé du contenu 2">
            <a:extLst>
              <a:ext uri="{FF2B5EF4-FFF2-40B4-BE49-F238E27FC236}">
                <a16:creationId xmlns:a16="http://schemas.microsoft.com/office/drawing/2014/main" id="{39C5BCA3-E42E-4573-8696-C530CBA812CF}"/>
              </a:ext>
            </a:extLst>
          </p:cNvPr>
          <p:cNvSpPr txBox="1">
            <a:spLocks/>
          </p:cNvSpPr>
          <p:nvPr/>
        </p:nvSpPr>
        <p:spPr>
          <a:xfrm>
            <a:off x="7909704" y="2347796"/>
            <a:ext cx="2666561" cy="3767899"/>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fr-FR" dirty="0"/>
              <a:t>t_FI3L15=r'</a:t>
            </a:r>
            <a:r>
              <a:rPr lang="ar-MA" dirty="0"/>
              <a:t>ينته'</a:t>
            </a:r>
          </a:p>
          <a:p>
            <a:r>
              <a:rPr lang="fr-FR" dirty="0"/>
              <a:t>t_FI3L16=r'</a:t>
            </a:r>
            <a:r>
              <a:rPr lang="ar-MA" dirty="0"/>
              <a:t>نسفع '</a:t>
            </a:r>
          </a:p>
          <a:p>
            <a:r>
              <a:rPr lang="fr-FR" dirty="0"/>
              <a:t>t_HARF4=r'</a:t>
            </a:r>
            <a:r>
              <a:rPr lang="ar-MA" dirty="0"/>
              <a:t>ا'</a:t>
            </a:r>
          </a:p>
          <a:p>
            <a:r>
              <a:rPr lang="fr-FR" dirty="0"/>
              <a:t>t_ISSM6=r'</a:t>
            </a:r>
            <a:r>
              <a:rPr lang="ar-MA" dirty="0"/>
              <a:t>الناصية'</a:t>
            </a:r>
          </a:p>
          <a:p>
            <a:r>
              <a:rPr lang="fr-FR" dirty="0" err="1"/>
              <a:t>t_HARFCHARTE</a:t>
            </a:r>
            <a:r>
              <a:rPr lang="fr-FR" dirty="0"/>
              <a:t>=r'</a:t>
            </a:r>
            <a:r>
              <a:rPr lang="ar-MA" dirty="0" err="1"/>
              <a:t>ئن</a:t>
            </a:r>
            <a:r>
              <a:rPr lang="ar-MA" dirty="0"/>
              <a:t>'</a:t>
            </a:r>
          </a:p>
          <a:p>
            <a:r>
              <a:rPr lang="fr-FR" dirty="0" err="1"/>
              <a:t>t_BADL</a:t>
            </a:r>
            <a:r>
              <a:rPr lang="fr-FR" dirty="0"/>
              <a:t>=r'</a:t>
            </a:r>
            <a:r>
              <a:rPr lang="ar-MA" dirty="0"/>
              <a:t>ناصية'</a:t>
            </a:r>
          </a:p>
          <a:p>
            <a:r>
              <a:rPr lang="fr-FR" dirty="0" err="1"/>
              <a:t>t_SIFA</a:t>
            </a:r>
            <a:r>
              <a:rPr lang="fr-FR" dirty="0"/>
              <a:t>=r'</a:t>
            </a:r>
            <a:r>
              <a:rPr lang="ar-MA" dirty="0"/>
              <a:t>كاذبة'</a:t>
            </a:r>
          </a:p>
          <a:p>
            <a:r>
              <a:rPr lang="fr-FR" dirty="0"/>
              <a:t>t_SIFA2=r'</a:t>
            </a:r>
            <a:r>
              <a:rPr lang="ar-MA" dirty="0"/>
              <a:t>خاطئة'</a:t>
            </a:r>
          </a:p>
          <a:p>
            <a:r>
              <a:rPr lang="fr-FR" dirty="0"/>
              <a:t>t_FI3L17=r'</a:t>
            </a:r>
            <a:r>
              <a:rPr lang="ar-MA" dirty="0"/>
              <a:t>يدع'</a:t>
            </a:r>
          </a:p>
          <a:p>
            <a:r>
              <a:rPr lang="fr-FR" dirty="0"/>
              <a:t>t_MAF3OLBIH3=r'</a:t>
            </a:r>
            <a:r>
              <a:rPr lang="ar-MA" dirty="0"/>
              <a:t>نادي'</a:t>
            </a:r>
          </a:p>
          <a:p>
            <a:pPr marL="0" indent="0">
              <a:buNone/>
            </a:pPr>
            <a:endParaRPr lang="ar-MA" dirty="0"/>
          </a:p>
          <a:p>
            <a:endParaRPr lang="fr-FR" dirty="0"/>
          </a:p>
        </p:txBody>
      </p:sp>
    </p:spTree>
    <p:extLst>
      <p:ext uri="{BB962C8B-B14F-4D97-AF65-F5344CB8AC3E}">
        <p14:creationId xmlns:p14="http://schemas.microsoft.com/office/powerpoint/2010/main" val="2630683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6053526-A0B6-4EBC-BEE0-A552E998E2C0}"/>
              </a:ext>
            </a:extLst>
          </p:cNvPr>
          <p:cNvSpPr>
            <a:spLocks noGrp="1"/>
          </p:cNvSpPr>
          <p:nvPr>
            <p:ph type="title"/>
          </p:nvPr>
        </p:nvSpPr>
        <p:spPr/>
        <p:txBody>
          <a:bodyPr/>
          <a:lstStyle/>
          <a:p>
            <a:r>
              <a:rPr lang="fr-FR" b="1" i="1" dirty="0">
                <a:solidFill>
                  <a:srgbClr val="FF0000"/>
                </a:solidFill>
                <a:latin typeface="Arial" panose="020B0604020202020204" pitchFamily="34" charset="0"/>
                <a:cs typeface="Arial" panose="020B0604020202020204" pitchFamily="34" charset="0"/>
              </a:rPr>
              <a:t>Les expressions régulières</a:t>
            </a:r>
            <a:endParaRPr lang="fr-FR" dirty="0"/>
          </a:p>
        </p:txBody>
      </p:sp>
      <p:sp>
        <p:nvSpPr>
          <p:cNvPr id="3" name="Espace réservé du contenu 2">
            <a:extLst>
              <a:ext uri="{FF2B5EF4-FFF2-40B4-BE49-F238E27FC236}">
                <a16:creationId xmlns:a16="http://schemas.microsoft.com/office/drawing/2014/main" id="{C6EDAF70-1138-4993-A5DA-CD2798A46739}"/>
              </a:ext>
            </a:extLst>
          </p:cNvPr>
          <p:cNvSpPr>
            <a:spLocks noGrp="1"/>
          </p:cNvSpPr>
          <p:nvPr>
            <p:ph idx="1"/>
          </p:nvPr>
        </p:nvSpPr>
        <p:spPr/>
        <p:txBody>
          <a:bodyPr>
            <a:normAutofit lnSpcReduction="10000"/>
          </a:bodyPr>
          <a:lstStyle/>
          <a:p>
            <a:r>
              <a:rPr lang="fr-FR" dirty="0" err="1"/>
              <a:t>t_FAE</a:t>
            </a:r>
            <a:r>
              <a:rPr lang="fr-FR" dirty="0"/>
              <a:t>=r'</a:t>
            </a:r>
            <a:r>
              <a:rPr lang="ar-MA" dirty="0"/>
              <a:t>ف'</a:t>
            </a:r>
          </a:p>
          <a:p>
            <a:r>
              <a:rPr lang="fr-FR" dirty="0" err="1"/>
              <a:t>t_SSIN</a:t>
            </a:r>
            <a:r>
              <a:rPr lang="fr-FR" dirty="0"/>
              <a:t>=r'</a:t>
            </a:r>
            <a:r>
              <a:rPr lang="ar-MA" dirty="0"/>
              <a:t>س'</a:t>
            </a:r>
          </a:p>
          <a:p>
            <a:r>
              <a:rPr lang="fr-FR" dirty="0"/>
              <a:t>t_FI3L18=r'</a:t>
            </a:r>
            <a:r>
              <a:rPr lang="ar-MA" dirty="0"/>
              <a:t>ندع'</a:t>
            </a:r>
          </a:p>
          <a:p>
            <a:r>
              <a:rPr lang="fr-FR" dirty="0"/>
              <a:t>t_MAF3OLBIH4=r'</a:t>
            </a:r>
            <a:r>
              <a:rPr lang="ar-MA" dirty="0"/>
              <a:t>الزبانية'</a:t>
            </a:r>
          </a:p>
          <a:p>
            <a:r>
              <a:rPr lang="fr-FR" dirty="0" err="1"/>
              <a:t>t_HARFNAHI</a:t>
            </a:r>
            <a:r>
              <a:rPr lang="fr-FR" dirty="0"/>
              <a:t>=r'</a:t>
            </a:r>
            <a:r>
              <a:rPr lang="ar-MA" dirty="0"/>
              <a:t>لا'</a:t>
            </a:r>
          </a:p>
          <a:p>
            <a:r>
              <a:rPr lang="fr-FR" dirty="0"/>
              <a:t>t_FI3L19=r'</a:t>
            </a:r>
            <a:r>
              <a:rPr lang="ar-MA" dirty="0"/>
              <a:t>تطع'</a:t>
            </a:r>
          </a:p>
          <a:p>
            <a:r>
              <a:rPr lang="fr-FR" dirty="0"/>
              <a:t>t_FI3L20=r'</a:t>
            </a:r>
            <a:r>
              <a:rPr lang="ar-MA" dirty="0"/>
              <a:t>اسجد'</a:t>
            </a:r>
          </a:p>
          <a:p>
            <a:r>
              <a:rPr lang="fr-FR" dirty="0"/>
              <a:t>t_FI3L21=r'</a:t>
            </a:r>
            <a:r>
              <a:rPr lang="ar-MA" dirty="0"/>
              <a:t>اقترب'</a:t>
            </a:r>
          </a:p>
          <a:p>
            <a:endParaRPr lang="fr-FR" dirty="0"/>
          </a:p>
        </p:txBody>
      </p:sp>
    </p:spTree>
    <p:extLst>
      <p:ext uri="{BB962C8B-B14F-4D97-AF65-F5344CB8AC3E}">
        <p14:creationId xmlns:p14="http://schemas.microsoft.com/office/powerpoint/2010/main" val="2228298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9698DE-268F-480D-8633-28A6E8FD77A2}"/>
              </a:ext>
            </a:extLst>
          </p:cNvPr>
          <p:cNvSpPr>
            <a:spLocks noGrp="1"/>
          </p:cNvSpPr>
          <p:nvPr>
            <p:ph type="title"/>
          </p:nvPr>
        </p:nvSpPr>
        <p:spPr/>
        <p:txBody>
          <a:bodyPr/>
          <a:lstStyle/>
          <a:p>
            <a:r>
              <a:rPr lang="fr-FR" b="1" i="1" dirty="0">
                <a:solidFill>
                  <a:srgbClr val="FF0000"/>
                </a:solidFill>
                <a:latin typeface="Arial" panose="020B0604020202020204" pitchFamily="34" charset="0"/>
                <a:cs typeface="Arial" panose="020B0604020202020204" pitchFamily="34" charset="0"/>
              </a:rPr>
              <a:t>Les automates</a:t>
            </a:r>
            <a:endParaRPr lang="fr-FR" i="1" dirty="0">
              <a:solidFill>
                <a:srgbClr val="FF0000"/>
              </a:solidFill>
            </a:endParaRPr>
          </a:p>
        </p:txBody>
      </p:sp>
      <p:sp>
        <p:nvSpPr>
          <p:cNvPr id="4" name="Ellipse 3">
            <a:extLst>
              <a:ext uri="{FF2B5EF4-FFF2-40B4-BE49-F238E27FC236}">
                <a16:creationId xmlns:a16="http://schemas.microsoft.com/office/drawing/2014/main" id="{A94FA31B-0727-44D5-85D9-E9313B410346}"/>
              </a:ext>
            </a:extLst>
          </p:cNvPr>
          <p:cNvSpPr/>
          <p:nvPr/>
        </p:nvSpPr>
        <p:spPr>
          <a:xfrm>
            <a:off x="1617738" y="2955310"/>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0</a:t>
            </a:r>
            <a:endParaRPr lang="fr-MA" dirty="0"/>
          </a:p>
        </p:txBody>
      </p:sp>
      <p:cxnSp>
        <p:nvCxnSpPr>
          <p:cNvPr id="5" name="Connecteur droit avec flèche 4">
            <a:extLst>
              <a:ext uri="{FF2B5EF4-FFF2-40B4-BE49-F238E27FC236}">
                <a16:creationId xmlns:a16="http://schemas.microsoft.com/office/drawing/2014/main" id="{CDFDB1D7-9D48-4AC1-82AB-2833C2D37EDA}"/>
              </a:ext>
            </a:extLst>
          </p:cNvPr>
          <p:cNvCxnSpPr/>
          <p:nvPr/>
        </p:nvCxnSpPr>
        <p:spPr>
          <a:xfrm flipV="1">
            <a:off x="2452239" y="3292661"/>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41BCE1FE-CABF-4064-9101-2734D99681FC}"/>
              </a:ext>
            </a:extLst>
          </p:cNvPr>
          <p:cNvSpPr/>
          <p:nvPr/>
        </p:nvSpPr>
        <p:spPr>
          <a:xfrm>
            <a:off x="459748" y="3059668"/>
            <a:ext cx="441146" cy="369332"/>
          </a:xfrm>
          <a:prstGeom prst="rect">
            <a:avLst/>
          </a:prstGeom>
        </p:spPr>
        <p:txBody>
          <a:bodyPr wrap="none">
            <a:spAutoFit/>
          </a:bodyPr>
          <a:lstStyle/>
          <a:p>
            <a:r>
              <a:rPr lang="ar-MA" dirty="0"/>
              <a:t>بسم</a:t>
            </a:r>
            <a:endParaRPr lang="fr-FR" dirty="0"/>
          </a:p>
        </p:txBody>
      </p:sp>
      <p:sp>
        <p:nvSpPr>
          <p:cNvPr id="7" name="Ellipse 6">
            <a:extLst>
              <a:ext uri="{FF2B5EF4-FFF2-40B4-BE49-F238E27FC236}">
                <a16:creationId xmlns:a16="http://schemas.microsoft.com/office/drawing/2014/main" id="{A341ECFA-E858-485E-979A-BFD0DCD421A7}"/>
              </a:ext>
            </a:extLst>
          </p:cNvPr>
          <p:cNvSpPr/>
          <p:nvPr/>
        </p:nvSpPr>
        <p:spPr>
          <a:xfrm>
            <a:off x="3842073" y="2968413"/>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1</a:t>
            </a:r>
            <a:endParaRPr lang="fr-MA" dirty="0"/>
          </a:p>
        </p:txBody>
      </p:sp>
      <p:cxnSp>
        <p:nvCxnSpPr>
          <p:cNvPr id="8" name="Connecteur droit avec flèche 7">
            <a:extLst>
              <a:ext uri="{FF2B5EF4-FFF2-40B4-BE49-F238E27FC236}">
                <a16:creationId xmlns:a16="http://schemas.microsoft.com/office/drawing/2014/main" id="{8A6D7158-DDAE-4349-9881-CD2EF33CEF1B}"/>
              </a:ext>
            </a:extLst>
          </p:cNvPr>
          <p:cNvCxnSpPr/>
          <p:nvPr/>
        </p:nvCxnSpPr>
        <p:spPr>
          <a:xfrm flipV="1">
            <a:off x="4706166" y="3305764"/>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necteur droit avec flèche 8">
            <a:extLst>
              <a:ext uri="{FF2B5EF4-FFF2-40B4-BE49-F238E27FC236}">
                <a16:creationId xmlns:a16="http://schemas.microsoft.com/office/drawing/2014/main" id="{9695C812-05BC-45C6-92FE-2AD7234D1FDC}"/>
              </a:ext>
            </a:extLst>
          </p:cNvPr>
          <p:cNvCxnSpPr/>
          <p:nvPr/>
        </p:nvCxnSpPr>
        <p:spPr>
          <a:xfrm flipV="1">
            <a:off x="6989685" y="3316860"/>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Ellipse 9">
            <a:extLst>
              <a:ext uri="{FF2B5EF4-FFF2-40B4-BE49-F238E27FC236}">
                <a16:creationId xmlns:a16="http://schemas.microsoft.com/office/drawing/2014/main" id="{89215340-5D80-4087-A872-FCB4CCF92050}"/>
              </a:ext>
            </a:extLst>
          </p:cNvPr>
          <p:cNvSpPr/>
          <p:nvPr/>
        </p:nvSpPr>
        <p:spPr>
          <a:xfrm>
            <a:off x="6125592" y="2979510"/>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2</a:t>
            </a:r>
            <a:endParaRPr lang="fr-MA" dirty="0"/>
          </a:p>
        </p:txBody>
      </p:sp>
      <p:sp>
        <p:nvSpPr>
          <p:cNvPr id="11" name="Ellipse 10">
            <a:extLst>
              <a:ext uri="{FF2B5EF4-FFF2-40B4-BE49-F238E27FC236}">
                <a16:creationId xmlns:a16="http://schemas.microsoft.com/office/drawing/2014/main" id="{B82EAB7A-5A99-485C-8512-3F23494991A1}"/>
              </a:ext>
            </a:extLst>
          </p:cNvPr>
          <p:cNvSpPr/>
          <p:nvPr/>
        </p:nvSpPr>
        <p:spPr>
          <a:xfrm>
            <a:off x="8452843" y="2965024"/>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3</a:t>
            </a:r>
            <a:endParaRPr lang="fr-MA" dirty="0"/>
          </a:p>
        </p:txBody>
      </p:sp>
      <p:sp>
        <p:nvSpPr>
          <p:cNvPr id="12" name="Rectangle 11">
            <a:extLst>
              <a:ext uri="{FF2B5EF4-FFF2-40B4-BE49-F238E27FC236}">
                <a16:creationId xmlns:a16="http://schemas.microsoft.com/office/drawing/2014/main" id="{F289498D-D7DD-46C5-A5E3-43CC710C5075}"/>
              </a:ext>
            </a:extLst>
          </p:cNvPr>
          <p:cNvSpPr/>
          <p:nvPr/>
        </p:nvSpPr>
        <p:spPr>
          <a:xfrm>
            <a:off x="2972268" y="3059550"/>
            <a:ext cx="349776" cy="369332"/>
          </a:xfrm>
          <a:prstGeom prst="rect">
            <a:avLst/>
          </a:prstGeom>
        </p:spPr>
        <p:txBody>
          <a:bodyPr wrap="none">
            <a:spAutoFit/>
          </a:bodyPr>
          <a:lstStyle/>
          <a:p>
            <a:r>
              <a:rPr lang="ar-MA" dirty="0"/>
              <a:t>ب</a:t>
            </a:r>
            <a:endParaRPr lang="fr-FR" dirty="0"/>
          </a:p>
        </p:txBody>
      </p:sp>
      <p:sp>
        <p:nvSpPr>
          <p:cNvPr id="13" name="Rectangle 12">
            <a:extLst>
              <a:ext uri="{FF2B5EF4-FFF2-40B4-BE49-F238E27FC236}">
                <a16:creationId xmlns:a16="http://schemas.microsoft.com/office/drawing/2014/main" id="{C065CDA8-64AD-49F0-B670-7C25F345DAE5}"/>
              </a:ext>
            </a:extLst>
          </p:cNvPr>
          <p:cNvSpPr/>
          <p:nvPr/>
        </p:nvSpPr>
        <p:spPr>
          <a:xfrm>
            <a:off x="5256013" y="3031821"/>
            <a:ext cx="393056" cy="369332"/>
          </a:xfrm>
          <a:prstGeom prst="rect">
            <a:avLst/>
          </a:prstGeom>
        </p:spPr>
        <p:txBody>
          <a:bodyPr wrap="none">
            <a:spAutoFit/>
          </a:bodyPr>
          <a:lstStyle/>
          <a:p>
            <a:r>
              <a:rPr lang="ar-MA" b="1" dirty="0">
                <a:latin typeface="Arial" panose="020B0604020202020204" pitchFamily="34" charset="0"/>
              </a:rPr>
              <a:t>س</a:t>
            </a:r>
            <a:endParaRPr lang="fr-FR" dirty="0"/>
          </a:p>
        </p:txBody>
      </p:sp>
      <p:sp>
        <p:nvSpPr>
          <p:cNvPr id="14" name="Rectangle 13">
            <a:extLst>
              <a:ext uri="{FF2B5EF4-FFF2-40B4-BE49-F238E27FC236}">
                <a16:creationId xmlns:a16="http://schemas.microsoft.com/office/drawing/2014/main" id="{151D189B-9E38-42DC-A86C-F8ADB7DF254F}"/>
              </a:ext>
            </a:extLst>
          </p:cNvPr>
          <p:cNvSpPr/>
          <p:nvPr/>
        </p:nvSpPr>
        <p:spPr>
          <a:xfrm>
            <a:off x="7495022" y="2979510"/>
            <a:ext cx="268022" cy="369332"/>
          </a:xfrm>
          <a:prstGeom prst="rect">
            <a:avLst/>
          </a:prstGeom>
        </p:spPr>
        <p:txBody>
          <a:bodyPr wrap="none">
            <a:spAutoFit/>
          </a:bodyPr>
          <a:lstStyle/>
          <a:p>
            <a:r>
              <a:rPr lang="ar-MA" b="1" dirty="0">
                <a:latin typeface="Arial" panose="020B0604020202020204" pitchFamily="34" charset="0"/>
              </a:rPr>
              <a:t>م</a:t>
            </a:r>
            <a:endParaRPr lang="fr-FR" dirty="0"/>
          </a:p>
        </p:txBody>
      </p:sp>
      <p:sp>
        <p:nvSpPr>
          <p:cNvPr id="17" name="Ellipse 16">
            <a:extLst>
              <a:ext uri="{FF2B5EF4-FFF2-40B4-BE49-F238E27FC236}">
                <a16:creationId xmlns:a16="http://schemas.microsoft.com/office/drawing/2014/main" id="{EBCC5356-723D-42B3-8A90-FBB2208C1DA5}"/>
              </a:ext>
            </a:extLst>
          </p:cNvPr>
          <p:cNvSpPr/>
          <p:nvPr/>
        </p:nvSpPr>
        <p:spPr>
          <a:xfrm>
            <a:off x="1617737" y="3782463"/>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0</a:t>
            </a:r>
            <a:endParaRPr lang="fr-MA" dirty="0"/>
          </a:p>
        </p:txBody>
      </p:sp>
      <p:cxnSp>
        <p:nvCxnSpPr>
          <p:cNvPr id="18" name="Connecteur droit avec flèche 17">
            <a:extLst>
              <a:ext uri="{FF2B5EF4-FFF2-40B4-BE49-F238E27FC236}">
                <a16:creationId xmlns:a16="http://schemas.microsoft.com/office/drawing/2014/main" id="{94875E57-D16F-44AC-BD9C-ABCB4482276D}"/>
              </a:ext>
            </a:extLst>
          </p:cNvPr>
          <p:cNvCxnSpPr/>
          <p:nvPr/>
        </p:nvCxnSpPr>
        <p:spPr>
          <a:xfrm flipV="1">
            <a:off x="2452239" y="4168392"/>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Ellipse 18">
            <a:extLst>
              <a:ext uri="{FF2B5EF4-FFF2-40B4-BE49-F238E27FC236}">
                <a16:creationId xmlns:a16="http://schemas.microsoft.com/office/drawing/2014/main" id="{742A447C-60B1-41E1-8E76-303EA24BC5AD}"/>
              </a:ext>
            </a:extLst>
          </p:cNvPr>
          <p:cNvSpPr/>
          <p:nvPr/>
        </p:nvSpPr>
        <p:spPr>
          <a:xfrm>
            <a:off x="3851295" y="3777598"/>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1</a:t>
            </a:r>
            <a:endParaRPr lang="fr-MA" dirty="0"/>
          </a:p>
        </p:txBody>
      </p:sp>
      <p:cxnSp>
        <p:nvCxnSpPr>
          <p:cNvPr id="20" name="Connecteur droit avec flèche 19">
            <a:extLst>
              <a:ext uri="{FF2B5EF4-FFF2-40B4-BE49-F238E27FC236}">
                <a16:creationId xmlns:a16="http://schemas.microsoft.com/office/drawing/2014/main" id="{ED53E64D-FBE0-4950-9287-46F1C1E38131}"/>
              </a:ext>
            </a:extLst>
          </p:cNvPr>
          <p:cNvCxnSpPr/>
          <p:nvPr/>
        </p:nvCxnSpPr>
        <p:spPr>
          <a:xfrm flipV="1">
            <a:off x="4706166" y="4168391"/>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Ellipse 20">
            <a:extLst>
              <a:ext uri="{FF2B5EF4-FFF2-40B4-BE49-F238E27FC236}">
                <a16:creationId xmlns:a16="http://schemas.microsoft.com/office/drawing/2014/main" id="{C2DE6C6C-226F-460A-93D7-260A9A013C9E}"/>
              </a:ext>
            </a:extLst>
          </p:cNvPr>
          <p:cNvSpPr/>
          <p:nvPr/>
        </p:nvSpPr>
        <p:spPr>
          <a:xfrm>
            <a:off x="6116370" y="3831039"/>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2</a:t>
            </a:r>
            <a:endParaRPr lang="fr-MA" dirty="0"/>
          </a:p>
        </p:txBody>
      </p:sp>
      <p:cxnSp>
        <p:nvCxnSpPr>
          <p:cNvPr id="22" name="Connecteur droit avec flèche 21">
            <a:extLst>
              <a:ext uri="{FF2B5EF4-FFF2-40B4-BE49-F238E27FC236}">
                <a16:creationId xmlns:a16="http://schemas.microsoft.com/office/drawing/2014/main" id="{F612935D-013E-45D9-AE96-45896CBCABDA}"/>
              </a:ext>
            </a:extLst>
          </p:cNvPr>
          <p:cNvCxnSpPr/>
          <p:nvPr/>
        </p:nvCxnSpPr>
        <p:spPr>
          <a:xfrm flipV="1">
            <a:off x="6960093" y="4197502"/>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Ellipse 22">
            <a:extLst>
              <a:ext uri="{FF2B5EF4-FFF2-40B4-BE49-F238E27FC236}">
                <a16:creationId xmlns:a16="http://schemas.microsoft.com/office/drawing/2014/main" id="{6CC47F90-AA55-4047-9438-9B035D8823EF}"/>
              </a:ext>
            </a:extLst>
          </p:cNvPr>
          <p:cNvSpPr/>
          <p:nvPr/>
        </p:nvSpPr>
        <p:spPr>
          <a:xfrm>
            <a:off x="8393659" y="3860150"/>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3</a:t>
            </a:r>
            <a:endParaRPr lang="fr-MA" dirty="0"/>
          </a:p>
        </p:txBody>
      </p:sp>
      <p:cxnSp>
        <p:nvCxnSpPr>
          <p:cNvPr id="24" name="Connecteur droit avec flèche 23">
            <a:extLst>
              <a:ext uri="{FF2B5EF4-FFF2-40B4-BE49-F238E27FC236}">
                <a16:creationId xmlns:a16="http://schemas.microsoft.com/office/drawing/2014/main" id="{3F1A3DF7-BFAA-42C0-89ED-8F16FCEC6B57}"/>
              </a:ext>
            </a:extLst>
          </p:cNvPr>
          <p:cNvCxnSpPr/>
          <p:nvPr/>
        </p:nvCxnSpPr>
        <p:spPr>
          <a:xfrm flipV="1">
            <a:off x="9251683" y="4212102"/>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Ellipse 24">
            <a:extLst>
              <a:ext uri="{FF2B5EF4-FFF2-40B4-BE49-F238E27FC236}">
                <a16:creationId xmlns:a16="http://schemas.microsoft.com/office/drawing/2014/main" id="{B654771F-0850-475C-8C90-88B5D58D9874}"/>
              </a:ext>
            </a:extLst>
          </p:cNvPr>
          <p:cNvSpPr/>
          <p:nvPr/>
        </p:nvSpPr>
        <p:spPr>
          <a:xfrm>
            <a:off x="10677178" y="3874750"/>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MA" dirty="0"/>
              <a:t>4</a:t>
            </a:r>
          </a:p>
        </p:txBody>
      </p:sp>
      <p:sp>
        <p:nvSpPr>
          <p:cNvPr id="26" name="Rectangle 25">
            <a:extLst>
              <a:ext uri="{FF2B5EF4-FFF2-40B4-BE49-F238E27FC236}">
                <a16:creationId xmlns:a16="http://schemas.microsoft.com/office/drawing/2014/main" id="{30E54E5B-08AF-4FB7-85B4-82840002AE73}"/>
              </a:ext>
            </a:extLst>
          </p:cNvPr>
          <p:cNvSpPr/>
          <p:nvPr/>
        </p:nvSpPr>
        <p:spPr>
          <a:xfrm>
            <a:off x="3057685" y="4803462"/>
            <a:ext cx="234360" cy="369332"/>
          </a:xfrm>
          <a:prstGeom prst="rect">
            <a:avLst/>
          </a:prstGeom>
        </p:spPr>
        <p:txBody>
          <a:bodyPr wrap="none">
            <a:spAutoFit/>
          </a:bodyPr>
          <a:lstStyle/>
          <a:p>
            <a:r>
              <a:rPr lang="ar-MA" b="1" dirty="0">
                <a:latin typeface="Arial" panose="020B0604020202020204" pitchFamily="34" charset="0"/>
              </a:rPr>
              <a:t>ا</a:t>
            </a:r>
            <a:endParaRPr lang="fr-FR" dirty="0"/>
          </a:p>
        </p:txBody>
      </p:sp>
      <p:sp>
        <p:nvSpPr>
          <p:cNvPr id="27" name="Rectangle 26">
            <a:extLst>
              <a:ext uri="{FF2B5EF4-FFF2-40B4-BE49-F238E27FC236}">
                <a16:creationId xmlns:a16="http://schemas.microsoft.com/office/drawing/2014/main" id="{C1201F97-4BBA-4194-AEC6-4E0560D45659}"/>
              </a:ext>
            </a:extLst>
          </p:cNvPr>
          <p:cNvSpPr/>
          <p:nvPr/>
        </p:nvSpPr>
        <p:spPr>
          <a:xfrm>
            <a:off x="5295074" y="3881880"/>
            <a:ext cx="301686" cy="369332"/>
          </a:xfrm>
          <a:prstGeom prst="rect">
            <a:avLst/>
          </a:prstGeom>
        </p:spPr>
        <p:txBody>
          <a:bodyPr wrap="none">
            <a:spAutoFit/>
          </a:bodyPr>
          <a:lstStyle/>
          <a:p>
            <a:r>
              <a:rPr lang="ar-MA" dirty="0"/>
              <a:t>ل</a:t>
            </a:r>
            <a:endParaRPr lang="fr-FR" dirty="0"/>
          </a:p>
        </p:txBody>
      </p:sp>
      <p:sp>
        <p:nvSpPr>
          <p:cNvPr id="28" name="Rectangle 27">
            <a:extLst>
              <a:ext uri="{FF2B5EF4-FFF2-40B4-BE49-F238E27FC236}">
                <a16:creationId xmlns:a16="http://schemas.microsoft.com/office/drawing/2014/main" id="{93938F1D-F78C-4ACE-B314-9CDB837CD293}"/>
              </a:ext>
            </a:extLst>
          </p:cNvPr>
          <p:cNvSpPr/>
          <p:nvPr/>
        </p:nvSpPr>
        <p:spPr>
          <a:xfrm>
            <a:off x="7483785" y="3921400"/>
            <a:ext cx="301686" cy="369332"/>
          </a:xfrm>
          <a:prstGeom prst="rect">
            <a:avLst/>
          </a:prstGeom>
        </p:spPr>
        <p:txBody>
          <a:bodyPr wrap="none">
            <a:spAutoFit/>
          </a:bodyPr>
          <a:lstStyle/>
          <a:p>
            <a:r>
              <a:rPr lang="ar-MA" dirty="0"/>
              <a:t>ل</a:t>
            </a:r>
            <a:endParaRPr lang="fr-FR" dirty="0"/>
          </a:p>
        </p:txBody>
      </p:sp>
      <p:sp>
        <p:nvSpPr>
          <p:cNvPr id="33" name="Rectangle 32">
            <a:extLst>
              <a:ext uri="{FF2B5EF4-FFF2-40B4-BE49-F238E27FC236}">
                <a16:creationId xmlns:a16="http://schemas.microsoft.com/office/drawing/2014/main" id="{37B1D5CC-7D40-4A1F-BBB2-822098E438E1}"/>
              </a:ext>
            </a:extLst>
          </p:cNvPr>
          <p:cNvSpPr/>
          <p:nvPr/>
        </p:nvSpPr>
        <p:spPr>
          <a:xfrm>
            <a:off x="527425" y="3907044"/>
            <a:ext cx="367408" cy="369332"/>
          </a:xfrm>
          <a:prstGeom prst="rect">
            <a:avLst/>
          </a:prstGeom>
        </p:spPr>
        <p:txBody>
          <a:bodyPr wrap="none">
            <a:spAutoFit/>
          </a:bodyPr>
          <a:lstStyle/>
          <a:p>
            <a:r>
              <a:rPr lang="ar-MA" dirty="0"/>
              <a:t>الله</a:t>
            </a:r>
          </a:p>
        </p:txBody>
      </p:sp>
      <p:sp>
        <p:nvSpPr>
          <p:cNvPr id="34" name="Rectangle 33">
            <a:extLst>
              <a:ext uri="{FF2B5EF4-FFF2-40B4-BE49-F238E27FC236}">
                <a16:creationId xmlns:a16="http://schemas.microsoft.com/office/drawing/2014/main" id="{21FD824D-F5F8-43F2-9782-584715E22C87}"/>
              </a:ext>
            </a:extLst>
          </p:cNvPr>
          <p:cNvSpPr/>
          <p:nvPr/>
        </p:nvSpPr>
        <p:spPr>
          <a:xfrm>
            <a:off x="9814993" y="3930283"/>
            <a:ext cx="263214" cy="369332"/>
          </a:xfrm>
          <a:prstGeom prst="rect">
            <a:avLst/>
          </a:prstGeom>
        </p:spPr>
        <p:txBody>
          <a:bodyPr wrap="none">
            <a:spAutoFit/>
          </a:bodyPr>
          <a:lstStyle/>
          <a:p>
            <a:r>
              <a:rPr lang="ar-MA" b="1" dirty="0">
                <a:latin typeface="Arial" panose="020B0604020202020204" pitchFamily="34" charset="0"/>
              </a:rPr>
              <a:t>ه</a:t>
            </a:r>
            <a:endParaRPr lang="fr-FR" dirty="0"/>
          </a:p>
        </p:txBody>
      </p:sp>
      <p:sp>
        <p:nvSpPr>
          <p:cNvPr id="35" name="Rectangle 34">
            <a:extLst>
              <a:ext uri="{FF2B5EF4-FFF2-40B4-BE49-F238E27FC236}">
                <a16:creationId xmlns:a16="http://schemas.microsoft.com/office/drawing/2014/main" id="{024D055F-84E3-4AF9-892A-BC5DFC7E9EE9}"/>
              </a:ext>
            </a:extLst>
          </p:cNvPr>
          <p:cNvSpPr/>
          <p:nvPr/>
        </p:nvSpPr>
        <p:spPr>
          <a:xfrm>
            <a:off x="373082" y="4754421"/>
            <a:ext cx="728084" cy="369332"/>
          </a:xfrm>
          <a:prstGeom prst="rect">
            <a:avLst/>
          </a:prstGeom>
        </p:spPr>
        <p:txBody>
          <a:bodyPr wrap="none">
            <a:spAutoFit/>
          </a:bodyPr>
          <a:lstStyle/>
          <a:p>
            <a:r>
              <a:rPr lang="ar-MA" dirty="0"/>
              <a:t>الرحمن</a:t>
            </a:r>
            <a:endParaRPr lang="fr-FR" dirty="0"/>
          </a:p>
        </p:txBody>
      </p:sp>
      <p:sp>
        <p:nvSpPr>
          <p:cNvPr id="37" name="Ellipse 36">
            <a:extLst>
              <a:ext uri="{FF2B5EF4-FFF2-40B4-BE49-F238E27FC236}">
                <a16:creationId xmlns:a16="http://schemas.microsoft.com/office/drawing/2014/main" id="{93FF3F96-BA6C-4AD3-813D-4CDD95AFFAC1}"/>
              </a:ext>
            </a:extLst>
          </p:cNvPr>
          <p:cNvSpPr/>
          <p:nvPr/>
        </p:nvSpPr>
        <p:spPr>
          <a:xfrm>
            <a:off x="1617736" y="4645090"/>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0</a:t>
            </a:r>
            <a:endParaRPr lang="fr-MA" dirty="0"/>
          </a:p>
        </p:txBody>
      </p:sp>
      <p:cxnSp>
        <p:nvCxnSpPr>
          <p:cNvPr id="38" name="Connecteur droit avec flèche 37">
            <a:extLst>
              <a:ext uri="{FF2B5EF4-FFF2-40B4-BE49-F238E27FC236}">
                <a16:creationId xmlns:a16="http://schemas.microsoft.com/office/drawing/2014/main" id="{9379F0D3-4043-4F04-9D3B-30C69708BECE}"/>
              </a:ext>
            </a:extLst>
          </p:cNvPr>
          <p:cNvCxnSpPr/>
          <p:nvPr/>
        </p:nvCxnSpPr>
        <p:spPr>
          <a:xfrm flipV="1">
            <a:off x="2452237" y="5056846"/>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Ellipse 38">
            <a:extLst>
              <a:ext uri="{FF2B5EF4-FFF2-40B4-BE49-F238E27FC236}">
                <a16:creationId xmlns:a16="http://schemas.microsoft.com/office/drawing/2014/main" id="{89CD4AFB-56A0-4EE8-8EFF-F17F98ECBDBE}"/>
              </a:ext>
            </a:extLst>
          </p:cNvPr>
          <p:cNvSpPr/>
          <p:nvPr/>
        </p:nvSpPr>
        <p:spPr>
          <a:xfrm>
            <a:off x="3871665" y="4730869"/>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1</a:t>
            </a:r>
            <a:endParaRPr lang="fr-MA" dirty="0"/>
          </a:p>
        </p:txBody>
      </p:sp>
      <p:cxnSp>
        <p:nvCxnSpPr>
          <p:cNvPr id="40" name="Connecteur droit avec flèche 39">
            <a:extLst>
              <a:ext uri="{FF2B5EF4-FFF2-40B4-BE49-F238E27FC236}">
                <a16:creationId xmlns:a16="http://schemas.microsoft.com/office/drawing/2014/main" id="{74F1A01A-FCD7-4DAC-B58F-E7C43AF8F9C3}"/>
              </a:ext>
            </a:extLst>
          </p:cNvPr>
          <p:cNvCxnSpPr/>
          <p:nvPr/>
        </p:nvCxnSpPr>
        <p:spPr>
          <a:xfrm flipV="1">
            <a:off x="4722775" y="5068220"/>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Ellipse 40">
            <a:extLst>
              <a:ext uri="{FF2B5EF4-FFF2-40B4-BE49-F238E27FC236}">
                <a16:creationId xmlns:a16="http://schemas.microsoft.com/office/drawing/2014/main" id="{192D0081-F8DF-40E4-94B9-90768469761B}"/>
              </a:ext>
            </a:extLst>
          </p:cNvPr>
          <p:cNvSpPr/>
          <p:nvPr/>
        </p:nvSpPr>
        <p:spPr>
          <a:xfrm>
            <a:off x="6116370" y="4754421"/>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2</a:t>
            </a:r>
            <a:endParaRPr lang="fr-MA" dirty="0"/>
          </a:p>
        </p:txBody>
      </p:sp>
      <p:cxnSp>
        <p:nvCxnSpPr>
          <p:cNvPr id="42" name="Connecteur droit avec flèche 41">
            <a:extLst>
              <a:ext uri="{FF2B5EF4-FFF2-40B4-BE49-F238E27FC236}">
                <a16:creationId xmlns:a16="http://schemas.microsoft.com/office/drawing/2014/main" id="{97F10F2D-E301-4A6F-A2F5-785DAF5263EB}"/>
              </a:ext>
            </a:extLst>
          </p:cNvPr>
          <p:cNvCxnSpPr/>
          <p:nvPr/>
        </p:nvCxnSpPr>
        <p:spPr>
          <a:xfrm flipV="1">
            <a:off x="6989918" y="5091772"/>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Ellipse 42">
            <a:extLst>
              <a:ext uri="{FF2B5EF4-FFF2-40B4-BE49-F238E27FC236}">
                <a16:creationId xmlns:a16="http://schemas.microsoft.com/office/drawing/2014/main" id="{F96DE1AB-A59A-43BC-B4A2-6C5E6AF28DFE}"/>
              </a:ext>
            </a:extLst>
          </p:cNvPr>
          <p:cNvSpPr/>
          <p:nvPr/>
        </p:nvSpPr>
        <p:spPr>
          <a:xfrm>
            <a:off x="8396128" y="4821260"/>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3</a:t>
            </a:r>
            <a:endParaRPr lang="fr-MA" dirty="0"/>
          </a:p>
        </p:txBody>
      </p:sp>
      <p:cxnSp>
        <p:nvCxnSpPr>
          <p:cNvPr id="44" name="Connecteur droit avec flèche 43">
            <a:extLst>
              <a:ext uri="{FF2B5EF4-FFF2-40B4-BE49-F238E27FC236}">
                <a16:creationId xmlns:a16="http://schemas.microsoft.com/office/drawing/2014/main" id="{AD25A84F-4186-4561-8078-5A1D17B08AAE}"/>
              </a:ext>
            </a:extLst>
          </p:cNvPr>
          <p:cNvCxnSpPr/>
          <p:nvPr/>
        </p:nvCxnSpPr>
        <p:spPr>
          <a:xfrm flipV="1">
            <a:off x="9251683" y="5090760"/>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Ellipse 44">
            <a:extLst>
              <a:ext uri="{FF2B5EF4-FFF2-40B4-BE49-F238E27FC236}">
                <a16:creationId xmlns:a16="http://schemas.microsoft.com/office/drawing/2014/main" id="{966BB133-67C9-4BB9-94C8-BF06750F8426}"/>
              </a:ext>
            </a:extLst>
          </p:cNvPr>
          <p:cNvSpPr/>
          <p:nvPr/>
        </p:nvSpPr>
        <p:spPr>
          <a:xfrm>
            <a:off x="10677178" y="4803462"/>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MA" dirty="0"/>
              <a:t>4</a:t>
            </a:r>
          </a:p>
        </p:txBody>
      </p:sp>
      <p:cxnSp>
        <p:nvCxnSpPr>
          <p:cNvPr id="46" name="Connecteur droit avec flèche 45">
            <a:extLst>
              <a:ext uri="{FF2B5EF4-FFF2-40B4-BE49-F238E27FC236}">
                <a16:creationId xmlns:a16="http://schemas.microsoft.com/office/drawing/2014/main" id="{6C12DED2-6DAD-490E-B84E-9EB23E444B31}"/>
              </a:ext>
            </a:extLst>
          </p:cNvPr>
          <p:cNvCxnSpPr/>
          <p:nvPr/>
        </p:nvCxnSpPr>
        <p:spPr>
          <a:xfrm flipV="1">
            <a:off x="213626" y="5841072"/>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Ellipse 46">
            <a:extLst>
              <a:ext uri="{FF2B5EF4-FFF2-40B4-BE49-F238E27FC236}">
                <a16:creationId xmlns:a16="http://schemas.microsoft.com/office/drawing/2014/main" id="{D5A77D1B-BC7E-46FD-B7E7-2C3F1B37F4A7}"/>
              </a:ext>
            </a:extLst>
          </p:cNvPr>
          <p:cNvSpPr/>
          <p:nvPr/>
        </p:nvSpPr>
        <p:spPr>
          <a:xfrm>
            <a:off x="1603460" y="5537311"/>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5</a:t>
            </a:r>
            <a:endParaRPr lang="fr-MA" dirty="0"/>
          </a:p>
        </p:txBody>
      </p:sp>
      <p:cxnSp>
        <p:nvCxnSpPr>
          <p:cNvPr id="48" name="Connecteur droit avec flèche 47">
            <a:extLst>
              <a:ext uri="{FF2B5EF4-FFF2-40B4-BE49-F238E27FC236}">
                <a16:creationId xmlns:a16="http://schemas.microsoft.com/office/drawing/2014/main" id="{02BAF100-7146-4FFD-BE95-B86483FF2ECD}"/>
              </a:ext>
            </a:extLst>
          </p:cNvPr>
          <p:cNvCxnSpPr/>
          <p:nvPr/>
        </p:nvCxnSpPr>
        <p:spPr>
          <a:xfrm flipV="1">
            <a:off x="2461461" y="5865022"/>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Ellipse 48">
            <a:extLst>
              <a:ext uri="{FF2B5EF4-FFF2-40B4-BE49-F238E27FC236}">
                <a16:creationId xmlns:a16="http://schemas.microsoft.com/office/drawing/2014/main" id="{7C71C7B2-43D2-4A26-BB63-B0729BA336CB}"/>
              </a:ext>
            </a:extLst>
          </p:cNvPr>
          <p:cNvSpPr/>
          <p:nvPr/>
        </p:nvSpPr>
        <p:spPr>
          <a:xfrm>
            <a:off x="3871665" y="5527670"/>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6</a:t>
            </a:r>
            <a:endParaRPr lang="fr-MA" dirty="0"/>
          </a:p>
        </p:txBody>
      </p:sp>
      <p:sp>
        <p:nvSpPr>
          <p:cNvPr id="50" name="Rectangle 49">
            <a:extLst>
              <a:ext uri="{FF2B5EF4-FFF2-40B4-BE49-F238E27FC236}">
                <a16:creationId xmlns:a16="http://schemas.microsoft.com/office/drawing/2014/main" id="{AB383EBF-1EA4-4797-AC88-100D7290466D}"/>
              </a:ext>
            </a:extLst>
          </p:cNvPr>
          <p:cNvSpPr/>
          <p:nvPr/>
        </p:nvSpPr>
        <p:spPr>
          <a:xfrm>
            <a:off x="3029974" y="3879338"/>
            <a:ext cx="234360" cy="369332"/>
          </a:xfrm>
          <a:prstGeom prst="rect">
            <a:avLst/>
          </a:prstGeom>
        </p:spPr>
        <p:txBody>
          <a:bodyPr wrap="none">
            <a:spAutoFit/>
          </a:bodyPr>
          <a:lstStyle/>
          <a:p>
            <a:r>
              <a:rPr lang="ar-MA" b="1" dirty="0">
                <a:latin typeface="Arial" panose="020B0604020202020204" pitchFamily="34" charset="0"/>
              </a:rPr>
              <a:t>ا</a:t>
            </a:r>
            <a:endParaRPr lang="fr-FR" dirty="0"/>
          </a:p>
        </p:txBody>
      </p:sp>
      <p:sp>
        <p:nvSpPr>
          <p:cNvPr id="51" name="Rectangle 50">
            <a:extLst>
              <a:ext uri="{FF2B5EF4-FFF2-40B4-BE49-F238E27FC236}">
                <a16:creationId xmlns:a16="http://schemas.microsoft.com/office/drawing/2014/main" id="{B9429001-EDE2-4758-ABC7-C59FFC2EF342}"/>
              </a:ext>
            </a:extLst>
          </p:cNvPr>
          <p:cNvSpPr/>
          <p:nvPr/>
        </p:nvSpPr>
        <p:spPr>
          <a:xfrm>
            <a:off x="5234860" y="4728388"/>
            <a:ext cx="301686" cy="369332"/>
          </a:xfrm>
          <a:prstGeom prst="rect">
            <a:avLst/>
          </a:prstGeom>
        </p:spPr>
        <p:txBody>
          <a:bodyPr wrap="none">
            <a:spAutoFit/>
          </a:bodyPr>
          <a:lstStyle/>
          <a:p>
            <a:r>
              <a:rPr lang="ar-MA" dirty="0"/>
              <a:t>ل</a:t>
            </a:r>
            <a:endParaRPr lang="fr-FR" dirty="0"/>
          </a:p>
        </p:txBody>
      </p:sp>
      <p:sp>
        <p:nvSpPr>
          <p:cNvPr id="52" name="Rectangle 51">
            <a:extLst>
              <a:ext uri="{FF2B5EF4-FFF2-40B4-BE49-F238E27FC236}">
                <a16:creationId xmlns:a16="http://schemas.microsoft.com/office/drawing/2014/main" id="{AEA0FE60-4FBC-4217-90B8-ADED15E4739E}"/>
              </a:ext>
            </a:extLst>
          </p:cNvPr>
          <p:cNvSpPr/>
          <p:nvPr/>
        </p:nvSpPr>
        <p:spPr>
          <a:xfrm>
            <a:off x="7557866" y="4754421"/>
            <a:ext cx="284052" cy="369332"/>
          </a:xfrm>
          <a:prstGeom prst="rect">
            <a:avLst/>
          </a:prstGeom>
        </p:spPr>
        <p:txBody>
          <a:bodyPr wrap="none">
            <a:spAutoFit/>
          </a:bodyPr>
          <a:lstStyle/>
          <a:p>
            <a:r>
              <a:rPr lang="ar-MA" b="1" dirty="0">
                <a:latin typeface="Arial" panose="020B0604020202020204" pitchFamily="34" charset="0"/>
              </a:rPr>
              <a:t>ر</a:t>
            </a:r>
            <a:endParaRPr lang="fr-FR" dirty="0"/>
          </a:p>
        </p:txBody>
      </p:sp>
      <p:sp>
        <p:nvSpPr>
          <p:cNvPr id="53" name="Rectangle 52">
            <a:extLst>
              <a:ext uri="{FF2B5EF4-FFF2-40B4-BE49-F238E27FC236}">
                <a16:creationId xmlns:a16="http://schemas.microsoft.com/office/drawing/2014/main" id="{E6204926-0D40-4B8A-A29E-756E5627DF67}"/>
              </a:ext>
            </a:extLst>
          </p:cNvPr>
          <p:cNvSpPr/>
          <p:nvPr/>
        </p:nvSpPr>
        <p:spPr>
          <a:xfrm>
            <a:off x="9832405" y="4753467"/>
            <a:ext cx="317716" cy="369332"/>
          </a:xfrm>
          <a:prstGeom prst="rect">
            <a:avLst/>
          </a:prstGeom>
        </p:spPr>
        <p:txBody>
          <a:bodyPr wrap="none">
            <a:spAutoFit/>
          </a:bodyPr>
          <a:lstStyle/>
          <a:p>
            <a:r>
              <a:rPr lang="ar-MA" b="1" dirty="0">
                <a:latin typeface="Arial" panose="020B0604020202020204" pitchFamily="34" charset="0"/>
              </a:rPr>
              <a:t>ح</a:t>
            </a:r>
            <a:endParaRPr lang="fr-FR" dirty="0"/>
          </a:p>
        </p:txBody>
      </p:sp>
      <p:sp>
        <p:nvSpPr>
          <p:cNvPr id="54" name="Rectangle 53">
            <a:extLst>
              <a:ext uri="{FF2B5EF4-FFF2-40B4-BE49-F238E27FC236}">
                <a16:creationId xmlns:a16="http://schemas.microsoft.com/office/drawing/2014/main" id="{6C428777-7215-4485-97E4-9F5C75F360CD}"/>
              </a:ext>
            </a:extLst>
          </p:cNvPr>
          <p:cNvSpPr/>
          <p:nvPr/>
        </p:nvSpPr>
        <p:spPr>
          <a:xfrm>
            <a:off x="743041" y="5413496"/>
            <a:ext cx="268022" cy="369332"/>
          </a:xfrm>
          <a:prstGeom prst="rect">
            <a:avLst/>
          </a:prstGeom>
        </p:spPr>
        <p:txBody>
          <a:bodyPr wrap="none">
            <a:spAutoFit/>
          </a:bodyPr>
          <a:lstStyle/>
          <a:p>
            <a:r>
              <a:rPr lang="ar-MA" b="1" dirty="0">
                <a:latin typeface="Arial" panose="020B0604020202020204" pitchFamily="34" charset="0"/>
              </a:rPr>
              <a:t>م</a:t>
            </a:r>
            <a:endParaRPr lang="fr-FR" dirty="0"/>
          </a:p>
        </p:txBody>
      </p:sp>
      <p:sp>
        <p:nvSpPr>
          <p:cNvPr id="55" name="Rectangle 54">
            <a:extLst>
              <a:ext uri="{FF2B5EF4-FFF2-40B4-BE49-F238E27FC236}">
                <a16:creationId xmlns:a16="http://schemas.microsoft.com/office/drawing/2014/main" id="{9BF038AC-DCC0-4237-98C1-3676A950DCC5}"/>
              </a:ext>
            </a:extLst>
          </p:cNvPr>
          <p:cNvSpPr/>
          <p:nvPr/>
        </p:nvSpPr>
        <p:spPr>
          <a:xfrm>
            <a:off x="2979529" y="5526716"/>
            <a:ext cx="309700" cy="369332"/>
          </a:xfrm>
          <a:prstGeom prst="rect">
            <a:avLst/>
          </a:prstGeom>
        </p:spPr>
        <p:txBody>
          <a:bodyPr wrap="none">
            <a:spAutoFit/>
          </a:bodyPr>
          <a:lstStyle/>
          <a:p>
            <a:r>
              <a:rPr lang="ar-MA" b="1" dirty="0">
                <a:latin typeface="Arial" panose="020B0604020202020204" pitchFamily="34" charset="0"/>
              </a:rPr>
              <a:t>ن</a:t>
            </a:r>
            <a:endParaRPr lang="fr-FR" dirty="0"/>
          </a:p>
        </p:txBody>
      </p:sp>
    </p:spTree>
    <p:extLst>
      <p:ext uri="{BB962C8B-B14F-4D97-AF65-F5344CB8AC3E}">
        <p14:creationId xmlns:p14="http://schemas.microsoft.com/office/powerpoint/2010/main" val="3187324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E4B21E5-CC1C-4C77-A2FF-FA107DC29C20}"/>
              </a:ext>
            </a:extLst>
          </p:cNvPr>
          <p:cNvSpPr>
            <a:spLocks noGrp="1"/>
          </p:cNvSpPr>
          <p:nvPr>
            <p:ph type="title"/>
          </p:nvPr>
        </p:nvSpPr>
        <p:spPr/>
        <p:txBody>
          <a:bodyPr/>
          <a:lstStyle/>
          <a:p>
            <a:r>
              <a:rPr lang="fr-FR" b="1" i="1" dirty="0">
                <a:solidFill>
                  <a:srgbClr val="FF0000"/>
                </a:solidFill>
                <a:latin typeface="Arial" panose="020B0604020202020204" pitchFamily="34" charset="0"/>
                <a:cs typeface="Arial" panose="020B0604020202020204" pitchFamily="34" charset="0"/>
              </a:rPr>
              <a:t>Les automates</a:t>
            </a:r>
            <a:endParaRPr lang="fr-FR" dirty="0"/>
          </a:p>
        </p:txBody>
      </p:sp>
      <p:sp>
        <p:nvSpPr>
          <p:cNvPr id="7" name="Ellipse 6">
            <a:extLst>
              <a:ext uri="{FF2B5EF4-FFF2-40B4-BE49-F238E27FC236}">
                <a16:creationId xmlns:a16="http://schemas.microsoft.com/office/drawing/2014/main" id="{56D8BC96-2799-433E-B550-B3A8582DFF68}"/>
              </a:ext>
            </a:extLst>
          </p:cNvPr>
          <p:cNvSpPr/>
          <p:nvPr/>
        </p:nvSpPr>
        <p:spPr>
          <a:xfrm>
            <a:off x="1328391" y="2538058"/>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0</a:t>
            </a:r>
            <a:endParaRPr lang="fr-MA" dirty="0"/>
          </a:p>
        </p:txBody>
      </p:sp>
      <p:cxnSp>
        <p:nvCxnSpPr>
          <p:cNvPr id="8" name="Connecteur droit avec flèche 7">
            <a:extLst>
              <a:ext uri="{FF2B5EF4-FFF2-40B4-BE49-F238E27FC236}">
                <a16:creationId xmlns:a16="http://schemas.microsoft.com/office/drawing/2014/main" id="{3B667D78-29D7-40EE-9899-21A34C974F16}"/>
              </a:ext>
            </a:extLst>
          </p:cNvPr>
          <p:cNvCxnSpPr/>
          <p:nvPr/>
        </p:nvCxnSpPr>
        <p:spPr>
          <a:xfrm flipV="1">
            <a:off x="2162892" y="2875410"/>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76770D25-A0E5-411F-AD3C-4D79D0177119}"/>
              </a:ext>
            </a:extLst>
          </p:cNvPr>
          <p:cNvSpPr/>
          <p:nvPr/>
        </p:nvSpPr>
        <p:spPr>
          <a:xfrm>
            <a:off x="680321" y="2690743"/>
            <a:ext cx="455574" cy="369332"/>
          </a:xfrm>
          <a:prstGeom prst="rect">
            <a:avLst/>
          </a:prstGeom>
        </p:spPr>
        <p:txBody>
          <a:bodyPr wrap="none">
            <a:spAutoFit/>
          </a:bodyPr>
          <a:lstStyle/>
          <a:p>
            <a:r>
              <a:rPr lang="ar-MA" dirty="0"/>
              <a:t>اقرأ</a:t>
            </a:r>
          </a:p>
        </p:txBody>
      </p:sp>
      <p:sp>
        <p:nvSpPr>
          <p:cNvPr id="10" name="Rectangle 9">
            <a:extLst>
              <a:ext uri="{FF2B5EF4-FFF2-40B4-BE49-F238E27FC236}">
                <a16:creationId xmlns:a16="http://schemas.microsoft.com/office/drawing/2014/main" id="{A1A04E5D-7A6A-436E-8AE4-A29447D0E5A3}"/>
              </a:ext>
            </a:extLst>
          </p:cNvPr>
          <p:cNvSpPr/>
          <p:nvPr/>
        </p:nvSpPr>
        <p:spPr>
          <a:xfrm>
            <a:off x="2740629" y="2563735"/>
            <a:ext cx="234360" cy="369332"/>
          </a:xfrm>
          <a:prstGeom prst="rect">
            <a:avLst/>
          </a:prstGeom>
        </p:spPr>
        <p:txBody>
          <a:bodyPr wrap="none">
            <a:spAutoFit/>
          </a:bodyPr>
          <a:lstStyle/>
          <a:p>
            <a:r>
              <a:rPr lang="ar-DZ" b="1" dirty="0">
                <a:latin typeface="Arial" panose="020B0604020202020204" pitchFamily="34" charset="0"/>
                <a:cs typeface="arial" panose="020B0604020202020204" pitchFamily="34" charset="0"/>
              </a:rPr>
              <a:t>ا</a:t>
            </a:r>
            <a:endParaRPr lang="fr-FR" dirty="0"/>
          </a:p>
        </p:txBody>
      </p:sp>
      <p:sp>
        <p:nvSpPr>
          <p:cNvPr id="11" name="Ellipse 10">
            <a:extLst>
              <a:ext uri="{FF2B5EF4-FFF2-40B4-BE49-F238E27FC236}">
                <a16:creationId xmlns:a16="http://schemas.microsoft.com/office/drawing/2014/main" id="{3118FA2C-AF90-471F-BDA8-E655DF3D5300}"/>
              </a:ext>
            </a:extLst>
          </p:cNvPr>
          <p:cNvSpPr/>
          <p:nvPr/>
        </p:nvSpPr>
        <p:spPr>
          <a:xfrm>
            <a:off x="3552726" y="2537102"/>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1</a:t>
            </a:r>
            <a:endParaRPr lang="fr-MA" dirty="0"/>
          </a:p>
        </p:txBody>
      </p:sp>
      <p:cxnSp>
        <p:nvCxnSpPr>
          <p:cNvPr id="12" name="Connecteur droit avec flèche 11">
            <a:extLst>
              <a:ext uri="{FF2B5EF4-FFF2-40B4-BE49-F238E27FC236}">
                <a16:creationId xmlns:a16="http://schemas.microsoft.com/office/drawing/2014/main" id="{20044E91-6689-4B2A-8610-B9F74D65CA6F}"/>
              </a:ext>
            </a:extLst>
          </p:cNvPr>
          <p:cNvCxnSpPr/>
          <p:nvPr/>
        </p:nvCxnSpPr>
        <p:spPr>
          <a:xfrm flipV="1">
            <a:off x="4387227" y="2871731"/>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21BACDF1-8367-41C1-81A3-38879EE1028C}"/>
              </a:ext>
            </a:extLst>
          </p:cNvPr>
          <p:cNvSpPr/>
          <p:nvPr/>
        </p:nvSpPr>
        <p:spPr>
          <a:xfrm>
            <a:off x="4902410" y="2563735"/>
            <a:ext cx="319318" cy="369332"/>
          </a:xfrm>
          <a:prstGeom prst="rect">
            <a:avLst/>
          </a:prstGeom>
        </p:spPr>
        <p:txBody>
          <a:bodyPr wrap="none">
            <a:spAutoFit/>
          </a:bodyPr>
          <a:lstStyle/>
          <a:p>
            <a:r>
              <a:rPr lang="ar-MA" dirty="0">
                <a:latin typeface="JF-Flat"/>
              </a:rPr>
              <a:t>ق</a:t>
            </a:r>
            <a:endParaRPr lang="fr-FR" dirty="0"/>
          </a:p>
        </p:txBody>
      </p:sp>
      <p:sp>
        <p:nvSpPr>
          <p:cNvPr id="14" name="Ellipse 13">
            <a:extLst>
              <a:ext uri="{FF2B5EF4-FFF2-40B4-BE49-F238E27FC236}">
                <a16:creationId xmlns:a16="http://schemas.microsoft.com/office/drawing/2014/main" id="{2A9762A0-B70D-4B78-98AF-B8A0B31301E6}"/>
              </a:ext>
            </a:extLst>
          </p:cNvPr>
          <p:cNvSpPr/>
          <p:nvPr/>
        </p:nvSpPr>
        <p:spPr>
          <a:xfrm>
            <a:off x="5768207" y="2563735"/>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2</a:t>
            </a:r>
            <a:endParaRPr lang="fr-MA" dirty="0"/>
          </a:p>
        </p:txBody>
      </p:sp>
      <p:cxnSp>
        <p:nvCxnSpPr>
          <p:cNvPr id="15" name="Connecteur droit avec flèche 14">
            <a:extLst>
              <a:ext uri="{FF2B5EF4-FFF2-40B4-BE49-F238E27FC236}">
                <a16:creationId xmlns:a16="http://schemas.microsoft.com/office/drawing/2014/main" id="{72D00C9E-C287-4B9A-A6B0-F5CE1D6A883C}"/>
              </a:ext>
            </a:extLst>
          </p:cNvPr>
          <p:cNvCxnSpPr/>
          <p:nvPr/>
        </p:nvCxnSpPr>
        <p:spPr>
          <a:xfrm flipV="1">
            <a:off x="6611562" y="2871729"/>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45FA43E3-BB9B-4A82-A6DB-6CD4D02D935D}"/>
              </a:ext>
            </a:extLst>
          </p:cNvPr>
          <p:cNvSpPr/>
          <p:nvPr/>
        </p:nvSpPr>
        <p:spPr>
          <a:xfrm>
            <a:off x="7149187" y="2506077"/>
            <a:ext cx="296876" cy="369332"/>
          </a:xfrm>
          <a:prstGeom prst="rect">
            <a:avLst/>
          </a:prstGeom>
        </p:spPr>
        <p:txBody>
          <a:bodyPr wrap="none">
            <a:spAutoFit/>
          </a:bodyPr>
          <a:lstStyle/>
          <a:p>
            <a:r>
              <a:rPr lang="ar-MA" dirty="0">
                <a:latin typeface="JF-Flat"/>
              </a:rPr>
              <a:t>ر</a:t>
            </a:r>
            <a:endParaRPr lang="fr-FR" dirty="0"/>
          </a:p>
        </p:txBody>
      </p:sp>
      <p:sp>
        <p:nvSpPr>
          <p:cNvPr id="17" name="Ellipse 16">
            <a:extLst>
              <a:ext uri="{FF2B5EF4-FFF2-40B4-BE49-F238E27FC236}">
                <a16:creationId xmlns:a16="http://schemas.microsoft.com/office/drawing/2014/main" id="{AF4017D4-FB9B-4D1E-8F67-9EE2514D060D}"/>
              </a:ext>
            </a:extLst>
          </p:cNvPr>
          <p:cNvSpPr/>
          <p:nvPr/>
        </p:nvSpPr>
        <p:spPr>
          <a:xfrm>
            <a:off x="8001396" y="2534377"/>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3</a:t>
            </a:r>
            <a:endParaRPr lang="fr-MA" dirty="0"/>
          </a:p>
        </p:txBody>
      </p:sp>
      <p:cxnSp>
        <p:nvCxnSpPr>
          <p:cNvPr id="18" name="Connecteur droit avec flèche 17">
            <a:extLst>
              <a:ext uri="{FF2B5EF4-FFF2-40B4-BE49-F238E27FC236}">
                <a16:creationId xmlns:a16="http://schemas.microsoft.com/office/drawing/2014/main" id="{A3332F9C-76FC-4478-8601-BE4AF570E919}"/>
              </a:ext>
            </a:extLst>
          </p:cNvPr>
          <p:cNvCxnSpPr/>
          <p:nvPr/>
        </p:nvCxnSpPr>
        <p:spPr>
          <a:xfrm flipV="1">
            <a:off x="8835897" y="2871728"/>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D83BC050-7F46-48C2-966A-8CEB687157A9}"/>
              </a:ext>
            </a:extLst>
          </p:cNvPr>
          <p:cNvSpPr/>
          <p:nvPr/>
        </p:nvSpPr>
        <p:spPr>
          <a:xfrm>
            <a:off x="9414436" y="2563735"/>
            <a:ext cx="232756" cy="369332"/>
          </a:xfrm>
          <a:prstGeom prst="rect">
            <a:avLst/>
          </a:prstGeom>
        </p:spPr>
        <p:txBody>
          <a:bodyPr wrap="none">
            <a:spAutoFit/>
          </a:bodyPr>
          <a:lstStyle/>
          <a:p>
            <a:r>
              <a:rPr lang="ar-MA" dirty="0">
                <a:latin typeface="JF-Flat"/>
              </a:rPr>
              <a:t>أ</a:t>
            </a:r>
            <a:endParaRPr lang="fr-FR" dirty="0"/>
          </a:p>
        </p:txBody>
      </p:sp>
      <p:sp>
        <p:nvSpPr>
          <p:cNvPr id="20" name="Ellipse 19">
            <a:extLst>
              <a:ext uri="{FF2B5EF4-FFF2-40B4-BE49-F238E27FC236}">
                <a16:creationId xmlns:a16="http://schemas.microsoft.com/office/drawing/2014/main" id="{A1BF5558-E080-41B1-967D-E6CC400ED050}"/>
              </a:ext>
            </a:extLst>
          </p:cNvPr>
          <p:cNvSpPr/>
          <p:nvPr/>
        </p:nvSpPr>
        <p:spPr>
          <a:xfrm>
            <a:off x="10234585" y="2506077"/>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MA" dirty="0"/>
              <a:t>4</a:t>
            </a:r>
          </a:p>
        </p:txBody>
      </p:sp>
      <p:sp>
        <p:nvSpPr>
          <p:cNvPr id="21" name="Rectangle 20">
            <a:extLst>
              <a:ext uri="{FF2B5EF4-FFF2-40B4-BE49-F238E27FC236}">
                <a16:creationId xmlns:a16="http://schemas.microsoft.com/office/drawing/2014/main" id="{1D9E548C-F143-4E34-A1CC-01D270DA62E9}"/>
              </a:ext>
            </a:extLst>
          </p:cNvPr>
          <p:cNvSpPr/>
          <p:nvPr/>
        </p:nvSpPr>
        <p:spPr>
          <a:xfrm>
            <a:off x="680321" y="3429000"/>
            <a:ext cx="349776" cy="369332"/>
          </a:xfrm>
          <a:prstGeom prst="rect">
            <a:avLst/>
          </a:prstGeom>
        </p:spPr>
        <p:txBody>
          <a:bodyPr wrap="none">
            <a:spAutoFit/>
          </a:bodyPr>
          <a:lstStyle/>
          <a:p>
            <a:r>
              <a:rPr lang="ar-MA" dirty="0">
                <a:latin typeface="JF-Flat"/>
              </a:rPr>
              <a:t>ب</a:t>
            </a:r>
            <a:endParaRPr lang="fr-FR" dirty="0"/>
          </a:p>
        </p:txBody>
      </p:sp>
      <p:sp>
        <p:nvSpPr>
          <p:cNvPr id="22" name="Ellipse 21">
            <a:extLst>
              <a:ext uri="{FF2B5EF4-FFF2-40B4-BE49-F238E27FC236}">
                <a16:creationId xmlns:a16="http://schemas.microsoft.com/office/drawing/2014/main" id="{2D6979D8-DC16-4B22-B71C-1F4184D07EB9}"/>
              </a:ext>
            </a:extLst>
          </p:cNvPr>
          <p:cNvSpPr/>
          <p:nvPr/>
        </p:nvSpPr>
        <p:spPr>
          <a:xfrm>
            <a:off x="1328391" y="3331441"/>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0</a:t>
            </a:r>
            <a:endParaRPr lang="fr-MA" dirty="0"/>
          </a:p>
        </p:txBody>
      </p:sp>
      <p:cxnSp>
        <p:nvCxnSpPr>
          <p:cNvPr id="23" name="Connecteur droit avec flèche 22">
            <a:extLst>
              <a:ext uri="{FF2B5EF4-FFF2-40B4-BE49-F238E27FC236}">
                <a16:creationId xmlns:a16="http://schemas.microsoft.com/office/drawing/2014/main" id="{3AE56F1E-4BC4-4607-BD3A-19A619B6474E}"/>
              </a:ext>
            </a:extLst>
          </p:cNvPr>
          <p:cNvCxnSpPr/>
          <p:nvPr/>
        </p:nvCxnSpPr>
        <p:spPr>
          <a:xfrm flipV="1">
            <a:off x="2195145" y="3698246"/>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Ellipse 23">
            <a:extLst>
              <a:ext uri="{FF2B5EF4-FFF2-40B4-BE49-F238E27FC236}">
                <a16:creationId xmlns:a16="http://schemas.microsoft.com/office/drawing/2014/main" id="{F539CFBB-56D4-4CB8-8B91-117744763094}"/>
              </a:ext>
            </a:extLst>
          </p:cNvPr>
          <p:cNvSpPr/>
          <p:nvPr/>
        </p:nvSpPr>
        <p:spPr>
          <a:xfrm>
            <a:off x="3552726" y="3331441"/>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1</a:t>
            </a:r>
            <a:endParaRPr lang="fr-MA" dirty="0"/>
          </a:p>
        </p:txBody>
      </p:sp>
      <p:sp>
        <p:nvSpPr>
          <p:cNvPr id="25" name="Rectangle 24">
            <a:extLst>
              <a:ext uri="{FF2B5EF4-FFF2-40B4-BE49-F238E27FC236}">
                <a16:creationId xmlns:a16="http://schemas.microsoft.com/office/drawing/2014/main" id="{F717B42C-7C7B-46E4-AC0D-A207C312A324}"/>
              </a:ext>
            </a:extLst>
          </p:cNvPr>
          <p:cNvSpPr/>
          <p:nvPr/>
        </p:nvSpPr>
        <p:spPr>
          <a:xfrm>
            <a:off x="2677678" y="3331441"/>
            <a:ext cx="349776" cy="369332"/>
          </a:xfrm>
          <a:prstGeom prst="rect">
            <a:avLst/>
          </a:prstGeom>
        </p:spPr>
        <p:txBody>
          <a:bodyPr wrap="none">
            <a:spAutoFit/>
          </a:bodyPr>
          <a:lstStyle/>
          <a:p>
            <a:r>
              <a:rPr lang="ar-MA" dirty="0">
                <a:latin typeface="JF-Flat"/>
              </a:rPr>
              <a:t>ب</a:t>
            </a:r>
            <a:endParaRPr lang="fr-FR" dirty="0"/>
          </a:p>
        </p:txBody>
      </p:sp>
      <p:sp>
        <p:nvSpPr>
          <p:cNvPr id="26" name="Rectangle 25">
            <a:extLst>
              <a:ext uri="{FF2B5EF4-FFF2-40B4-BE49-F238E27FC236}">
                <a16:creationId xmlns:a16="http://schemas.microsoft.com/office/drawing/2014/main" id="{0B69BB39-C136-4B4C-BFD3-9353A239BA71}"/>
              </a:ext>
            </a:extLst>
          </p:cNvPr>
          <p:cNvSpPr/>
          <p:nvPr/>
        </p:nvSpPr>
        <p:spPr>
          <a:xfrm>
            <a:off x="638643" y="4167257"/>
            <a:ext cx="433132" cy="369332"/>
          </a:xfrm>
          <a:prstGeom prst="rect">
            <a:avLst/>
          </a:prstGeom>
        </p:spPr>
        <p:txBody>
          <a:bodyPr wrap="none">
            <a:spAutoFit/>
          </a:bodyPr>
          <a:lstStyle/>
          <a:p>
            <a:r>
              <a:rPr lang="ar-MA" dirty="0"/>
              <a:t>اسم</a:t>
            </a:r>
            <a:endParaRPr lang="fr-FR" dirty="0"/>
          </a:p>
        </p:txBody>
      </p:sp>
      <p:sp>
        <p:nvSpPr>
          <p:cNvPr id="27" name="Ellipse 26">
            <a:extLst>
              <a:ext uri="{FF2B5EF4-FFF2-40B4-BE49-F238E27FC236}">
                <a16:creationId xmlns:a16="http://schemas.microsoft.com/office/drawing/2014/main" id="{641BD410-1A59-4923-9D44-ED99C2C07D59}"/>
              </a:ext>
            </a:extLst>
          </p:cNvPr>
          <p:cNvSpPr/>
          <p:nvPr/>
        </p:nvSpPr>
        <p:spPr>
          <a:xfrm>
            <a:off x="1328391" y="4124824"/>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0</a:t>
            </a:r>
            <a:endParaRPr lang="fr-MA" dirty="0"/>
          </a:p>
        </p:txBody>
      </p:sp>
      <p:cxnSp>
        <p:nvCxnSpPr>
          <p:cNvPr id="28" name="Connecteur droit avec flèche 27">
            <a:extLst>
              <a:ext uri="{FF2B5EF4-FFF2-40B4-BE49-F238E27FC236}">
                <a16:creationId xmlns:a16="http://schemas.microsoft.com/office/drawing/2014/main" id="{FA531E82-5592-4300-8D45-8F0FABCB2D0C}"/>
              </a:ext>
            </a:extLst>
          </p:cNvPr>
          <p:cNvCxnSpPr/>
          <p:nvPr/>
        </p:nvCxnSpPr>
        <p:spPr>
          <a:xfrm flipV="1">
            <a:off x="2157649" y="4462174"/>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Ellipse 28">
            <a:extLst>
              <a:ext uri="{FF2B5EF4-FFF2-40B4-BE49-F238E27FC236}">
                <a16:creationId xmlns:a16="http://schemas.microsoft.com/office/drawing/2014/main" id="{F332D779-984C-4D47-B5DC-3D288452C7D1}"/>
              </a:ext>
            </a:extLst>
          </p:cNvPr>
          <p:cNvSpPr/>
          <p:nvPr/>
        </p:nvSpPr>
        <p:spPr>
          <a:xfrm>
            <a:off x="3552726" y="4124822"/>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1</a:t>
            </a:r>
            <a:endParaRPr lang="fr-MA" dirty="0"/>
          </a:p>
        </p:txBody>
      </p:sp>
      <p:cxnSp>
        <p:nvCxnSpPr>
          <p:cNvPr id="30" name="Connecteur droit avec flèche 29">
            <a:extLst>
              <a:ext uri="{FF2B5EF4-FFF2-40B4-BE49-F238E27FC236}">
                <a16:creationId xmlns:a16="http://schemas.microsoft.com/office/drawing/2014/main" id="{76B2ECD2-EEA1-4299-BB3F-2C5DF1A0678A}"/>
              </a:ext>
            </a:extLst>
          </p:cNvPr>
          <p:cNvCxnSpPr/>
          <p:nvPr/>
        </p:nvCxnSpPr>
        <p:spPr>
          <a:xfrm flipV="1">
            <a:off x="4367152" y="4462147"/>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Ellipse 30">
            <a:extLst>
              <a:ext uri="{FF2B5EF4-FFF2-40B4-BE49-F238E27FC236}">
                <a16:creationId xmlns:a16="http://schemas.microsoft.com/office/drawing/2014/main" id="{C676685D-BADB-4B8B-9C7B-CB32A20833E0}"/>
              </a:ext>
            </a:extLst>
          </p:cNvPr>
          <p:cNvSpPr/>
          <p:nvPr/>
        </p:nvSpPr>
        <p:spPr>
          <a:xfrm>
            <a:off x="5736911" y="4124822"/>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2</a:t>
            </a:r>
            <a:endParaRPr lang="fr-MA" dirty="0"/>
          </a:p>
        </p:txBody>
      </p:sp>
      <p:cxnSp>
        <p:nvCxnSpPr>
          <p:cNvPr id="32" name="Connecteur droit avec flèche 31">
            <a:extLst>
              <a:ext uri="{FF2B5EF4-FFF2-40B4-BE49-F238E27FC236}">
                <a16:creationId xmlns:a16="http://schemas.microsoft.com/office/drawing/2014/main" id="{2BA2FE26-0008-4050-BEE3-BD1F06A3EF91}"/>
              </a:ext>
            </a:extLst>
          </p:cNvPr>
          <p:cNvCxnSpPr/>
          <p:nvPr/>
        </p:nvCxnSpPr>
        <p:spPr>
          <a:xfrm flipV="1">
            <a:off x="6531262" y="4462146"/>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Ellipse 32">
            <a:extLst>
              <a:ext uri="{FF2B5EF4-FFF2-40B4-BE49-F238E27FC236}">
                <a16:creationId xmlns:a16="http://schemas.microsoft.com/office/drawing/2014/main" id="{0390E55A-2F5C-4FE7-BF37-E51F429DB0CA}"/>
              </a:ext>
            </a:extLst>
          </p:cNvPr>
          <p:cNvSpPr/>
          <p:nvPr/>
        </p:nvSpPr>
        <p:spPr>
          <a:xfrm>
            <a:off x="7921096" y="4104346"/>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3</a:t>
            </a:r>
            <a:endParaRPr lang="fr-MA" dirty="0"/>
          </a:p>
        </p:txBody>
      </p:sp>
      <p:sp>
        <p:nvSpPr>
          <p:cNvPr id="34" name="Rectangle 33">
            <a:extLst>
              <a:ext uri="{FF2B5EF4-FFF2-40B4-BE49-F238E27FC236}">
                <a16:creationId xmlns:a16="http://schemas.microsoft.com/office/drawing/2014/main" id="{1F7A3814-3029-4A98-A1E0-8768C7FD48B1}"/>
              </a:ext>
            </a:extLst>
          </p:cNvPr>
          <p:cNvSpPr/>
          <p:nvPr/>
        </p:nvSpPr>
        <p:spPr>
          <a:xfrm>
            <a:off x="2731086" y="4159043"/>
            <a:ext cx="232756" cy="369332"/>
          </a:xfrm>
          <a:prstGeom prst="rect">
            <a:avLst/>
          </a:prstGeom>
        </p:spPr>
        <p:txBody>
          <a:bodyPr wrap="none">
            <a:spAutoFit/>
          </a:bodyPr>
          <a:lstStyle/>
          <a:p>
            <a:r>
              <a:rPr lang="ar-MA" dirty="0">
                <a:latin typeface="JF-Flat"/>
              </a:rPr>
              <a:t>ا</a:t>
            </a:r>
            <a:endParaRPr lang="fr-FR" dirty="0"/>
          </a:p>
        </p:txBody>
      </p:sp>
      <p:sp>
        <p:nvSpPr>
          <p:cNvPr id="35" name="Rectangle 34">
            <a:extLst>
              <a:ext uri="{FF2B5EF4-FFF2-40B4-BE49-F238E27FC236}">
                <a16:creationId xmlns:a16="http://schemas.microsoft.com/office/drawing/2014/main" id="{5E36ED0A-1EBA-4107-BDB8-711EEB33F81B}"/>
              </a:ext>
            </a:extLst>
          </p:cNvPr>
          <p:cNvSpPr/>
          <p:nvPr/>
        </p:nvSpPr>
        <p:spPr>
          <a:xfrm>
            <a:off x="4937317" y="4124822"/>
            <a:ext cx="373820" cy="369332"/>
          </a:xfrm>
          <a:prstGeom prst="rect">
            <a:avLst/>
          </a:prstGeom>
        </p:spPr>
        <p:txBody>
          <a:bodyPr wrap="none">
            <a:spAutoFit/>
          </a:bodyPr>
          <a:lstStyle/>
          <a:p>
            <a:r>
              <a:rPr lang="ar-MA" dirty="0">
                <a:latin typeface="JF-Flat"/>
              </a:rPr>
              <a:t>س</a:t>
            </a:r>
            <a:endParaRPr lang="fr-FR" dirty="0"/>
          </a:p>
        </p:txBody>
      </p:sp>
      <p:sp>
        <p:nvSpPr>
          <p:cNvPr id="36" name="Rectangle 35">
            <a:extLst>
              <a:ext uri="{FF2B5EF4-FFF2-40B4-BE49-F238E27FC236}">
                <a16:creationId xmlns:a16="http://schemas.microsoft.com/office/drawing/2014/main" id="{6EFD56D2-BC35-4693-8821-38F364C3F40F}"/>
              </a:ext>
            </a:extLst>
          </p:cNvPr>
          <p:cNvSpPr/>
          <p:nvPr/>
        </p:nvSpPr>
        <p:spPr>
          <a:xfrm>
            <a:off x="7214081" y="4124822"/>
            <a:ext cx="263214" cy="369332"/>
          </a:xfrm>
          <a:prstGeom prst="rect">
            <a:avLst/>
          </a:prstGeom>
        </p:spPr>
        <p:txBody>
          <a:bodyPr wrap="none">
            <a:spAutoFit/>
          </a:bodyPr>
          <a:lstStyle/>
          <a:p>
            <a:r>
              <a:rPr lang="ar-MA" dirty="0">
                <a:latin typeface="JF-Flat"/>
              </a:rPr>
              <a:t>م</a:t>
            </a:r>
            <a:endParaRPr lang="fr-FR" dirty="0"/>
          </a:p>
        </p:txBody>
      </p:sp>
      <p:sp>
        <p:nvSpPr>
          <p:cNvPr id="37" name="Rectangle 36">
            <a:extLst>
              <a:ext uri="{FF2B5EF4-FFF2-40B4-BE49-F238E27FC236}">
                <a16:creationId xmlns:a16="http://schemas.microsoft.com/office/drawing/2014/main" id="{4208E1B2-E59C-4455-B8A7-B53230707410}"/>
              </a:ext>
            </a:extLst>
          </p:cNvPr>
          <p:cNvSpPr/>
          <p:nvPr/>
        </p:nvSpPr>
        <p:spPr>
          <a:xfrm>
            <a:off x="596840" y="5028874"/>
            <a:ext cx="461986" cy="369332"/>
          </a:xfrm>
          <a:prstGeom prst="rect">
            <a:avLst/>
          </a:prstGeom>
        </p:spPr>
        <p:txBody>
          <a:bodyPr wrap="none">
            <a:spAutoFit/>
          </a:bodyPr>
          <a:lstStyle/>
          <a:p>
            <a:r>
              <a:rPr lang="ar-MA" dirty="0">
                <a:latin typeface="JF-Flat"/>
              </a:rPr>
              <a:t>رب</a:t>
            </a:r>
            <a:endParaRPr lang="fr-FR" dirty="0"/>
          </a:p>
        </p:txBody>
      </p:sp>
      <p:sp>
        <p:nvSpPr>
          <p:cNvPr id="38" name="Ellipse 37">
            <a:extLst>
              <a:ext uri="{FF2B5EF4-FFF2-40B4-BE49-F238E27FC236}">
                <a16:creationId xmlns:a16="http://schemas.microsoft.com/office/drawing/2014/main" id="{53942057-33AB-4AAA-9F32-E662E715AB13}"/>
              </a:ext>
            </a:extLst>
          </p:cNvPr>
          <p:cNvSpPr/>
          <p:nvPr/>
        </p:nvSpPr>
        <p:spPr>
          <a:xfrm>
            <a:off x="1323148" y="4918205"/>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0</a:t>
            </a:r>
            <a:endParaRPr lang="fr-MA" dirty="0"/>
          </a:p>
        </p:txBody>
      </p:sp>
      <p:cxnSp>
        <p:nvCxnSpPr>
          <p:cNvPr id="39" name="Connecteur droit avec flèche 38">
            <a:extLst>
              <a:ext uri="{FF2B5EF4-FFF2-40B4-BE49-F238E27FC236}">
                <a16:creationId xmlns:a16="http://schemas.microsoft.com/office/drawing/2014/main" id="{937AF65A-1A96-4183-8713-4AFBF6C77CC3}"/>
              </a:ext>
            </a:extLst>
          </p:cNvPr>
          <p:cNvCxnSpPr/>
          <p:nvPr/>
        </p:nvCxnSpPr>
        <p:spPr>
          <a:xfrm flipV="1">
            <a:off x="2157649" y="5299470"/>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Ellipse 39">
            <a:extLst>
              <a:ext uri="{FF2B5EF4-FFF2-40B4-BE49-F238E27FC236}">
                <a16:creationId xmlns:a16="http://schemas.microsoft.com/office/drawing/2014/main" id="{63C40524-6AD7-4232-821D-57806FFA541A}"/>
              </a:ext>
            </a:extLst>
          </p:cNvPr>
          <p:cNvSpPr/>
          <p:nvPr/>
        </p:nvSpPr>
        <p:spPr>
          <a:xfrm>
            <a:off x="3552725" y="4947660"/>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1</a:t>
            </a:r>
            <a:endParaRPr lang="fr-MA" dirty="0"/>
          </a:p>
        </p:txBody>
      </p:sp>
      <p:cxnSp>
        <p:nvCxnSpPr>
          <p:cNvPr id="41" name="Connecteur droit avec flèche 40">
            <a:extLst>
              <a:ext uri="{FF2B5EF4-FFF2-40B4-BE49-F238E27FC236}">
                <a16:creationId xmlns:a16="http://schemas.microsoft.com/office/drawing/2014/main" id="{C908F044-B33B-476C-9EE4-8342DA76C88E}"/>
              </a:ext>
            </a:extLst>
          </p:cNvPr>
          <p:cNvCxnSpPr/>
          <p:nvPr/>
        </p:nvCxnSpPr>
        <p:spPr>
          <a:xfrm flipV="1">
            <a:off x="4367152" y="5285009"/>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Ellipse 41">
            <a:extLst>
              <a:ext uri="{FF2B5EF4-FFF2-40B4-BE49-F238E27FC236}">
                <a16:creationId xmlns:a16="http://schemas.microsoft.com/office/drawing/2014/main" id="{E07843E8-DDC5-43B9-80A8-66FD7EB405DB}"/>
              </a:ext>
            </a:extLst>
          </p:cNvPr>
          <p:cNvSpPr/>
          <p:nvPr/>
        </p:nvSpPr>
        <p:spPr>
          <a:xfrm>
            <a:off x="5777061" y="4947411"/>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2</a:t>
            </a:r>
            <a:endParaRPr lang="fr-MA" dirty="0"/>
          </a:p>
        </p:txBody>
      </p:sp>
      <p:sp>
        <p:nvSpPr>
          <p:cNvPr id="43" name="Rectangle 42">
            <a:extLst>
              <a:ext uri="{FF2B5EF4-FFF2-40B4-BE49-F238E27FC236}">
                <a16:creationId xmlns:a16="http://schemas.microsoft.com/office/drawing/2014/main" id="{F58E9679-02EA-4406-AC05-8735A7157352}"/>
              </a:ext>
            </a:extLst>
          </p:cNvPr>
          <p:cNvSpPr/>
          <p:nvPr/>
        </p:nvSpPr>
        <p:spPr>
          <a:xfrm>
            <a:off x="2666966" y="4947411"/>
            <a:ext cx="296876" cy="369332"/>
          </a:xfrm>
          <a:prstGeom prst="rect">
            <a:avLst/>
          </a:prstGeom>
        </p:spPr>
        <p:txBody>
          <a:bodyPr wrap="none">
            <a:spAutoFit/>
          </a:bodyPr>
          <a:lstStyle/>
          <a:p>
            <a:r>
              <a:rPr lang="ar-MA" dirty="0">
                <a:latin typeface="JF-Flat"/>
              </a:rPr>
              <a:t>ر</a:t>
            </a:r>
            <a:endParaRPr lang="fr-FR" dirty="0"/>
          </a:p>
        </p:txBody>
      </p:sp>
      <p:sp>
        <p:nvSpPr>
          <p:cNvPr id="44" name="Rectangle 43">
            <a:extLst>
              <a:ext uri="{FF2B5EF4-FFF2-40B4-BE49-F238E27FC236}">
                <a16:creationId xmlns:a16="http://schemas.microsoft.com/office/drawing/2014/main" id="{26BD557C-ADBC-45AB-83B1-1695B30907BD}"/>
              </a:ext>
            </a:extLst>
          </p:cNvPr>
          <p:cNvSpPr/>
          <p:nvPr/>
        </p:nvSpPr>
        <p:spPr>
          <a:xfrm>
            <a:off x="4937317" y="4911513"/>
            <a:ext cx="349776" cy="369332"/>
          </a:xfrm>
          <a:prstGeom prst="rect">
            <a:avLst/>
          </a:prstGeom>
        </p:spPr>
        <p:txBody>
          <a:bodyPr wrap="none">
            <a:spAutoFit/>
          </a:bodyPr>
          <a:lstStyle/>
          <a:p>
            <a:r>
              <a:rPr lang="ar-MA" dirty="0">
                <a:latin typeface="JF-Flat"/>
              </a:rPr>
              <a:t>ب</a:t>
            </a:r>
            <a:endParaRPr lang="fr-FR" dirty="0"/>
          </a:p>
        </p:txBody>
      </p:sp>
      <p:sp>
        <p:nvSpPr>
          <p:cNvPr id="45" name="Rectangle 44">
            <a:extLst>
              <a:ext uri="{FF2B5EF4-FFF2-40B4-BE49-F238E27FC236}">
                <a16:creationId xmlns:a16="http://schemas.microsoft.com/office/drawing/2014/main" id="{70F01C26-09E7-486D-89ED-E238A23C147E}"/>
              </a:ext>
            </a:extLst>
          </p:cNvPr>
          <p:cNvSpPr/>
          <p:nvPr/>
        </p:nvSpPr>
        <p:spPr>
          <a:xfrm>
            <a:off x="680321" y="5847098"/>
            <a:ext cx="324128" cy="369332"/>
          </a:xfrm>
          <a:prstGeom prst="rect">
            <a:avLst/>
          </a:prstGeom>
        </p:spPr>
        <p:txBody>
          <a:bodyPr wrap="none">
            <a:spAutoFit/>
          </a:bodyPr>
          <a:lstStyle/>
          <a:p>
            <a:r>
              <a:rPr lang="ar-MA" dirty="0">
                <a:latin typeface="JF-Flat"/>
              </a:rPr>
              <a:t>ك</a:t>
            </a:r>
            <a:endParaRPr lang="fr-FR" dirty="0"/>
          </a:p>
        </p:txBody>
      </p:sp>
      <p:sp>
        <p:nvSpPr>
          <p:cNvPr id="46" name="Ellipse 45">
            <a:extLst>
              <a:ext uri="{FF2B5EF4-FFF2-40B4-BE49-F238E27FC236}">
                <a16:creationId xmlns:a16="http://schemas.microsoft.com/office/drawing/2014/main" id="{6D981EC2-0801-41EA-9784-8F40A331F8CC}"/>
              </a:ext>
            </a:extLst>
          </p:cNvPr>
          <p:cNvSpPr/>
          <p:nvPr/>
        </p:nvSpPr>
        <p:spPr>
          <a:xfrm>
            <a:off x="1312693" y="5694413"/>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0</a:t>
            </a:r>
            <a:endParaRPr lang="fr-MA" dirty="0"/>
          </a:p>
        </p:txBody>
      </p:sp>
      <p:cxnSp>
        <p:nvCxnSpPr>
          <p:cNvPr id="47" name="Connecteur droit avec flèche 46">
            <a:extLst>
              <a:ext uri="{FF2B5EF4-FFF2-40B4-BE49-F238E27FC236}">
                <a16:creationId xmlns:a16="http://schemas.microsoft.com/office/drawing/2014/main" id="{23281A5B-4582-475D-B323-AD86514C049B}"/>
              </a:ext>
            </a:extLst>
          </p:cNvPr>
          <p:cNvCxnSpPr/>
          <p:nvPr/>
        </p:nvCxnSpPr>
        <p:spPr>
          <a:xfrm flipV="1">
            <a:off x="2120487" y="6027063"/>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Ellipse 47">
            <a:extLst>
              <a:ext uri="{FF2B5EF4-FFF2-40B4-BE49-F238E27FC236}">
                <a16:creationId xmlns:a16="http://schemas.microsoft.com/office/drawing/2014/main" id="{6DB26699-9B4C-42E7-9F65-590858278940}"/>
              </a:ext>
            </a:extLst>
          </p:cNvPr>
          <p:cNvSpPr/>
          <p:nvPr/>
        </p:nvSpPr>
        <p:spPr>
          <a:xfrm>
            <a:off x="3510321" y="5711588"/>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1</a:t>
            </a:r>
            <a:endParaRPr lang="fr-MA" dirty="0"/>
          </a:p>
        </p:txBody>
      </p:sp>
      <p:sp>
        <p:nvSpPr>
          <p:cNvPr id="49" name="Rectangle 48">
            <a:extLst>
              <a:ext uri="{FF2B5EF4-FFF2-40B4-BE49-F238E27FC236}">
                <a16:creationId xmlns:a16="http://schemas.microsoft.com/office/drawing/2014/main" id="{74B4C95F-68B2-4C23-9A7C-9DC62D9D81A2}"/>
              </a:ext>
            </a:extLst>
          </p:cNvPr>
          <p:cNvSpPr/>
          <p:nvPr/>
        </p:nvSpPr>
        <p:spPr>
          <a:xfrm>
            <a:off x="2666938" y="5679606"/>
            <a:ext cx="324128" cy="369332"/>
          </a:xfrm>
          <a:prstGeom prst="rect">
            <a:avLst/>
          </a:prstGeom>
        </p:spPr>
        <p:txBody>
          <a:bodyPr wrap="none">
            <a:spAutoFit/>
          </a:bodyPr>
          <a:lstStyle/>
          <a:p>
            <a:r>
              <a:rPr lang="ar-MA" dirty="0">
                <a:latin typeface="JF-Flat"/>
              </a:rPr>
              <a:t>ك</a:t>
            </a:r>
            <a:endParaRPr lang="fr-FR" dirty="0"/>
          </a:p>
        </p:txBody>
      </p:sp>
    </p:spTree>
    <p:extLst>
      <p:ext uri="{BB962C8B-B14F-4D97-AF65-F5344CB8AC3E}">
        <p14:creationId xmlns:p14="http://schemas.microsoft.com/office/powerpoint/2010/main" val="1210074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E4B21E5-CC1C-4C77-A2FF-FA107DC29C20}"/>
              </a:ext>
            </a:extLst>
          </p:cNvPr>
          <p:cNvSpPr>
            <a:spLocks noGrp="1"/>
          </p:cNvSpPr>
          <p:nvPr>
            <p:ph type="title"/>
          </p:nvPr>
        </p:nvSpPr>
        <p:spPr/>
        <p:txBody>
          <a:bodyPr/>
          <a:lstStyle/>
          <a:p>
            <a:r>
              <a:rPr lang="fr-FR" b="1" i="1" dirty="0">
                <a:solidFill>
                  <a:srgbClr val="FF0000"/>
                </a:solidFill>
                <a:latin typeface="Arial" panose="020B0604020202020204" pitchFamily="34" charset="0"/>
                <a:cs typeface="Arial" panose="020B0604020202020204" pitchFamily="34" charset="0"/>
              </a:rPr>
              <a:t>Les automates</a:t>
            </a:r>
            <a:endParaRPr lang="fr-FR" dirty="0"/>
          </a:p>
        </p:txBody>
      </p:sp>
      <p:sp>
        <p:nvSpPr>
          <p:cNvPr id="7" name="Ellipse 6">
            <a:extLst>
              <a:ext uri="{FF2B5EF4-FFF2-40B4-BE49-F238E27FC236}">
                <a16:creationId xmlns:a16="http://schemas.microsoft.com/office/drawing/2014/main" id="{56D8BC96-2799-433E-B550-B3A8582DFF68}"/>
              </a:ext>
            </a:extLst>
          </p:cNvPr>
          <p:cNvSpPr/>
          <p:nvPr/>
        </p:nvSpPr>
        <p:spPr>
          <a:xfrm>
            <a:off x="1328391" y="2538058"/>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0</a:t>
            </a:r>
            <a:endParaRPr lang="fr-MA" dirty="0"/>
          </a:p>
        </p:txBody>
      </p:sp>
      <p:cxnSp>
        <p:nvCxnSpPr>
          <p:cNvPr id="8" name="Connecteur droit avec flèche 7">
            <a:extLst>
              <a:ext uri="{FF2B5EF4-FFF2-40B4-BE49-F238E27FC236}">
                <a16:creationId xmlns:a16="http://schemas.microsoft.com/office/drawing/2014/main" id="{3B667D78-29D7-40EE-9899-21A34C974F16}"/>
              </a:ext>
            </a:extLst>
          </p:cNvPr>
          <p:cNvCxnSpPr/>
          <p:nvPr/>
        </p:nvCxnSpPr>
        <p:spPr>
          <a:xfrm flipV="1">
            <a:off x="2162892" y="2875410"/>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76770D25-A0E5-411F-AD3C-4D79D0177119}"/>
              </a:ext>
            </a:extLst>
          </p:cNvPr>
          <p:cNvSpPr/>
          <p:nvPr/>
        </p:nvSpPr>
        <p:spPr>
          <a:xfrm>
            <a:off x="680321" y="2690743"/>
            <a:ext cx="506870" cy="369332"/>
          </a:xfrm>
          <a:prstGeom prst="rect">
            <a:avLst/>
          </a:prstGeom>
        </p:spPr>
        <p:txBody>
          <a:bodyPr wrap="none">
            <a:spAutoFit/>
          </a:bodyPr>
          <a:lstStyle/>
          <a:p>
            <a:r>
              <a:rPr lang="ar-MA" dirty="0"/>
              <a:t>الذي</a:t>
            </a:r>
          </a:p>
        </p:txBody>
      </p:sp>
      <p:sp>
        <p:nvSpPr>
          <p:cNvPr id="10" name="Rectangle 9">
            <a:extLst>
              <a:ext uri="{FF2B5EF4-FFF2-40B4-BE49-F238E27FC236}">
                <a16:creationId xmlns:a16="http://schemas.microsoft.com/office/drawing/2014/main" id="{A1A04E5D-7A6A-436E-8AE4-A29447D0E5A3}"/>
              </a:ext>
            </a:extLst>
          </p:cNvPr>
          <p:cNvSpPr/>
          <p:nvPr/>
        </p:nvSpPr>
        <p:spPr>
          <a:xfrm>
            <a:off x="2740629" y="2563735"/>
            <a:ext cx="234360" cy="369332"/>
          </a:xfrm>
          <a:prstGeom prst="rect">
            <a:avLst/>
          </a:prstGeom>
        </p:spPr>
        <p:txBody>
          <a:bodyPr wrap="none">
            <a:spAutoFit/>
          </a:bodyPr>
          <a:lstStyle/>
          <a:p>
            <a:r>
              <a:rPr lang="ar-DZ" b="1" dirty="0">
                <a:latin typeface="Arial" panose="020B0604020202020204" pitchFamily="34" charset="0"/>
                <a:cs typeface="arial" panose="020B0604020202020204" pitchFamily="34" charset="0"/>
              </a:rPr>
              <a:t>ا</a:t>
            </a:r>
            <a:endParaRPr lang="fr-FR" dirty="0"/>
          </a:p>
        </p:txBody>
      </p:sp>
      <p:sp>
        <p:nvSpPr>
          <p:cNvPr id="11" name="Ellipse 10">
            <a:extLst>
              <a:ext uri="{FF2B5EF4-FFF2-40B4-BE49-F238E27FC236}">
                <a16:creationId xmlns:a16="http://schemas.microsoft.com/office/drawing/2014/main" id="{3118FA2C-AF90-471F-BDA8-E655DF3D5300}"/>
              </a:ext>
            </a:extLst>
          </p:cNvPr>
          <p:cNvSpPr/>
          <p:nvPr/>
        </p:nvSpPr>
        <p:spPr>
          <a:xfrm>
            <a:off x="3552726" y="2537102"/>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1</a:t>
            </a:r>
            <a:endParaRPr lang="fr-MA" dirty="0"/>
          </a:p>
        </p:txBody>
      </p:sp>
      <p:cxnSp>
        <p:nvCxnSpPr>
          <p:cNvPr id="12" name="Connecteur droit avec flèche 11">
            <a:extLst>
              <a:ext uri="{FF2B5EF4-FFF2-40B4-BE49-F238E27FC236}">
                <a16:creationId xmlns:a16="http://schemas.microsoft.com/office/drawing/2014/main" id="{20044E91-6689-4B2A-8610-B9F74D65CA6F}"/>
              </a:ext>
            </a:extLst>
          </p:cNvPr>
          <p:cNvCxnSpPr/>
          <p:nvPr/>
        </p:nvCxnSpPr>
        <p:spPr>
          <a:xfrm flipV="1">
            <a:off x="4358457" y="2871728"/>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21BACDF1-8367-41C1-81A3-38879EE1028C}"/>
              </a:ext>
            </a:extLst>
          </p:cNvPr>
          <p:cNvSpPr/>
          <p:nvPr/>
        </p:nvSpPr>
        <p:spPr>
          <a:xfrm>
            <a:off x="4902410" y="2563735"/>
            <a:ext cx="301686" cy="369332"/>
          </a:xfrm>
          <a:prstGeom prst="rect">
            <a:avLst/>
          </a:prstGeom>
        </p:spPr>
        <p:txBody>
          <a:bodyPr wrap="none">
            <a:spAutoFit/>
          </a:bodyPr>
          <a:lstStyle/>
          <a:p>
            <a:r>
              <a:rPr lang="ar-MA" dirty="0"/>
              <a:t>ل</a:t>
            </a:r>
            <a:endParaRPr lang="fr-FR" dirty="0"/>
          </a:p>
        </p:txBody>
      </p:sp>
      <p:sp>
        <p:nvSpPr>
          <p:cNvPr id="14" name="Ellipse 13">
            <a:extLst>
              <a:ext uri="{FF2B5EF4-FFF2-40B4-BE49-F238E27FC236}">
                <a16:creationId xmlns:a16="http://schemas.microsoft.com/office/drawing/2014/main" id="{2A9762A0-B70D-4B78-98AF-B8A0B31301E6}"/>
              </a:ext>
            </a:extLst>
          </p:cNvPr>
          <p:cNvSpPr/>
          <p:nvPr/>
        </p:nvSpPr>
        <p:spPr>
          <a:xfrm>
            <a:off x="5768207" y="2563735"/>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2</a:t>
            </a:r>
            <a:endParaRPr lang="fr-MA" dirty="0"/>
          </a:p>
        </p:txBody>
      </p:sp>
      <p:cxnSp>
        <p:nvCxnSpPr>
          <p:cNvPr id="15" name="Connecteur droit avec flèche 14">
            <a:extLst>
              <a:ext uri="{FF2B5EF4-FFF2-40B4-BE49-F238E27FC236}">
                <a16:creationId xmlns:a16="http://schemas.microsoft.com/office/drawing/2014/main" id="{72D00C9E-C287-4B9A-A6B0-F5CE1D6A883C}"/>
              </a:ext>
            </a:extLst>
          </p:cNvPr>
          <p:cNvCxnSpPr/>
          <p:nvPr/>
        </p:nvCxnSpPr>
        <p:spPr>
          <a:xfrm flipV="1">
            <a:off x="6611562" y="2871729"/>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45FA43E3-BB9B-4A82-A6DB-6CD4D02D935D}"/>
              </a:ext>
            </a:extLst>
          </p:cNvPr>
          <p:cNvSpPr/>
          <p:nvPr/>
        </p:nvSpPr>
        <p:spPr>
          <a:xfrm>
            <a:off x="7158041" y="2610163"/>
            <a:ext cx="263214" cy="369332"/>
          </a:xfrm>
          <a:prstGeom prst="rect">
            <a:avLst/>
          </a:prstGeom>
        </p:spPr>
        <p:txBody>
          <a:bodyPr wrap="none">
            <a:spAutoFit/>
          </a:bodyPr>
          <a:lstStyle/>
          <a:p>
            <a:r>
              <a:rPr lang="ar-MA" dirty="0"/>
              <a:t>ذ</a:t>
            </a:r>
            <a:endParaRPr lang="fr-FR" dirty="0"/>
          </a:p>
        </p:txBody>
      </p:sp>
      <p:sp>
        <p:nvSpPr>
          <p:cNvPr id="17" name="Ellipse 16">
            <a:extLst>
              <a:ext uri="{FF2B5EF4-FFF2-40B4-BE49-F238E27FC236}">
                <a16:creationId xmlns:a16="http://schemas.microsoft.com/office/drawing/2014/main" id="{AF4017D4-FB9B-4D1E-8F67-9EE2514D060D}"/>
              </a:ext>
            </a:extLst>
          </p:cNvPr>
          <p:cNvSpPr/>
          <p:nvPr/>
        </p:nvSpPr>
        <p:spPr>
          <a:xfrm>
            <a:off x="8001396" y="2534377"/>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3</a:t>
            </a:r>
            <a:endParaRPr lang="fr-MA" dirty="0"/>
          </a:p>
        </p:txBody>
      </p:sp>
      <p:cxnSp>
        <p:nvCxnSpPr>
          <p:cNvPr id="18" name="Connecteur droit avec flèche 17">
            <a:extLst>
              <a:ext uri="{FF2B5EF4-FFF2-40B4-BE49-F238E27FC236}">
                <a16:creationId xmlns:a16="http://schemas.microsoft.com/office/drawing/2014/main" id="{A3332F9C-76FC-4478-8601-BE4AF570E919}"/>
              </a:ext>
            </a:extLst>
          </p:cNvPr>
          <p:cNvCxnSpPr/>
          <p:nvPr/>
        </p:nvCxnSpPr>
        <p:spPr>
          <a:xfrm flipV="1">
            <a:off x="8835897" y="2871728"/>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D83BC050-7F46-48C2-966A-8CEB687157A9}"/>
              </a:ext>
            </a:extLst>
          </p:cNvPr>
          <p:cNvSpPr/>
          <p:nvPr/>
        </p:nvSpPr>
        <p:spPr>
          <a:xfrm>
            <a:off x="9414436" y="2563735"/>
            <a:ext cx="332142" cy="369332"/>
          </a:xfrm>
          <a:prstGeom prst="rect">
            <a:avLst/>
          </a:prstGeom>
        </p:spPr>
        <p:txBody>
          <a:bodyPr wrap="none">
            <a:spAutoFit/>
          </a:bodyPr>
          <a:lstStyle/>
          <a:p>
            <a:r>
              <a:rPr lang="ar-MA" dirty="0"/>
              <a:t>ي</a:t>
            </a:r>
            <a:endParaRPr lang="fr-FR" dirty="0"/>
          </a:p>
        </p:txBody>
      </p:sp>
      <p:sp>
        <p:nvSpPr>
          <p:cNvPr id="20" name="Ellipse 19">
            <a:extLst>
              <a:ext uri="{FF2B5EF4-FFF2-40B4-BE49-F238E27FC236}">
                <a16:creationId xmlns:a16="http://schemas.microsoft.com/office/drawing/2014/main" id="{A1BF5558-E080-41B1-967D-E6CC400ED050}"/>
              </a:ext>
            </a:extLst>
          </p:cNvPr>
          <p:cNvSpPr/>
          <p:nvPr/>
        </p:nvSpPr>
        <p:spPr>
          <a:xfrm>
            <a:off x="10234585" y="2506077"/>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MA" dirty="0"/>
              <a:t>4</a:t>
            </a:r>
          </a:p>
        </p:txBody>
      </p:sp>
      <p:sp>
        <p:nvSpPr>
          <p:cNvPr id="21" name="Rectangle 20">
            <a:extLst>
              <a:ext uri="{FF2B5EF4-FFF2-40B4-BE49-F238E27FC236}">
                <a16:creationId xmlns:a16="http://schemas.microsoft.com/office/drawing/2014/main" id="{1D9E548C-F143-4E34-A1CC-01D270DA62E9}"/>
              </a:ext>
            </a:extLst>
          </p:cNvPr>
          <p:cNvSpPr/>
          <p:nvPr/>
        </p:nvSpPr>
        <p:spPr>
          <a:xfrm>
            <a:off x="680321" y="3429000"/>
            <a:ext cx="489236" cy="369332"/>
          </a:xfrm>
          <a:prstGeom prst="rect">
            <a:avLst/>
          </a:prstGeom>
        </p:spPr>
        <p:txBody>
          <a:bodyPr wrap="none">
            <a:spAutoFit/>
          </a:bodyPr>
          <a:lstStyle/>
          <a:p>
            <a:r>
              <a:rPr lang="ar-MA" dirty="0"/>
              <a:t>خلق</a:t>
            </a:r>
            <a:endParaRPr lang="fr-FR" dirty="0"/>
          </a:p>
        </p:txBody>
      </p:sp>
      <p:sp>
        <p:nvSpPr>
          <p:cNvPr id="22" name="Ellipse 21">
            <a:extLst>
              <a:ext uri="{FF2B5EF4-FFF2-40B4-BE49-F238E27FC236}">
                <a16:creationId xmlns:a16="http://schemas.microsoft.com/office/drawing/2014/main" id="{2D6979D8-DC16-4B22-B71C-1F4184D07EB9}"/>
              </a:ext>
            </a:extLst>
          </p:cNvPr>
          <p:cNvSpPr/>
          <p:nvPr/>
        </p:nvSpPr>
        <p:spPr>
          <a:xfrm>
            <a:off x="1328391" y="3331441"/>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0</a:t>
            </a:r>
            <a:endParaRPr lang="fr-MA" dirty="0"/>
          </a:p>
        </p:txBody>
      </p:sp>
      <p:cxnSp>
        <p:nvCxnSpPr>
          <p:cNvPr id="23" name="Connecteur droit avec flèche 22">
            <a:extLst>
              <a:ext uri="{FF2B5EF4-FFF2-40B4-BE49-F238E27FC236}">
                <a16:creationId xmlns:a16="http://schemas.microsoft.com/office/drawing/2014/main" id="{3AE56F1E-4BC4-4607-BD3A-19A619B6474E}"/>
              </a:ext>
            </a:extLst>
          </p:cNvPr>
          <p:cNvCxnSpPr/>
          <p:nvPr/>
        </p:nvCxnSpPr>
        <p:spPr>
          <a:xfrm flipV="1">
            <a:off x="2195145" y="3698246"/>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Ellipse 23">
            <a:extLst>
              <a:ext uri="{FF2B5EF4-FFF2-40B4-BE49-F238E27FC236}">
                <a16:creationId xmlns:a16="http://schemas.microsoft.com/office/drawing/2014/main" id="{F539CFBB-56D4-4CB8-8B91-117744763094}"/>
              </a:ext>
            </a:extLst>
          </p:cNvPr>
          <p:cNvSpPr/>
          <p:nvPr/>
        </p:nvSpPr>
        <p:spPr>
          <a:xfrm>
            <a:off x="3552726" y="3331441"/>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1</a:t>
            </a:r>
            <a:endParaRPr lang="fr-MA" dirty="0"/>
          </a:p>
        </p:txBody>
      </p:sp>
      <p:sp>
        <p:nvSpPr>
          <p:cNvPr id="25" name="Rectangle 24">
            <a:extLst>
              <a:ext uri="{FF2B5EF4-FFF2-40B4-BE49-F238E27FC236}">
                <a16:creationId xmlns:a16="http://schemas.microsoft.com/office/drawing/2014/main" id="{F717B42C-7C7B-46E4-AC0D-A207C312A324}"/>
              </a:ext>
            </a:extLst>
          </p:cNvPr>
          <p:cNvSpPr/>
          <p:nvPr/>
        </p:nvSpPr>
        <p:spPr>
          <a:xfrm>
            <a:off x="2677678" y="3331441"/>
            <a:ext cx="314510" cy="369332"/>
          </a:xfrm>
          <a:prstGeom prst="rect">
            <a:avLst/>
          </a:prstGeom>
        </p:spPr>
        <p:txBody>
          <a:bodyPr wrap="none">
            <a:spAutoFit/>
          </a:bodyPr>
          <a:lstStyle/>
          <a:p>
            <a:r>
              <a:rPr lang="ar-MA" dirty="0"/>
              <a:t>خ</a:t>
            </a:r>
            <a:endParaRPr lang="fr-FR" dirty="0"/>
          </a:p>
        </p:txBody>
      </p:sp>
      <p:sp>
        <p:nvSpPr>
          <p:cNvPr id="26" name="Rectangle 25">
            <a:extLst>
              <a:ext uri="{FF2B5EF4-FFF2-40B4-BE49-F238E27FC236}">
                <a16:creationId xmlns:a16="http://schemas.microsoft.com/office/drawing/2014/main" id="{0B69BB39-C136-4B4C-BFD3-9353A239BA71}"/>
              </a:ext>
            </a:extLst>
          </p:cNvPr>
          <p:cNvSpPr/>
          <p:nvPr/>
        </p:nvSpPr>
        <p:spPr>
          <a:xfrm>
            <a:off x="547391" y="4167257"/>
            <a:ext cx="710451" cy="369332"/>
          </a:xfrm>
          <a:prstGeom prst="rect">
            <a:avLst/>
          </a:prstGeom>
        </p:spPr>
        <p:txBody>
          <a:bodyPr wrap="none">
            <a:spAutoFit/>
          </a:bodyPr>
          <a:lstStyle/>
          <a:p>
            <a:r>
              <a:rPr lang="ar-MA" dirty="0"/>
              <a:t>الإنسان</a:t>
            </a:r>
            <a:endParaRPr lang="fr-FR" dirty="0"/>
          </a:p>
        </p:txBody>
      </p:sp>
      <p:sp>
        <p:nvSpPr>
          <p:cNvPr id="27" name="Ellipse 26">
            <a:extLst>
              <a:ext uri="{FF2B5EF4-FFF2-40B4-BE49-F238E27FC236}">
                <a16:creationId xmlns:a16="http://schemas.microsoft.com/office/drawing/2014/main" id="{641BD410-1A59-4923-9D44-ED99C2C07D59}"/>
              </a:ext>
            </a:extLst>
          </p:cNvPr>
          <p:cNvSpPr/>
          <p:nvPr/>
        </p:nvSpPr>
        <p:spPr>
          <a:xfrm>
            <a:off x="1328391" y="4124824"/>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0</a:t>
            </a:r>
            <a:endParaRPr lang="fr-MA" dirty="0"/>
          </a:p>
        </p:txBody>
      </p:sp>
      <p:cxnSp>
        <p:nvCxnSpPr>
          <p:cNvPr id="28" name="Connecteur droit avec flèche 27">
            <a:extLst>
              <a:ext uri="{FF2B5EF4-FFF2-40B4-BE49-F238E27FC236}">
                <a16:creationId xmlns:a16="http://schemas.microsoft.com/office/drawing/2014/main" id="{FA531E82-5592-4300-8D45-8F0FABCB2D0C}"/>
              </a:ext>
            </a:extLst>
          </p:cNvPr>
          <p:cNvCxnSpPr/>
          <p:nvPr/>
        </p:nvCxnSpPr>
        <p:spPr>
          <a:xfrm flipV="1">
            <a:off x="2157649" y="4462174"/>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Ellipse 28">
            <a:extLst>
              <a:ext uri="{FF2B5EF4-FFF2-40B4-BE49-F238E27FC236}">
                <a16:creationId xmlns:a16="http://schemas.microsoft.com/office/drawing/2014/main" id="{F332D779-984C-4D47-B5DC-3D288452C7D1}"/>
              </a:ext>
            </a:extLst>
          </p:cNvPr>
          <p:cNvSpPr/>
          <p:nvPr/>
        </p:nvSpPr>
        <p:spPr>
          <a:xfrm>
            <a:off x="3552726" y="4124822"/>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1</a:t>
            </a:r>
            <a:endParaRPr lang="fr-MA" dirty="0"/>
          </a:p>
        </p:txBody>
      </p:sp>
      <p:cxnSp>
        <p:nvCxnSpPr>
          <p:cNvPr id="30" name="Connecteur droit avec flèche 29">
            <a:extLst>
              <a:ext uri="{FF2B5EF4-FFF2-40B4-BE49-F238E27FC236}">
                <a16:creationId xmlns:a16="http://schemas.microsoft.com/office/drawing/2014/main" id="{76B2ECD2-EEA1-4299-BB3F-2C5DF1A0678A}"/>
              </a:ext>
            </a:extLst>
          </p:cNvPr>
          <p:cNvCxnSpPr/>
          <p:nvPr/>
        </p:nvCxnSpPr>
        <p:spPr>
          <a:xfrm flipV="1">
            <a:off x="4367152" y="4462147"/>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Ellipse 30">
            <a:extLst>
              <a:ext uri="{FF2B5EF4-FFF2-40B4-BE49-F238E27FC236}">
                <a16:creationId xmlns:a16="http://schemas.microsoft.com/office/drawing/2014/main" id="{C676685D-BADB-4B8B-9C7B-CB32A20833E0}"/>
              </a:ext>
            </a:extLst>
          </p:cNvPr>
          <p:cNvSpPr/>
          <p:nvPr/>
        </p:nvSpPr>
        <p:spPr>
          <a:xfrm>
            <a:off x="5736911" y="4124822"/>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2</a:t>
            </a:r>
            <a:endParaRPr lang="fr-MA" dirty="0"/>
          </a:p>
        </p:txBody>
      </p:sp>
      <p:cxnSp>
        <p:nvCxnSpPr>
          <p:cNvPr id="32" name="Connecteur droit avec flèche 31">
            <a:extLst>
              <a:ext uri="{FF2B5EF4-FFF2-40B4-BE49-F238E27FC236}">
                <a16:creationId xmlns:a16="http://schemas.microsoft.com/office/drawing/2014/main" id="{2BA2FE26-0008-4050-BEE3-BD1F06A3EF91}"/>
              </a:ext>
            </a:extLst>
          </p:cNvPr>
          <p:cNvCxnSpPr/>
          <p:nvPr/>
        </p:nvCxnSpPr>
        <p:spPr>
          <a:xfrm flipV="1">
            <a:off x="6531262" y="4462146"/>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Ellipse 32">
            <a:extLst>
              <a:ext uri="{FF2B5EF4-FFF2-40B4-BE49-F238E27FC236}">
                <a16:creationId xmlns:a16="http://schemas.microsoft.com/office/drawing/2014/main" id="{0390E55A-2F5C-4FE7-BF37-E51F429DB0CA}"/>
              </a:ext>
            </a:extLst>
          </p:cNvPr>
          <p:cNvSpPr/>
          <p:nvPr/>
        </p:nvSpPr>
        <p:spPr>
          <a:xfrm>
            <a:off x="7921096" y="4104346"/>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3</a:t>
            </a:r>
            <a:endParaRPr lang="fr-MA" dirty="0"/>
          </a:p>
        </p:txBody>
      </p:sp>
      <p:sp>
        <p:nvSpPr>
          <p:cNvPr id="34" name="Rectangle 33">
            <a:extLst>
              <a:ext uri="{FF2B5EF4-FFF2-40B4-BE49-F238E27FC236}">
                <a16:creationId xmlns:a16="http://schemas.microsoft.com/office/drawing/2014/main" id="{1F7A3814-3029-4A98-A1E0-8768C7FD48B1}"/>
              </a:ext>
            </a:extLst>
          </p:cNvPr>
          <p:cNvSpPr/>
          <p:nvPr/>
        </p:nvSpPr>
        <p:spPr>
          <a:xfrm>
            <a:off x="2731086" y="4159043"/>
            <a:ext cx="232756" cy="369332"/>
          </a:xfrm>
          <a:prstGeom prst="rect">
            <a:avLst/>
          </a:prstGeom>
        </p:spPr>
        <p:txBody>
          <a:bodyPr wrap="none">
            <a:spAutoFit/>
          </a:bodyPr>
          <a:lstStyle/>
          <a:p>
            <a:r>
              <a:rPr lang="ar-MA" dirty="0">
                <a:latin typeface="JF-Flat"/>
              </a:rPr>
              <a:t>ا</a:t>
            </a:r>
            <a:endParaRPr lang="fr-FR" dirty="0"/>
          </a:p>
        </p:txBody>
      </p:sp>
      <p:sp>
        <p:nvSpPr>
          <p:cNvPr id="35" name="Rectangle 34">
            <a:extLst>
              <a:ext uri="{FF2B5EF4-FFF2-40B4-BE49-F238E27FC236}">
                <a16:creationId xmlns:a16="http://schemas.microsoft.com/office/drawing/2014/main" id="{5E36ED0A-1EBA-4107-BDB8-711EEB33F81B}"/>
              </a:ext>
            </a:extLst>
          </p:cNvPr>
          <p:cNvSpPr/>
          <p:nvPr/>
        </p:nvSpPr>
        <p:spPr>
          <a:xfrm>
            <a:off x="4937317" y="4124822"/>
            <a:ext cx="301686" cy="646331"/>
          </a:xfrm>
          <a:prstGeom prst="rect">
            <a:avLst/>
          </a:prstGeom>
        </p:spPr>
        <p:txBody>
          <a:bodyPr wrap="none">
            <a:spAutoFit/>
          </a:bodyPr>
          <a:lstStyle/>
          <a:p>
            <a:r>
              <a:rPr lang="ar-MA" dirty="0">
                <a:latin typeface="JF-Flat"/>
              </a:rPr>
              <a:t>ل</a:t>
            </a:r>
            <a:endParaRPr lang="fr-FR" dirty="0"/>
          </a:p>
          <a:p>
            <a:endParaRPr lang="fr-FR" dirty="0"/>
          </a:p>
        </p:txBody>
      </p:sp>
      <p:sp>
        <p:nvSpPr>
          <p:cNvPr id="36" name="Rectangle 35">
            <a:extLst>
              <a:ext uri="{FF2B5EF4-FFF2-40B4-BE49-F238E27FC236}">
                <a16:creationId xmlns:a16="http://schemas.microsoft.com/office/drawing/2014/main" id="{6EFD56D2-BC35-4693-8821-38F364C3F40F}"/>
              </a:ext>
            </a:extLst>
          </p:cNvPr>
          <p:cNvSpPr/>
          <p:nvPr/>
        </p:nvSpPr>
        <p:spPr>
          <a:xfrm>
            <a:off x="7214081" y="4124822"/>
            <a:ext cx="232756" cy="369332"/>
          </a:xfrm>
          <a:prstGeom prst="rect">
            <a:avLst/>
          </a:prstGeom>
        </p:spPr>
        <p:txBody>
          <a:bodyPr wrap="none">
            <a:spAutoFit/>
          </a:bodyPr>
          <a:lstStyle/>
          <a:p>
            <a:r>
              <a:rPr lang="ar-MA" dirty="0"/>
              <a:t>إ</a:t>
            </a:r>
            <a:endParaRPr lang="fr-FR" dirty="0"/>
          </a:p>
        </p:txBody>
      </p:sp>
      <p:sp>
        <p:nvSpPr>
          <p:cNvPr id="38" name="Ellipse 37">
            <a:extLst>
              <a:ext uri="{FF2B5EF4-FFF2-40B4-BE49-F238E27FC236}">
                <a16:creationId xmlns:a16="http://schemas.microsoft.com/office/drawing/2014/main" id="{53942057-33AB-4AAA-9F32-E662E715AB13}"/>
              </a:ext>
            </a:extLst>
          </p:cNvPr>
          <p:cNvSpPr/>
          <p:nvPr/>
        </p:nvSpPr>
        <p:spPr>
          <a:xfrm>
            <a:off x="130140" y="4860337"/>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5</a:t>
            </a:r>
            <a:endParaRPr lang="fr-MA" dirty="0"/>
          </a:p>
        </p:txBody>
      </p:sp>
      <p:cxnSp>
        <p:nvCxnSpPr>
          <p:cNvPr id="39" name="Connecteur droit avec flèche 38">
            <a:extLst>
              <a:ext uri="{FF2B5EF4-FFF2-40B4-BE49-F238E27FC236}">
                <a16:creationId xmlns:a16="http://schemas.microsoft.com/office/drawing/2014/main" id="{937AF65A-1A96-4183-8713-4AFBF6C77CC3}"/>
              </a:ext>
            </a:extLst>
          </p:cNvPr>
          <p:cNvCxnSpPr/>
          <p:nvPr/>
        </p:nvCxnSpPr>
        <p:spPr>
          <a:xfrm flipV="1">
            <a:off x="955101" y="5197688"/>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Ellipse 39">
            <a:extLst>
              <a:ext uri="{FF2B5EF4-FFF2-40B4-BE49-F238E27FC236}">
                <a16:creationId xmlns:a16="http://schemas.microsoft.com/office/drawing/2014/main" id="{63C40524-6AD7-4232-821D-57806FFA541A}"/>
              </a:ext>
            </a:extLst>
          </p:cNvPr>
          <p:cNvSpPr/>
          <p:nvPr/>
        </p:nvSpPr>
        <p:spPr>
          <a:xfrm>
            <a:off x="2344935" y="4831506"/>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6</a:t>
            </a:r>
            <a:endParaRPr lang="fr-MA" dirty="0"/>
          </a:p>
        </p:txBody>
      </p:sp>
      <p:cxnSp>
        <p:nvCxnSpPr>
          <p:cNvPr id="41" name="Connecteur droit avec flèche 40">
            <a:extLst>
              <a:ext uri="{FF2B5EF4-FFF2-40B4-BE49-F238E27FC236}">
                <a16:creationId xmlns:a16="http://schemas.microsoft.com/office/drawing/2014/main" id="{C908F044-B33B-476C-9EE4-8342DA76C88E}"/>
              </a:ext>
            </a:extLst>
          </p:cNvPr>
          <p:cNvCxnSpPr/>
          <p:nvPr/>
        </p:nvCxnSpPr>
        <p:spPr>
          <a:xfrm flipV="1">
            <a:off x="3169896" y="5167281"/>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Ellipse 41">
            <a:extLst>
              <a:ext uri="{FF2B5EF4-FFF2-40B4-BE49-F238E27FC236}">
                <a16:creationId xmlns:a16="http://schemas.microsoft.com/office/drawing/2014/main" id="{E07843E8-DDC5-43B9-80A8-66FD7EB405DB}"/>
              </a:ext>
            </a:extLst>
          </p:cNvPr>
          <p:cNvSpPr/>
          <p:nvPr/>
        </p:nvSpPr>
        <p:spPr>
          <a:xfrm>
            <a:off x="4559730" y="4857758"/>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7</a:t>
            </a:r>
            <a:endParaRPr lang="fr-MA" dirty="0"/>
          </a:p>
        </p:txBody>
      </p:sp>
      <p:sp>
        <p:nvSpPr>
          <p:cNvPr id="45" name="Rectangle 44">
            <a:extLst>
              <a:ext uri="{FF2B5EF4-FFF2-40B4-BE49-F238E27FC236}">
                <a16:creationId xmlns:a16="http://schemas.microsoft.com/office/drawing/2014/main" id="{70F01C26-09E7-486D-89ED-E238A23C147E}"/>
              </a:ext>
            </a:extLst>
          </p:cNvPr>
          <p:cNvSpPr/>
          <p:nvPr/>
        </p:nvSpPr>
        <p:spPr>
          <a:xfrm>
            <a:off x="481388" y="5864272"/>
            <a:ext cx="397866" cy="369332"/>
          </a:xfrm>
          <a:prstGeom prst="rect">
            <a:avLst/>
          </a:prstGeom>
        </p:spPr>
        <p:txBody>
          <a:bodyPr wrap="none">
            <a:spAutoFit/>
          </a:bodyPr>
          <a:lstStyle/>
          <a:p>
            <a:r>
              <a:rPr lang="ar-MA" dirty="0"/>
              <a:t>من</a:t>
            </a:r>
            <a:endParaRPr lang="fr-FR" dirty="0"/>
          </a:p>
        </p:txBody>
      </p:sp>
      <p:sp>
        <p:nvSpPr>
          <p:cNvPr id="46" name="Ellipse 45">
            <a:extLst>
              <a:ext uri="{FF2B5EF4-FFF2-40B4-BE49-F238E27FC236}">
                <a16:creationId xmlns:a16="http://schemas.microsoft.com/office/drawing/2014/main" id="{6D981EC2-0801-41EA-9784-8F40A331F8CC}"/>
              </a:ext>
            </a:extLst>
          </p:cNvPr>
          <p:cNvSpPr/>
          <p:nvPr/>
        </p:nvSpPr>
        <p:spPr>
          <a:xfrm>
            <a:off x="1141961" y="5689711"/>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0</a:t>
            </a:r>
            <a:endParaRPr lang="fr-MA" dirty="0"/>
          </a:p>
        </p:txBody>
      </p:sp>
      <p:cxnSp>
        <p:nvCxnSpPr>
          <p:cNvPr id="47" name="Connecteur droit avec flèche 46">
            <a:extLst>
              <a:ext uri="{FF2B5EF4-FFF2-40B4-BE49-F238E27FC236}">
                <a16:creationId xmlns:a16="http://schemas.microsoft.com/office/drawing/2014/main" id="{23281A5B-4582-475D-B323-AD86514C049B}"/>
              </a:ext>
            </a:extLst>
          </p:cNvPr>
          <p:cNvCxnSpPr/>
          <p:nvPr/>
        </p:nvCxnSpPr>
        <p:spPr>
          <a:xfrm flipV="1">
            <a:off x="1975162" y="6027062"/>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Ellipse 47">
            <a:extLst>
              <a:ext uri="{FF2B5EF4-FFF2-40B4-BE49-F238E27FC236}">
                <a16:creationId xmlns:a16="http://schemas.microsoft.com/office/drawing/2014/main" id="{6DB26699-9B4C-42E7-9F65-590858278940}"/>
              </a:ext>
            </a:extLst>
          </p:cNvPr>
          <p:cNvSpPr/>
          <p:nvPr/>
        </p:nvSpPr>
        <p:spPr>
          <a:xfrm>
            <a:off x="3364996" y="5711588"/>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1</a:t>
            </a:r>
            <a:endParaRPr lang="fr-MA" dirty="0"/>
          </a:p>
        </p:txBody>
      </p:sp>
      <p:sp>
        <p:nvSpPr>
          <p:cNvPr id="49" name="Rectangle 48">
            <a:extLst>
              <a:ext uri="{FF2B5EF4-FFF2-40B4-BE49-F238E27FC236}">
                <a16:creationId xmlns:a16="http://schemas.microsoft.com/office/drawing/2014/main" id="{74B4C95F-68B2-4C23-9A7C-9DC62D9D81A2}"/>
              </a:ext>
            </a:extLst>
          </p:cNvPr>
          <p:cNvSpPr/>
          <p:nvPr/>
        </p:nvSpPr>
        <p:spPr>
          <a:xfrm>
            <a:off x="2533681" y="5636070"/>
            <a:ext cx="263214" cy="369332"/>
          </a:xfrm>
          <a:prstGeom prst="rect">
            <a:avLst/>
          </a:prstGeom>
        </p:spPr>
        <p:txBody>
          <a:bodyPr wrap="none">
            <a:spAutoFit/>
          </a:bodyPr>
          <a:lstStyle/>
          <a:p>
            <a:r>
              <a:rPr lang="ar-MA" dirty="0"/>
              <a:t>م</a:t>
            </a:r>
            <a:endParaRPr lang="fr-FR" dirty="0"/>
          </a:p>
        </p:txBody>
      </p:sp>
      <p:cxnSp>
        <p:nvCxnSpPr>
          <p:cNvPr id="50" name="Connecteur droit avec flèche 49">
            <a:extLst>
              <a:ext uri="{FF2B5EF4-FFF2-40B4-BE49-F238E27FC236}">
                <a16:creationId xmlns:a16="http://schemas.microsoft.com/office/drawing/2014/main" id="{1B28CE87-F30C-4846-B069-97B43036DE09}"/>
              </a:ext>
            </a:extLst>
          </p:cNvPr>
          <p:cNvCxnSpPr/>
          <p:nvPr/>
        </p:nvCxnSpPr>
        <p:spPr>
          <a:xfrm flipV="1">
            <a:off x="4358457" y="3691868"/>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Ellipse 50">
            <a:extLst>
              <a:ext uri="{FF2B5EF4-FFF2-40B4-BE49-F238E27FC236}">
                <a16:creationId xmlns:a16="http://schemas.microsoft.com/office/drawing/2014/main" id="{77E32AC0-EC90-43C0-A1F0-E14D05CD995C}"/>
              </a:ext>
            </a:extLst>
          </p:cNvPr>
          <p:cNvSpPr/>
          <p:nvPr/>
        </p:nvSpPr>
        <p:spPr>
          <a:xfrm>
            <a:off x="5777060" y="3365113"/>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2</a:t>
            </a:r>
            <a:endParaRPr lang="fr-MA" dirty="0"/>
          </a:p>
        </p:txBody>
      </p:sp>
      <p:sp>
        <p:nvSpPr>
          <p:cNvPr id="52" name="Ellipse 51">
            <a:extLst>
              <a:ext uri="{FF2B5EF4-FFF2-40B4-BE49-F238E27FC236}">
                <a16:creationId xmlns:a16="http://schemas.microsoft.com/office/drawing/2014/main" id="{DCA63D50-ABA7-4437-B45A-EB81C875A44A}"/>
              </a:ext>
            </a:extLst>
          </p:cNvPr>
          <p:cNvSpPr/>
          <p:nvPr/>
        </p:nvSpPr>
        <p:spPr>
          <a:xfrm>
            <a:off x="8001395" y="3365113"/>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3</a:t>
            </a:r>
            <a:endParaRPr lang="fr-MA" dirty="0"/>
          </a:p>
        </p:txBody>
      </p:sp>
      <p:cxnSp>
        <p:nvCxnSpPr>
          <p:cNvPr id="53" name="Connecteur droit avec flèche 52">
            <a:extLst>
              <a:ext uri="{FF2B5EF4-FFF2-40B4-BE49-F238E27FC236}">
                <a16:creationId xmlns:a16="http://schemas.microsoft.com/office/drawing/2014/main" id="{31785C7D-D491-42B9-91CB-251D5393B93D}"/>
              </a:ext>
            </a:extLst>
          </p:cNvPr>
          <p:cNvCxnSpPr/>
          <p:nvPr/>
        </p:nvCxnSpPr>
        <p:spPr>
          <a:xfrm flipV="1">
            <a:off x="6611562" y="3698246"/>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708A790D-D812-41D9-B8D7-9465A98C0241}"/>
              </a:ext>
            </a:extLst>
          </p:cNvPr>
          <p:cNvSpPr/>
          <p:nvPr/>
        </p:nvSpPr>
        <p:spPr>
          <a:xfrm>
            <a:off x="4944096" y="3359853"/>
            <a:ext cx="301686" cy="369332"/>
          </a:xfrm>
          <a:prstGeom prst="rect">
            <a:avLst/>
          </a:prstGeom>
        </p:spPr>
        <p:txBody>
          <a:bodyPr wrap="none">
            <a:spAutoFit/>
          </a:bodyPr>
          <a:lstStyle/>
          <a:p>
            <a:r>
              <a:rPr lang="ar-MA" dirty="0">
                <a:latin typeface="JF-Flat"/>
              </a:rPr>
              <a:t>ل</a:t>
            </a:r>
            <a:endParaRPr lang="fr-FR" dirty="0"/>
          </a:p>
        </p:txBody>
      </p:sp>
      <p:sp>
        <p:nvSpPr>
          <p:cNvPr id="4" name="Rectangle 3">
            <a:extLst>
              <a:ext uri="{FF2B5EF4-FFF2-40B4-BE49-F238E27FC236}">
                <a16:creationId xmlns:a16="http://schemas.microsoft.com/office/drawing/2014/main" id="{6A58C4DA-D6F7-4BE1-8D1A-0E4F5C769966}"/>
              </a:ext>
            </a:extLst>
          </p:cNvPr>
          <p:cNvSpPr/>
          <p:nvPr/>
        </p:nvSpPr>
        <p:spPr>
          <a:xfrm>
            <a:off x="7186029" y="3313488"/>
            <a:ext cx="319318" cy="369332"/>
          </a:xfrm>
          <a:prstGeom prst="rect">
            <a:avLst/>
          </a:prstGeom>
        </p:spPr>
        <p:txBody>
          <a:bodyPr wrap="none">
            <a:spAutoFit/>
          </a:bodyPr>
          <a:lstStyle/>
          <a:p>
            <a:r>
              <a:rPr lang="ar-MA" dirty="0">
                <a:latin typeface="JF-Flat"/>
              </a:rPr>
              <a:t>ق</a:t>
            </a:r>
            <a:endParaRPr lang="fr-FR" dirty="0"/>
          </a:p>
        </p:txBody>
      </p:sp>
      <p:cxnSp>
        <p:nvCxnSpPr>
          <p:cNvPr id="54" name="Connecteur droit avec flèche 53">
            <a:extLst>
              <a:ext uri="{FF2B5EF4-FFF2-40B4-BE49-F238E27FC236}">
                <a16:creationId xmlns:a16="http://schemas.microsoft.com/office/drawing/2014/main" id="{8A15406A-A8D9-4FCA-BBA6-A5DD708BFE90}"/>
              </a:ext>
            </a:extLst>
          </p:cNvPr>
          <p:cNvCxnSpPr/>
          <p:nvPr/>
        </p:nvCxnSpPr>
        <p:spPr>
          <a:xfrm flipV="1">
            <a:off x="8765997" y="4432109"/>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3827DB1D-135F-46C5-AA30-18C336B31FCD}"/>
              </a:ext>
            </a:extLst>
          </p:cNvPr>
          <p:cNvSpPr/>
          <p:nvPr/>
        </p:nvSpPr>
        <p:spPr>
          <a:xfrm>
            <a:off x="9274013" y="4051297"/>
            <a:ext cx="306494" cy="369332"/>
          </a:xfrm>
          <a:prstGeom prst="rect">
            <a:avLst/>
          </a:prstGeom>
        </p:spPr>
        <p:txBody>
          <a:bodyPr wrap="none">
            <a:spAutoFit/>
          </a:bodyPr>
          <a:lstStyle/>
          <a:p>
            <a:r>
              <a:rPr lang="ar-MA" dirty="0">
                <a:latin typeface="JF-Flat"/>
              </a:rPr>
              <a:t>ن</a:t>
            </a:r>
            <a:endParaRPr lang="fr-FR" dirty="0"/>
          </a:p>
        </p:txBody>
      </p:sp>
      <p:sp>
        <p:nvSpPr>
          <p:cNvPr id="55" name="Ellipse 54">
            <a:extLst>
              <a:ext uri="{FF2B5EF4-FFF2-40B4-BE49-F238E27FC236}">
                <a16:creationId xmlns:a16="http://schemas.microsoft.com/office/drawing/2014/main" id="{52A41247-77E8-4B81-B647-7A4C09DB8256}"/>
              </a:ext>
            </a:extLst>
          </p:cNvPr>
          <p:cNvSpPr/>
          <p:nvPr/>
        </p:nvSpPr>
        <p:spPr>
          <a:xfrm>
            <a:off x="10164921" y="4096450"/>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MA" dirty="0"/>
              <a:t>4</a:t>
            </a:r>
          </a:p>
        </p:txBody>
      </p:sp>
      <p:cxnSp>
        <p:nvCxnSpPr>
          <p:cNvPr id="56" name="Connecteur droit avec flèche 55">
            <a:extLst>
              <a:ext uri="{FF2B5EF4-FFF2-40B4-BE49-F238E27FC236}">
                <a16:creationId xmlns:a16="http://schemas.microsoft.com/office/drawing/2014/main" id="{9B6327C8-C9E7-4CDC-A1B1-B9A6E1F8B2D0}"/>
              </a:ext>
            </a:extLst>
          </p:cNvPr>
          <p:cNvCxnSpPr/>
          <p:nvPr/>
        </p:nvCxnSpPr>
        <p:spPr>
          <a:xfrm flipV="1">
            <a:off x="10899632" y="4432109"/>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F35C309A-E167-4BE5-9CD7-9B0F5E3B28CF}"/>
              </a:ext>
            </a:extLst>
          </p:cNvPr>
          <p:cNvSpPr/>
          <p:nvPr/>
        </p:nvSpPr>
        <p:spPr>
          <a:xfrm>
            <a:off x="11407639" y="4006144"/>
            <a:ext cx="373820" cy="369332"/>
          </a:xfrm>
          <a:prstGeom prst="rect">
            <a:avLst/>
          </a:prstGeom>
        </p:spPr>
        <p:txBody>
          <a:bodyPr wrap="none">
            <a:spAutoFit/>
          </a:bodyPr>
          <a:lstStyle/>
          <a:p>
            <a:r>
              <a:rPr lang="ar-MA" dirty="0">
                <a:latin typeface="JF-Flat"/>
              </a:rPr>
              <a:t>س</a:t>
            </a:r>
            <a:endParaRPr lang="fr-FR" dirty="0"/>
          </a:p>
        </p:txBody>
      </p:sp>
      <p:sp>
        <p:nvSpPr>
          <p:cNvPr id="57" name="Rectangle 56">
            <a:extLst>
              <a:ext uri="{FF2B5EF4-FFF2-40B4-BE49-F238E27FC236}">
                <a16:creationId xmlns:a16="http://schemas.microsoft.com/office/drawing/2014/main" id="{4D2BA240-CCE8-4709-820F-C3B826163624}"/>
              </a:ext>
            </a:extLst>
          </p:cNvPr>
          <p:cNvSpPr/>
          <p:nvPr/>
        </p:nvSpPr>
        <p:spPr>
          <a:xfrm>
            <a:off x="1505472" y="4870642"/>
            <a:ext cx="232756" cy="369332"/>
          </a:xfrm>
          <a:prstGeom prst="rect">
            <a:avLst/>
          </a:prstGeom>
        </p:spPr>
        <p:txBody>
          <a:bodyPr wrap="none">
            <a:spAutoFit/>
          </a:bodyPr>
          <a:lstStyle/>
          <a:p>
            <a:r>
              <a:rPr lang="ar-MA" dirty="0">
                <a:latin typeface="JF-Flat"/>
              </a:rPr>
              <a:t>ا</a:t>
            </a:r>
            <a:endParaRPr lang="fr-FR" dirty="0"/>
          </a:p>
        </p:txBody>
      </p:sp>
      <p:sp>
        <p:nvSpPr>
          <p:cNvPr id="58" name="Rectangle 57">
            <a:extLst>
              <a:ext uri="{FF2B5EF4-FFF2-40B4-BE49-F238E27FC236}">
                <a16:creationId xmlns:a16="http://schemas.microsoft.com/office/drawing/2014/main" id="{0E21B479-A7C7-40FB-9228-1A3CD11C75C7}"/>
              </a:ext>
            </a:extLst>
          </p:cNvPr>
          <p:cNvSpPr/>
          <p:nvPr/>
        </p:nvSpPr>
        <p:spPr>
          <a:xfrm>
            <a:off x="3723321" y="4857758"/>
            <a:ext cx="306494" cy="369332"/>
          </a:xfrm>
          <a:prstGeom prst="rect">
            <a:avLst/>
          </a:prstGeom>
        </p:spPr>
        <p:txBody>
          <a:bodyPr wrap="none">
            <a:spAutoFit/>
          </a:bodyPr>
          <a:lstStyle/>
          <a:p>
            <a:r>
              <a:rPr lang="ar-MA" dirty="0">
                <a:latin typeface="JF-Flat"/>
              </a:rPr>
              <a:t>ن</a:t>
            </a:r>
            <a:endParaRPr lang="fr-FR" dirty="0"/>
          </a:p>
        </p:txBody>
      </p:sp>
      <p:cxnSp>
        <p:nvCxnSpPr>
          <p:cNvPr id="59" name="Connecteur droit avec flèche 58">
            <a:extLst>
              <a:ext uri="{FF2B5EF4-FFF2-40B4-BE49-F238E27FC236}">
                <a16:creationId xmlns:a16="http://schemas.microsoft.com/office/drawing/2014/main" id="{11E7CA8C-17F5-4C5B-B8B9-A536A4C95C80}"/>
              </a:ext>
            </a:extLst>
          </p:cNvPr>
          <p:cNvCxnSpPr/>
          <p:nvPr/>
        </p:nvCxnSpPr>
        <p:spPr>
          <a:xfrm flipV="1">
            <a:off x="4192277" y="6048937"/>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43CAB3EA-8926-4C06-9BEF-CA73047F9767}"/>
              </a:ext>
            </a:extLst>
          </p:cNvPr>
          <p:cNvSpPr/>
          <p:nvPr/>
        </p:nvSpPr>
        <p:spPr>
          <a:xfrm>
            <a:off x="4753530" y="5668725"/>
            <a:ext cx="306494" cy="369332"/>
          </a:xfrm>
          <a:prstGeom prst="rect">
            <a:avLst/>
          </a:prstGeom>
        </p:spPr>
        <p:txBody>
          <a:bodyPr wrap="none">
            <a:spAutoFit/>
          </a:bodyPr>
          <a:lstStyle/>
          <a:p>
            <a:r>
              <a:rPr lang="ar-MA" dirty="0">
                <a:latin typeface="JF-Flat"/>
              </a:rPr>
              <a:t>ن</a:t>
            </a:r>
            <a:endParaRPr lang="fr-FR" dirty="0"/>
          </a:p>
        </p:txBody>
      </p:sp>
      <p:sp>
        <p:nvSpPr>
          <p:cNvPr id="61" name="Ellipse 60">
            <a:extLst>
              <a:ext uri="{FF2B5EF4-FFF2-40B4-BE49-F238E27FC236}">
                <a16:creationId xmlns:a16="http://schemas.microsoft.com/office/drawing/2014/main" id="{B79B0F11-2189-4BD6-BF8C-A8222D060141}"/>
              </a:ext>
            </a:extLst>
          </p:cNvPr>
          <p:cNvSpPr/>
          <p:nvPr/>
        </p:nvSpPr>
        <p:spPr>
          <a:xfrm>
            <a:off x="5582111" y="5708248"/>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2</a:t>
            </a:r>
            <a:endParaRPr lang="fr-MA" dirty="0"/>
          </a:p>
        </p:txBody>
      </p:sp>
    </p:spTree>
    <p:extLst>
      <p:ext uri="{BB962C8B-B14F-4D97-AF65-F5344CB8AC3E}">
        <p14:creationId xmlns:p14="http://schemas.microsoft.com/office/powerpoint/2010/main" val="15066304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E4B21E5-CC1C-4C77-A2FF-FA107DC29C20}"/>
              </a:ext>
            </a:extLst>
          </p:cNvPr>
          <p:cNvSpPr>
            <a:spLocks noGrp="1"/>
          </p:cNvSpPr>
          <p:nvPr>
            <p:ph type="title"/>
          </p:nvPr>
        </p:nvSpPr>
        <p:spPr/>
        <p:txBody>
          <a:bodyPr/>
          <a:lstStyle/>
          <a:p>
            <a:r>
              <a:rPr lang="fr-FR" b="1" i="1" dirty="0">
                <a:solidFill>
                  <a:srgbClr val="FF0000"/>
                </a:solidFill>
                <a:latin typeface="Arial" panose="020B0604020202020204" pitchFamily="34" charset="0"/>
                <a:cs typeface="Arial" panose="020B0604020202020204" pitchFamily="34" charset="0"/>
              </a:rPr>
              <a:t>Les automates</a:t>
            </a:r>
            <a:endParaRPr lang="fr-FR" dirty="0"/>
          </a:p>
        </p:txBody>
      </p:sp>
      <p:sp>
        <p:nvSpPr>
          <p:cNvPr id="7" name="Ellipse 6">
            <a:extLst>
              <a:ext uri="{FF2B5EF4-FFF2-40B4-BE49-F238E27FC236}">
                <a16:creationId xmlns:a16="http://schemas.microsoft.com/office/drawing/2014/main" id="{56D8BC96-2799-433E-B550-B3A8582DFF68}"/>
              </a:ext>
            </a:extLst>
          </p:cNvPr>
          <p:cNvSpPr/>
          <p:nvPr/>
        </p:nvSpPr>
        <p:spPr>
          <a:xfrm>
            <a:off x="1184660" y="2536705"/>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0</a:t>
            </a:r>
            <a:endParaRPr lang="fr-MA" dirty="0"/>
          </a:p>
        </p:txBody>
      </p:sp>
      <p:cxnSp>
        <p:nvCxnSpPr>
          <p:cNvPr id="8" name="Connecteur droit avec flèche 7">
            <a:extLst>
              <a:ext uri="{FF2B5EF4-FFF2-40B4-BE49-F238E27FC236}">
                <a16:creationId xmlns:a16="http://schemas.microsoft.com/office/drawing/2014/main" id="{3B667D78-29D7-40EE-9899-21A34C974F16}"/>
              </a:ext>
            </a:extLst>
          </p:cNvPr>
          <p:cNvCxnSpPr/>
          <p:nvPr/>
        </p:nvCxnSpPr>
        <p:spPr>
          <a:xfrm flipV="1">
            <a:off x="2028008" y="2877252"/>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76770D25-A0E5-411F-AD3C-4D79D0177119}"/>
              </a:ext>
            </a:extLst>
          </p:cNvPr>
          <p:cNvSpPr/>
          <p:nvPr/>
        </p:nvSpPr>
        <p:spPr>
          <a:xfrm>
            <a:off x="680321" y="2690743"/>
            <a:ext cx="506870" cy="369332"/>
          </a:xfrm>
          <a:prstGeom prst="rect">
            <a:avLst/>
          </a:prstGeom>
        </p:spPr>
        <p:txBody>
          <a:bodyPr wrap="none">
            <a:spAutoFit/>
          </a:bodyPr>
          <a:lstStyle/>
          <a:p>
            <a:r>
              <a:rPr lang="ar-MA" dirty="0"/>
              <a:t>علق</a:t>
            </a:r>
          </a:p>
        </p:txBody>
      </p:sp>
      <p:sp>
        <p:nvSpPr>
          <p:cNvPr id="10" name="Rectangle 9">
            <a:extLst>
              <a:ext uri="{FF2B5EF4-FFF2-40B4-BE49-F238E27FC236}">
                <a16:creationId xmlns:a16="http://schemas.microsoft.com/office/drawing/2014/main" id="{A1A04E5D-7A6A-436E-8AE4-A29447D0E5A3}"/>
              </a:ext>
            </a:extLst>
          </p:cNvPr>
          <p:cNvSpPr/>
          <p:nvPr/>
        </p:nvSpPr>
        <p:spPr>
          <a:xfrm>
            <a:off x="2704549" y="2563735"/>
            <a:ext cx="309700" cy="369332"/>
          </a:xfrm>
          <a:prstGeom prst="rect">
            <a:avLst/>
          </a:prstGeom>
        </p:spPr>
        <p:txBody>
          <a:bodyPr wrap="none">
            <a:spAutoFit/>
          </a:bodyPr>
          <a:lstStyle/>
          <a:p>
            <a:r>
              <a:rPr lang="ar-MA" dirty="0"/>
              <a:t>ع</a:t>
            </a:r>
            <a:endParaRPr lang="fr-FR" dirty="0"/>
          </a:p>
        </p:txBody>
      </p:sp>
      <p:sp>
        <p:nvSpPr>
          <p:cNvPr id="11" name="Ellipse 10">
            <a:extLst>
              <a:ext uri="{FF2B5EF4-FFF2-40B4-BE49-F238E27FC236}">
                <a16:creationId xmlns:a16="http://schemas.microsoft.com/office/drawing/2014/main" id="{3118FA2C-AF90-471F-BDA8-E655DF3D5300}"/>
              </a:ext>
            </a:extLst>
          </p:cNvPr>
          <p:cNvSpPr/>
          <p:nvPr/>
        </p:nvSpPr>
        <p:spPr>
          <a:xfrm>
            <a:off x="3437758" y="2536705"/>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1</a:t>
            </a:r>
            <a:endParaRPr lang="fr-MA" dirty="0"/>
          </a:p>
        </p:txBody>
      </p:sp>
      <p:cxnSp>
        <p:nvCxnSpPr>
          <p:cNvPr id="12" name="Connecteur droit avec flèche 11">
            <a:extLst>
              <a:ext uri="{FF2B5EF4-FFF2-40B4-BE49-F238E27FC236}">
                <a16:creationId xmlns:a16="http://schemas.microsoft.com/office/drawing/2014/main" id="{20044E91-6689-4B2A-8610-B9F74D65CA6F}"/>
              </a:ext>
            </a:extLst>
          </p:cNvPr>
          <p:cNvCxnSpPr/>
          <p:nvPr/>
        </p:nvCxnSpPr>
        <p:spPr>
          <a:xfrm flipV="1">
            <a:off x="4268574" y="2871728"/>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21BACDF1-8367-41C1-81A3-38879EE1028C}"/>
              </a:ext>
            </a:extLst>
          </p:cNvPr>
          <p:cNvSpPr/>
          <p:nvPr/>
        </p:nvSpPr>
        <p:spPr>
          <a:xfrm>
            <a:off x="4902410" y="2563735"/>
            <a:ext cx="301686" cy="369332"/>
          </a:xfrm>
          <a:prstGeom prst="rect">
            <a:avLst/>
          </a:prstGeom>
        </p:spPr>
        <p:txBody>
          <a:bodyPr wrap="none">
            <a:spAutoFit/>
          </a:bodyPr>
          <a:lstStyle/>
          <a:p>
            <a:r>
              <a:rPr lang="ar-MA" dirty="0"/>
              <a:t>ل</a:t>
            </a:r>
            <a:endParaRPr lang="fr-FR" dirty="0"/>
          </a:p>
        </p:txBody>
      </p:sp>
      <p:sp>
        <p:nvSpPr>
          <p:cNvPr id="14" name="Ellipse 13">
            <a:extLst>
              <a:ext uri="{FF2B5EF4-FFF2-40B4-BE49-F238E27FC236}">
                <a16:creationId xmlns:a16="http://schemas.microsoft.com/office/drawing/2014/main" id="{2A9762A0-B70D-4B78-98AF-B8A0B31301E6}"/>
              </a:ext>
            </a:extLst>
          </p:cNvPr>
          <p:cNvSpPr/>
          <p:nvPr/>
        </p:nvSpPr>
        <p:spPr>
          <a:xfrm>
            <a:off x="5660616" y="2558452"/>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2</a:t>
            </a:r>
            <a:endParaRPr lang="fr-MA" dirty="0"/>
          </a:p>
        </p:txBody>
      </p:sp>
      <p:cxnSp>
        <p:nvCxnSpPr>
          <p:cNvPr id="15" name="Connecteur droit avec flèche 14">
            <a:extLst>
              <a:ext uri="{FF2B5EF4-FFF2-40B4-BE49-F238E27FC236}">
                <a16:creationId xmlns:a16="http://schemas.microsoft.com/office/drawing/2014/main" id="{72D00C9E-C287-4B9A-A6B0-F5CE1D6A883C}"/>
              </a:ext>
            </a:extLst>
          </p:cNvPr>
          <p:cNvCxnSpPr/>
          <p:nvPr/>
        </p:nvCxnSpPr>
        <p:spPr>
          <a:xfrm flipV="1">
            <a:off x="6518892" y="2871727"/>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45FA43E3-BB9B-4A82-A6DB-6CD4D02D935D}"/>
              </a:ext>
            </a:extLst>
          </p:cNvPr>
          <p:cNvSpPr/>
          <p:nvPr/>
        </p:nvSpPr>
        <p:spPr>
          <a:xfrm>
            <a:off x="7166819" y="2576439"/>
            <a:ext cx="254436" cy="369332"/>
          </a:xfrm>
          <a:prstGeom prst="rect">
            <a:avLst/>
          </a:prstGeom>
        </p:spPr>
        <p:txBody>
          <a:bodyPr wrap="square">
            <a:spAutoFit/>
          </a:bodyPr>
          <a:lstStyle/>
          <a:p>
            <a:r>
              <a:rPr lang="ar-MA" dirty="0"/>
              <a:t>ق</a:t>
            </a:r>
            <a:endParaRPr lang="fr-FR" dirty="0"/>
          </a:p>
        </p:txBody>
      </p:sp>
      <p:sp>
        <p:nvSpPr>
          <p:cNvPr id="17" name="Ellipse 16">
            <a:extLst>
              <a:ext uri="{FF2B5EF4-FFF2-40B4-BE49-F238E27FC236}">
                <a16:creationId xmlns:a16="http://schemas.microsoft.com/office/drawing/2014/main" id="{AF4017D4-FB9B-4D1E-8F67-9EE2514D060D}"/>
              </a:ext>
            </a:extLst>
          </p:cNvPr>
          <p:cNvSpPr/>
          <p:nvPr/>
        </p:nvSpPr>
        <p:spPr>
          <a:xfrm>
            <a:off x="7883474" y="2528387"/>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3</a:t>
            </a:r>
            <a:endParaRPr lang="fr-MA" dirty="0"/>
          </a:p>
        </p:txBody>
      </p:sp>
      <p:sp>
        <p:nvSpPr>
          <p:cNvPr id="21" name="Rectangle 20">
            <a:extLst>
              <a:ext uri="{FF2B5EF4-FFF2-40B4-BE49-F238E27FC236}">
                <a16:creationId xmlns:a16="http://schemas.microsoft.com/office/drawing/2014/main" id="{1D9E548C-F143-4E34-A1CC-01D270DA62E9}"/>
              </a:ext>
            </a:extLst>
          </p:cNvPr>
          <p:cNvSpPr/>
          <p:nvPr/>
        </p:nvSpPr>
        <p:spPr>
          <a:xfrm>
            <a:off x="680321" y="3429000"/>
            <a:ext cx="284052" cy="369332"/>
          </a:xfrm>
          <a:prstGeom prst="rect">
            <a:avLst/>
          </a:prstGeom>
        </p:spPr>
        <p:txBody>
          <a:bodyPr wrap="none">
            <a:spAutoFit/>
          </a:bodyPr>
          <a:lstStyle/>
          <a:p>
            <a:r>
              <a:rPr lang="ar-MA" dirty="0"/>
              <a:t>و</a:t>
            </a:r>
            <a:endParaRPr lang="fr-FR" dirty="0"/>
          </a:p>
        </p:txBody>
      </p:sp>
      <p:sp>
        <p:nvSpPr>
          <p:cNvPr id="22" name="Ellipse 21">
            <a:extLst>
              <a:ext uri="{FF2B5EF4-FFF2-40B4-BE49-F238E27FC236}">
                <a16:creationId xmlns:a16="http://schemas.microsoft.com/office/drawing/2014/main" id="{2D6979D8-DC16-4B22-B71C-1F4184D07EB9}"/>
              </a:ext>
            </a:extLst>
          </p:cNvPr>
          <p:cNvSpPr/>
          <p:nvPr/>
        </p:nvSpPr>
        <p:spPr>
          <a:xfrm>
            <a:off x="1184660" y="3320515"/>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0</a:t>
            </a:r>
            <a:endParaRPr lang="fr-MA" dirty="0"/>
          </a:p>
        </p:txBody>
      </p:sp>
      <p:cxnSp>
        <p:nvCxnSpPr>
          <p:cNvPr id="23" name="Connecteur droit avec flèche 22">
            <a:extLst>
              <a:ext uri="{FF2B5EF4-FFF2-40B4-BE49-F238E27FC236}">
                <a16:creationId xmlns:a16="http://schemas.microsoft.com/office/drawing/2014/main" id="{3AE56F1E-4BC4-4607-BD3A-19A619B6474E}"/>
              </a:ext>
            </a:extLst>
          </p:cNvPr>
          <p:cNvCxnSpPr/>
          <p:nvPr/>
        </p:nvCxnSpPr>
        <p:spPr>
          <a:xfrm flipV="1">
            <a:off x="2019161" y="3699559"/>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Ellipse 23">
            <a:extLst>
              <a:ext uri="{FF2B5EF4-FFF2-40B4-BE49-F238E27FC236}">
                <a16:creationId xmlns:a16="http://schemas.microsoft.com/office/drawing/2014/main" id="{F539CFBB-56D4-4CB8-8B91-117744763094}"/>
              </a:ext>
            </a:extLst>
          </p:cNvPr>
          <p:cNvSpPr/>
          <p:nvPr/>
        </p:nvSpPr>
        <p:spPr>
          <a:xfrm>
            <a:off x="3417842" y="3331441"/>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1</a:t>
            </a:r>
            <a:endParaRPr lang="fr-MA" dirty="0"/>
          </a:p>
        </p:txBody>
      </p:sp>
      <p:sp>
        <p:nvSpPr>
          <p:cNvPr id="25" name="Rectangle 24">
            <a:extLst>
              <a:ext uri="{FF2B5EF4-FFF2-40B4-BE49-F238E27FC236}">
                <a16:creationId xmlns:a16="http://schemas.microsoft.com/office/drawing/2014/main" id="{F717B42C-7C7B-46E4-AC0D-A207C312A324}"/>
              </a:ext>
            </a:extLst>
          </p:cNvPr>
          <p:cNvSpPr/>
          <p:nvPr/>
        </p:nvSpPr>
        <p:spPr>
          <a:xfrm>
            <a:off x="2677678" y="3331441"/>
            <a:ext cx="284052" cy="369332"/>
          </a:xfrm>
          <a:prstGeom prst="rect">
            <a:avLst/>
          </a:prstGeom>
        </p:spPr>
        <p:txBody>
          <a:bodyPr wrap="none">
            <a:spAutoFit/>
          </a:bodyPr>
          <a:lstStyle/>
          <a:p>
            <a:r>
              <a:rPr lang="ar-MA" dirty="0"/>
              <a:t>و</a:t>
            </a:r>
            <a:endParaRPr lang="fr-FR" dirty="0"/>
          </a:p>
        </p:txBody>
      </p:sp>
      <p:sp>
        <p:nvSpPr>
          <p:cNvPr id="26" name="Rectangle 25">
            <a:extLst>
              <a:ext uri="{FF2B5EF4-FFF2-40B4-BE49-F238E27FC236}">
                <a16:creationId xmlns:a16="http://schemas.microsoft.com/office/drawing/2014/main" id="{0B69BB39-C136-4B4C-BFD3-9353A239BA71}"/>
              </a:ext>
            </a:extLst>
          </p:cNvPr>
          <p:cNvSpPr/>
          <p:nvPr/>
        </p:nvSpPr>
        <p:spPr>
          <a:xfrm>
            <a:off x="439518" y="4167257"/>
            <a:ext cx="639919" cy="369332"/>
          </a:xfrm>
          <a:prstGeom prst="rect">
            <a:avLst/>
          </a:prstGeom>
        </p:spPr>
        <p:txBody>
          <a:bodyPr wrap="none">
            <a:spAutoFit/>
          </a:bodyPr>
          <a:lstStyle/>
          <a:p>
            <a:r>
              <a:rPr lang="ar-MA" dirty="0"/>
              <a:t>الأكرم</a:t>
            </a:r>
            <a:endParaRPr lang="fr-FR" dirty="0"/>
          </a:p>
        </p:txBody>
      </p:sp>
      <p:sp>
        <p:nvSpPr>
          <p:cNvPr id="27" name="Ellipse 26">
            <a:extLst>
              <a:ext uri="{FF2B5EF4-FFF2-40B4-BE49-F238E27FC236}">
                <a16:creationId xmlns:a16="http://schemas.microsoft.com/office/drawing/2014/main" id="{641BD410-1A59-4923-9D44-ED99C2C07D59}"/>
              </a:ext>
            </a:extLst>
          </p:cNvPr>
          <p:cNvSpPr/>
          <p:nvPr/>
        </p:nvSpPr>
        <p:spPr>
          <a:xfrm>
            <a:off x="1141961" y="4124822"/>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0</a:t>
            </a:r>
            <a:endParaRPr lang="fr-MA" dirty="0"/>
          </a:p>
        </p:txBody>
      </p:sp>
      <p:cxnSp>
        <p:nvCxnSpPr>
          <p:cNvPr id="28" name="Connecteur droit avec flèche 27">
            <a:extLst>
              <a:ext uri="{FF2B5EF4-FFF2-40B4-BE49-F238E27FC236}">
                <a16:creationId xmlns:a16="http://schemas.microsoft.com/office/drawing/2014/main" id="{FA531E82-5592-4300-8D45-8F0FABCB2D0C}"/>
              </a:ext>
            </a:extLst>
          </p:cNvPr>
          <p:cNvCxnSpPr/>
          <p:nvPr/>
        </p:nvCxnSpPr>
        <p:spPr>
          <a:xfrm flipV="1">
            <a:off x="1982761" y="4462146"/>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Ellipse 28">
            <a:extLst>
              <a:ext uri="{FF2B5EF4-FFF2-40B4-BE49-F238E27FC236}">
                <a16:creationId xmlns:a16="http://schemas.microsoft.com/office/drawing/2014/main" id="{F332D779-984C-4D47-B5DC-3D288452C7D1}"/>
              </a:ext>
            </a:extLst>
          </p:cNvPr>
          <p:cNvSpPr/>
          <p:nvPr/>
        </p:nvSpPr>
        <p:spPr>
          <a:xfrm>
            <a:off x="3356569" y="4133350"/>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1</a:t>
            </a:r>
            <a:endParaRPr lang="fr-MA" dirty="0"/>
          </a:p>
        </p:txBody>
      </p:sp>
      <p:cxnSp>
        <p:nvCxnSpPr>
          <p:cNvPr id="30" name="Connecteur droit avec flèche 29">
            <a:extLst>
              <a:ext uri="{FF2B5EF4-FFF2-40B4-BE49-F238E27FC236}">
                <a16:creationId xmlns:a16="http://schemas.microsoft.com/office/drawing/2014/main" id="{76B2ECD2-EEA1-4299-BB3F-2C5DF1A0678A}"/>
              </a:ext>
            </a:extLst>
          </p:cNvPr>
          <p:cNvCxnSpPr/>
          <p:nvPr/>
        </p:nvCxnSpPr>
        <p:spPr>
          <a:xfrm flipV="1">
            <a:off x="4181343" y="4460332"/>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Ellipse 30">
            <a:extLst>
              <a:ext uri="{FF2B5EF4-FFF2-40B4-BE49-F238E27FC236}">
                <a16:creationId xmlns:a16="http://schemas.microsoft.com/office/drawing/2014/main" id="{C676685D-BADB-4B8B-9C7B-CB32A20833E0}"/>
              </a:ext>
            </a:extLst>
          </p:cNvPr>
          <p:cNvSpPr/>
          <p:nvPr/>
        </p:nvSpPr>
        <p:spPr>
          <a:xfrm>
            <a:off x="5600951" y="4133350"/>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2</a:t>
            </a:r>
            <a:endParaRPr lang="fr-MA" dirty="0"/>
          </a:p>
        </p:txBody>
      </p:sp>
      <p:cxnSp>
        <p:nvCxnSpPr>
          <p:cNvPr id="32" name="Connecteur droit avec flèche 31">
            <a:extLst>
              <a:ext uri="{FF2B5EF4-FFF2-40B4-BE49-F238E27FC236}">
                <a16:creationId xmlns:a16="http://schemas.microsoft.com/office/drawing/2014/main" id="{2BA2FE26-0008-4050-BEE3-BD1F06A3EF91}"/>
              </a:ext>
            </a:extLst>
          </p:cNvPr>
          <p:cNvCxnSpPr/>
          <p:nvPr/>
        </p:nvCxnSpPr>
        <p:spPr>
          <a:xfrm flipV="1">
            <a:off x="6435452" y="4460332"/>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Ellipse 32">
            <a:extLst>
              <a:ext uri="{FF2B5EF4-FFF2-40B4-BE49-F238E27FC236}">
                <a16:creationId xmlns:a16="http://schemas.microsoft.com/office/drawing/2014/main" id="{0390E55A-2F5C-4FE7-BF37-E51F429DB0CA}"/>
              </a:ext>
            </a:extLst>
          </p:cNvPr>
          <p:cNvSpPr/>
          <p:nvPr/>
        </p:nvSpPr>
        <p:spPr>
          <a:xfrm>
            <a:off x="7825286" y="4110635"/>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3</a:t>
            </a:r>
            <a:endParaRPr lang="fr-MA" dirty="0"/>
          </a:p>
        </p:txBody>
      </p:sp>
      <p:sp>
        <p:nvSpPr>
          <p:cNvPr id="34" name="Rectangle 33">
            <a:extLst>
              <a:ext uri="{FF2B5EF4-FFF2-40B4-BE49-F238E27FC236}">
                <a16:creationId xmlns:a16="http://schemas.microsoft.com/office/drawing/2014/main" id="{1F7A3814-3029-4A98-A1E0-8768C7FD48B1}"/>
              </a:ext>
            </a:extLst>
          </p:cNvPr>
          <p:cNvSpPr/>
          <p:nvPr/>
        </p:nvSpPr>
        <p:spPr>
          <a:xfrm>
            <a:off x="2731086" y="4159043"/>
            <a:ext cx="232756" cy="369332"/>
          </a:xfrm>
          <a:prstGeom prst="rect">
            <a:avLst/>
          </a:prstGeom>
        </p:spPr>
        <p:txBody>
          <a:bodyPr wrap="none">
            <a:spAutoFit/>
          </a:bodyPr>
          <a:lstStyle/>
          <a:p>
            <a:r>
              <a:rPr lang="ar-MA" dirty="0">
                <a:latin typeface="JF-Flat"/>
              </a:rPr>
              <a:t>ا</a:t>
            </a:r>
            <a:endParaRPr lang="fr-FR" dirty="0"/>
          </a:p>
        </p:txBody>
      </p:sp>
      <p:sp>
        <p:nvSpPr>
          <p:cNvPr id="35" name="Rectangle 34">
            <a:extLst>
              <a:ext uri="{FF2B5EF4-FFF2-40B4-BE49-F238E27FC236}">
                <a16:creationId xmlns:a16="http://schemas.microsoft.com/office/drawing/2014/main" id="{5E36ED0A-1EBA-4107-BDB8-711EEB33F81B}"/>
              </a:ext>
            </a:extLst>
          </p:cNvPr>
          <p:cNvSpPr/>
          <p:nvPr/>
        </p:nvSpPr>
        <p:spPr>
          <a:xfrm>
            <a:off x="4937317" y="4124822"/>
            <a:ext cx="301686" cy="646331"/>
          </a:xfrm>
          <a:prstGeom prst="rect">
            <a:avLst/>
          </a:prstGeom>
        </p:spPr>
        <p:txBody>
          <a:bodyPr wrap="none">
            <a:spAutoFit/>
          </a:bodyPr>
          <a:lstStyle/>
          <a:p>
            <a:r>
              <a:rPr lang="ar-MA" dirty="0">
                <a:latin typeface="JF-Flat"/>
              </a:rPr>
              <a:t>ل</a:t>
            </a:r>
            <a:endParaRPr lang="fr-FR" dirty="0"/>
          </a:p>
          <a:p>
            <a:endParaRPr lang="fr-FR" dirty="0"/>
          </a:p>
        </p:txBody>
      </p:sp>
      <p:sp>
        <p:nvSpPr>
          <p:cNvPr id="38" name="Ellipse 37">
            <a:extLst>
              <a:ext uri="{FF2B5EF4-FFF2-40B4-BE49-F238E27FC236}">
                <a16:creationId xmlns:a16="http://schemas.microsoft.com/office/drawing/2014/main" id="{53942057-33AB-4AAA-9F32-E662E715AB13}"/>
              </a:ext>
            </a:extLst>
          </p:cNvPr>
          <p:cNvSpPr/>
          <p:nvPr/>
        </p:nvSpPr>
        <p:spPr>
          <a:xfrm>
            <a:off x="130140" y="4860337"/>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5</a:t>
            </a:r>
            <a:endParaRPr lang="fr-MA" dirty="0"/>
          </a:p>
        </p:txBody>
      </p:sp>
      <p:cxnSp>
        <p:nvCxnSpPr>
          <p:cNvPr id="39" name="Connecteur droit avec flèche 38">
            <a:extLst>
              <a:ext uri="{FF2B5EF4-FFF2-40B4-BE49-F238E27FC236}">
                <a16:creationId xmlns:a16="http://schemas.microsoft.com/office/drawing/2014/main" id="{937AF65A-1A96-4183-8713-4AFBF6C77CC3}"/>
              </a:ext>
            </a:extLst>
          </p:cNvPr>
          <p:cNvCxnSpPr/>
          <p:nvPr/>
        </p:nvCxnSpPr>
        <p:spPr>
          <a:xfrm flipV="1">
            <a:off x="955101" y="5197688"/>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Ellipse 39">
            <a:extLst>
              <a:ext uri="{FF2B5EF4-FFF2-40B4-BE49-F238E27FC236}">
                <a16:creationId xmlns:a16="http://schemas.microsoft.com/office/drawing/2014/main" id="{63C40524-6AD7-4232-821D-57806FFA541A}"/>
              </a:ext>
            </a:extLst>
          </p:cNvPr>
          <p:cNvSpPr/>
          <p:nvPr/>
        </p:nvSpPr>
        <p:spPr>
          <a:xfrm>
            <a:off x="2344935" y="4831506"/>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6</a:t>
            </a:r>
            <a:endParaRPr lang="fr-MA" dirty="0"/>
          </a:p>
        </p:txBody>
      </p:sp>
      <p:sp>
        <p:nvSpPr>
          <p:cNvPr id="45" name="Rectangle 44">
            <a:extLst>
              <a:ext uri="{FF2B5EF4-FFF2-40B4-BE49-F238E27FC236}">
                <a16:creationId xmlns:a16="http://schemas.microsoft.com/office/drawing/2014/main" id="{70F01C26-09E7-486D-89ED-E238A23C147E}"/>
              </a:ext>
            </a:extLst>
          </p:cNvPr>
          <p:cNvSpPr/>
          <p:nvPr/>
        </p:nvSpPr>
        <p:spPr>
          <a:xfrm>
            <a:off x="481388" y="5864272"/>
            <a:ext cx="433132" cy="369332"/>
          </a:xfrm>
          <a:prstGeom prst="rect">
            <a:avLst/>
          </a:prstGeom>
        </p:spPr>
        <p:txBody>
          <a:bodyPr wrap="none">
            <a:spAutoFit/>
          </a:bodyPr>
          <a:lstStyle/>
          <a:p>
            <a:r>
              <a:rPr lang="ar-MA" dirty="0"/>
              <a:t>علم</a:t>
            </a:r>
            <a:endParaRPr lang="fr-FR" dirty="0"/>
          </a:p>
        </p:txBody>
      </p:sp>
      <p:sp>
        <p:nvSpPr>
          <p:cNvPr id="46" name="Ellipse 45">
            <a:extLst>
              <a:ext uri="{FF2B5EF4-FFF2-40B4-BE49-F238E27FC236}">
                <a16:creationId xmlns:a16="http://schemas.microsoft.com/office/drawing/2014/main" id="{6D981EC2-0801-41EA-9784-8F40A331F8CC}"/>
              </a:ext>
            </a:extLst>
          </p:cNvPr>
          <p:cNvSpPr/>
          <p:nvPr/>
        </p:nvSpPr>
        <p:spPr>
          <a:xfrm>
            <a:off x="1079437" y="5689710"/>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0</a:t>
            </a:r>
            <a:endParaRPr lang="fr-MA" dirty="0"/>
          </a:p>
        </p:txBody>
      </p:sp>
      <p:cxnSp>
        <p:nvCxnSpPr>
          <p:cNvPr id="47" name="Connecteur droit avec flèche 46">
            <a:extLst>
              <a:ext uri="{FF2B5EF4-FFF2-40B4-BE49-F238E27FC236}">
                <a16:creationId xmlns:a16="http://schemas.microsoft.com/office/drawing/2014/main" id="{23281A5B-4582-475D-B323-AD86514C049B}"/>
              </a:ext>
            </a:extLst>
          </p:cNvPr>
          <p:cNvCxnSpPr/>
          <p:nvPr/>
        </p:nvCxnSpPr>
        <p:spPr>
          <a:xfrm flipV="1">
            <a:off x="1975162" y="6027062"/>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Ellipse 47">
            <a:extLst>
              <a:ext uri="{FF2B5EF4-FFF2-40B4-BE49-F238E27FC236}">
                <a16:creationId xmlns:a16="http://schemas.microsoft.com/office/drawing/2014/main" id="{6DB26699-9B4C-42E7-9F65-590858278940}"/>
              </a:ext>
            </a:extLst>
          </p:cNvPr>
          <p:cNvSpPr/>
          <p:nvPr/>
        </p:nvSpPr>
        <p:spPr>
          <a:xfrm>
            <a:off x="3364996" y="5711588"/>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1</a:t>
            </a:r>
            <a:endParaRPr lang="fr-MA" dirty="0"/>
          </a:p>
        </p:txBody>
      </p:sp>
      <p:cxnSp>
        <p:nvCxnSpPr>
          <p:cNvPr id="54" name="Connecteur droit avec flèche 53">
            <a:extLst>
              <a:ext uri="{FF2B5EF4-FFF2-40B4-BE49-F238E27FC236}">
                <a16:creationId xmlns:a16="http://schemas.microsoft.com/office/drawing/2014/main" id="{8A15406A-A8D9-4FCA-BBA6-A5DD708BFE90}"/>
              </a:ext>
            </a:extLst>
          </p:cNvPr>
          <p:cNvCxnSpPr/>
          <p:nvPr/>
        </p:nvCxnSpPr>
        <p:spPr>
          <a:xfrm flipV="1">
            <a:off x="8669838" y="4432109"/>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3827DB1D-135F-46C5-AA30-18C336B31FCD}"/>
              </a:ext>
            </a:extLst>
          </p:cNvPr>
          <p:cNvSpPr/>
          <p:nvPr/>
        </p:nvSpPr>
        <p:spPr>
          <a:xfrm>
            <a:off x="9274013" y="4051297"/>
            <a:ext cx="324128" cy="369332"/>
          </a:xfrm>
          <a:prstGeom prst="rect">
            <a:avLst/>
          </a:prstGeom>
        </p:spPr>
        <p:txBody>
          <a:bodyPr wrap="none">
            <a:spAutoFit/>
          </a:bodyPr>
          <a:lstStyle/>
          <a:p>
            <a:r>
              <a:rPr lang="ar-MA" dirty="0"/>
              <a:t>ك</a:t>
            </a:r>
            <a:endParaRPr lang="fr-FR" dirty="0"/>
          </a:p>
        </p:txBody>
      </p:sp>
      <p:sp>
        <p:nvSpPr>
          <p:cNvPr id="55" name="Ellipse 54">
            <a:extLst>
              <a:ext uri="{FF2B5EF4-FFF2-40B4-BE49-F238E27FC236}">
                <a16:creationId xmlns:a16="http://schemas.microsoft.com/office/drawing/2014/main" id="{52A41247-77E8-4B81-B647-7A4C09DB8256}"/>
              </a:ext>
            </a:extLst>
          </p:cNvPr>
          <p:cNvSpPr/>
          <p:nvPr/>
        </p:nvSpPr>
        <p:spPr>
          <a:xfrm>
            <a:off x="10049621" y="4096450"/>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MA" dirty="0"/>
              <a:t>4</a:t>
            </a:r>
          </a:p>
        </p:txBody>
      </p:sp>
      <p:cxnSp>
        <p:nvCxnSpPr>
          <p:cNvPr id="56" name="Connecteur droit avec flèche 55">
            <a:extLst>
              <a:ext uri="{FF2B5EF4-FFF2-40B4-BE49-F238E27FC236}">
                <a16:creationId xmlns:a16="http://schemas.microsoft.com/office/drawing/2014/main" id="{9B6327C8-C9E7-4CDC-A1B1-B9A6E1F8B2D0}"/>
              </a:ext>
            </a:extLst>
          </p:cNvPr>
          <p:cNvCxnSpPr/>
          <p:nvPr/>
        </p:nvCxnSpPr>
        <p:spPr>
          <a:xfrm flipV="1">
            <a:off x="10819755" y="4432109"/>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F35C309A-E167-4BE5-9CD7-9B0F5E3B28CF}"/>
              </a:ext>
            </a:extLst>
          </p:cNvPr>
          <p:cNvSpPr/>
          <p:nvPr/>
        </p:nvSpPr>
        <p:spPr>
          <a:xfrm>
            <a:off x="11407639" y="4006144"/>
            <a:ext cx="296876" cy="369332"/>
          </a:xfrm>
          <a:prstGeom prst="rect">
            <a:avLst/>
          </a:prstGeom>
        </p:spPr>
        <p:txBody>
          <a:bodyPr wrap="none">
            <a:spAutoFit/>
          </a:bodyPr>
          <a:lstStyle/>
          <a:p>
            <a:r>
              <a:rPr lang="ar-MA" dirty="0"/>
              <a:t>ر</a:t>
            </a:r>
            <a:endParaRPr lang="fr-FR" dirty="0"/>
          </a:p>
        </p:txBody>
      </p:sp>
      <p:sp>
        <p:nvSpPr>
          <p:cNvPr id="57" name="Rectangle 56">
            <a:extLst>
              <a:ext uri="{FF2B5EF4-FFF2-40B4-BE49-F238E27FC236}">
                <a16:creationId xmlns:a16="http://schemas.microsoft.com/office/drawing/2014/main" id="{4D2BA240-CCE8-4709-820F-C3B826163624}"/>
              </a:ext>
            </a:extLst>
          </p:cNvPr>
          <p:cNvSpPr/>
          <p:nvPr/>
        </p:nvSpPr>
        <p:spPr>
          <a:xfrm>
            <a:off x="1505472" y="4870642"/>
            <a:ext cx="263214" cy="369332"/>
          </a:xfrm>
          <a:prstGeom prst="rect">
            <a:avLst/>
          </a:prstGeom>
        </p:spPr>
        <p:txBody>
          <a:bodyPr wrap="none">
            <a:spAutoFit/>
          </a:bodyPr>
          <a:lstStyle/>
          <a:p>
            <a:r>
              <a:rPr lang="ar-MA" dirty="0"/>
              <a:t>م</a:t>
            </a:r>
            <a:endParaRPr lang="fr-FR" dirty="0"/>
          </a:p>
        </p:txBody>
      </p:sp>
      <p:cxnSp>
        <p:nvCxnSpPr>
          <p:cNvPr id="59" name="Connecteur droit avec flèche 58">
            <a:extLst>
              <a:ext uri="{FF2B5EF4-FFF2-40B4-BE49-F238E27FC236}">
                <a16:creationId xmlns:a16="http://schemas.microsoft.com/office/drawing/2014/main" id="{11E7CA8C-17F5-4C5B-B8B9-A536A4C95C80}"/>
              </a:ext>
            </a:extLst>
          </p:cNvPr>
          <p:cNvCxnSpPr/>
          <p:nvPr/>
        </p:nvCxnSpPr>
        <p:spPr>
          <a:xfrm flipV="1">
            <a:off x="4192277" y="6048937"/>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Ellipse 60">
            <a:extLst>
              <a:ext uri="{FF2B5EF4-FFF2-40B4-BE49-F238E27FC236}">
                <a16:creationId xmlns:a16="http://schemas.microsoft.com/office/drawing/2014/main" id="{B79B0F11-2189-4BD6-BF8C-A8222D060141}"/>
              </a:ext>
            </a:extLst>
          </p:cNvPr>
          <p:cNvSpPr/>
          <p:nvPr/>
        </p:nvSpPr>
        <p:spPr>
          <a:xfrm>
            <a:off x="5582111" y="5708248"/>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2</a:t>
            </a:r>
            <a:endParaRPr lang="fr-MA" dirty="0"/>
          </a:p>
        </p:txBody>
      </p:sp>
      <p:sp>
        <p:nvSpPr>
          <p:cNvPr id="18" name="Rectangle 17">
            <a:extLst>
              <a:ext uri="{FF2B5EF4-FFF2-40B4-BE49-F238E27FC236}">
                <a16:creationId xmlns:a16="http://schemas.microsoft.com/office/drawing/2014/main" id="{42CAA5CC-2937-4D99-9EE1-8A7F1670D922}"/>
              </a:ext>
            </a:extLst>
          </p:cNvPr>
          <p:cNvSpPr/>
          <p:nvPr/>
        </p:nvSpPr>
        <p:spPr>
          <a:xfrm>
            <a:off x="6960415" y="4109032"/>
            <a:ext cx="232756" cy="369332"/>
          </a:xfrm>
          <a:prstGeom prst="rect">
            <a:avLst/>
          </a:prstGeom>
        </p:spPr>
        <p:txBody>
          <a:bodyPr wrap="none">
            <a:spAutoFit/>
          </a:bodyPr>
          <a:lstStyle/>
          <a:p>
            <a:r>
              <a:rPr lang="ar-MA" dirty="0">
                <a:latin typeface="JF-Flat"/>
              </a:rPr>
              <a:t>أ</a:t>
            </a:r>
            <a:endParaRPr lang="fr-FR" dirty="0"/>
          </a:p>
        </p:txBody>
      </p:sp>
      <p:sp>
        <p:nvSpPr>
          <p:cNvPr id="63" name="Rectangle 62">
            <a:extLst>
              <a:ext uri="{FF2B5EF4-FFF2-40B4-BE49-F238E27FC236}">
                <a16:creationId xmlns:a16="http://schemas.microsoft.com/office/drawing/2014/main" id="{8D90663A-B1EF-40AE-9E28-7ACCCDAC52AF}"/>
              </a:ext>
            </a:extLst>
          </p:cNvPr>
          <p:cNvSpPr/>
          <p:nvPr/>
        </p:nvSpPr>
        <p:spPr>
          <a:xfrm>
            <a:off x="2568075" y="5652679"/>
            <a:ext cx="309700" cy="369332"/>
          </a:xfrm>
          <a:prstGeom prst="rect">
            <a:avLst/>
          </a:prstGeom>
        </p:spPr>
        <p:txBody>
          <a:bodyPr wrap="none">
            <a:spAutoFit/>
          </a:bodyPr>
          <a:lstStyle/>
          <a:p>
            <a:r>
              <a:rPr lang="ar-MA" dirty="0"/>
              <a:t>ع</a:t>
            </a:r>
            <a:endParaRPr lang="fr-FR" dirty="0"/>
          </a:p>
        </p:txBody>
      </p:sp>
      <p:sp>
        <p:nvSpPr>
          <p:cNvPr id="64" name="Rectangle 63">
            <a:extLst>
              <a:ext uri="{FF2B5EF4-FFF2-40B4-BE49-F238E27FC236}">
                <a16:creationId xmlns:a16="http://schemas.microsoft.com/office/drawing/2014/main" id="{37E6C7E8-2754-4E7C-B707-D115ED029D18}"/>
              </a:ext>
            </a:extLst>
          </p:cNvPr>
          <p:cNvSpPr/>
          <p:nvPr/>
        </p:nvSpPr>
        <p:spPr>
          <a:xfrm>
            <a:off x="4816054" y="5639742"/>
            <a:ext cx="301686" cy="646331"/>
          </a:xfrm>
          <a:prstGeom prst="rect">
            <a:avLst/>
          </a:prstGeom>
        </p:spPr>
        <p:txBody>
          <a:bodyPr wrap="none">
            <a:spAutoFit/>
          </a:bodyPr>
          <a:lstStyle/>
          <a:p>
            <a:r>
              <a:rPr lang="ar-MA" dirty="0">
                <a:latin typeface="JF-Flat"/>
              </a:rPr>
              <a:t>ل</a:t>
            </a:r>
            <a:endParaRPr lang="fr-FR" dirty="0"/>
          </a:p>
          <a:p>
            <a:endParaRPr lang="fr-FR" dirty="0"/>
          </a:p>
        </p:txBody>
      </p:sp>
      <p:cxnSp>
        <p:nvCxnSpPr>
          <p:cNvPr id="65" name="Connecteur droit avec flèche 64">
            <a:extLst>
              <a:ext uri="{FF2B5EF4-FFF2-40B4-BE49-F238E27FC236}">
                <a16:creationId xmlns:a16="http://schemas.microsoft.com/office/drawing/2014/main" id="{1378F048-39E4-477D-800F-B71530469D7B}"/>
              </a:ext>
            </a:extLst>
          </p:cNvPr>
          <p:cNvCxnSpPr/>
          <p:nvPr/>
        </p:nvCxnSpPr>
        <p:spPr>
          <a:xfrm flipV="1">
            <a:off x="6464747" y="6045598"/>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Ellipse 65">
            <a:extLst>
              <a:ext uri="{FF2B5EF4-FFF2-40B4-BE49-F238E27FC236}">
                <a16:creationId xmlns:a16="http://schemas.microsoft.com/office/drawing/2014/main" id="{248E70EE-059E-4C3B-8335-15DD06226193}"/>
              </a:ext>
            </a:extLst>
          </p:cNvPr>
          <p:cNvSpPr/>
          <p:nvPr/>
        </p:nvSpPr>
        <p:spPr>
          <a:xfrm>
            <a:off x="7858940" y="5767420"/>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3</a:t>
            </a:r>
            <a:endParaRPr lang="fr-MA" dirty="0"/>
          </a:p>
        </p:txBody>
      </p:sp>
      <p:sp>
        <p:nvSpPr>
          <p:cNvPr id="67" name="Rectangle 66">
            <a:extLst>
              <a:ext uri="{FF2B5EF4-FFF2-40B4-BE49-F238E27FC236}">
                <a16:creationId xmlns:a16="http://schemas.microsoft.com/office/drawing/2014/main" id="{A0241C70-48C9-4BCE-BCFD-B42E22BF1DD8}"/>
              </a:ext>
            </a:extLst>
          </p:cNvPr>
          <p:cNvSpPr/>
          <p:nvPr/>
        </p:nvSpPr>
        <p:spPr>
          <a:xfrm>
            <a:off x="7082202" y="5605562"/>
            <a:ext cx="263214" cy="369332"/>
          </a:xfrm>
          <a:prstGeom prst="rect">
            <a:avLst/>
          </a:prstGeom>
        </p:spPr>
        <p:txBody>
          <a:bodyPr wrap="none">
            <a:spAutoFit/>
          </a:bodyPr>
          <a:lstStyle/>
          <a:p>
            <a:r>
              <a:rPr lang="ar-MA" dirty="0"/>
              <a:t>م</a:t>
            </a:r>
            <a:endParaRPr lang="fr-FR" dirty="0"/>
          </a:p>
        </p:txBody>
      </p:sp>
    </p:spTree>
    <p:extLst>
      <p:ext uri="{BB962C8B-B14F-4D97-AF65-F5344CB8AC3E}">
        <p14:creationId xmlns:p14="http://schemas.microsoft.com/office/powerpoint/2010/main" val="22444556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E4B21E5-CC1C-4C77-A2FF-FA107DC29C20}"/>
              </a:ext>
            </a:extLst>
          </p:cNvPr>
          <p:cNvSpPr>
            <a:spLocks noGrp="1"/>
          </p:cNvSpPr>
          <p:nvPr>
            <p:ph type="title"/>
          </p:nvPr>
        </p:nvSpPr>
        <p:spPr/>
        <p:txBody>
          <a:bodyPr/>
          <a:lstStyle/>
          <a:p>
            <a:r>
              <a:rPr lang="fr-FR" b="1" i="1" dirty="0">
                <a:solidFill>
                  <a:srgbClr val="FF0000"/>
                </a:solidFill>
                <a:latin typeface="Arial" panose="020B0604020202020204" pitchFamily="34" charset="0"/>
                <a:cs typeface="Arial" panose="020B0604020202020204" pitchFamily="34" charset="0"/>
              </a:rPr>
              <a:t>Les automates</a:t>
            </a:r>
            <a:endParaRPr lang="fr-FR" dirty="0"/>
          </a:p>
        </p:txBody>
      </p:sp>
      <p:sp>
        <p:nvSpPr>
          <p:cNvPr id="7" name="Ellipse 6">
            <a:extLst>
              <a:ext uri="{FF2B5EF4-FFF2-40B4-BE49-F238E27FC236}">
                <a16:creationId xmlns:a16="http://schemas.microsoft.com/office/drawing/2014/main" id="{56D8BC96-2799-433E-B550-B3A8582DFF68}"/>
              </a:ext>
            </a:extLst>
          </p:cNvPr>
          <p:cNvSpPr/>
          <p:nvPr/>
        </p:nvSpPr>
        <p:spPr>
          <a:xfrm>
            <a:off x="1017891" y="2536705"/>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0</a:t>
            </a:r>
            <a:endParaRPr lang="fr-MA" dirty="0"/>
          </a:p>
        </p:txBody>
      </p:sp>
      <p:cxnSp>
        <p:nvCxnSpPr>
          <p:cNvPr id="8" name="Connecteur droit avec flèche 7">
            <a:extLst>
              <a:ext uri="{FF2B5EF4-FFF2-40B4-BE49-F238E27FC236}">
                <a16:creationId xmlns:a16="http://schemas.microsoft.com/office/drawing/2014/main" id="{3B667D78-29D7-40EE-9899-21A34C974F16}"/>
              </a:ext>
            </a:extLst>
          </p:cNvPr>
          <p:cNvCxnSpPr/>
          <p:nvPr/>
        </p:nvCxnSpPr>
        <p:spPr>
          <a:xfrm flipV="1">
            <a:off x="1873158" y="2886724"/>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76770D25-A0E5-411F-AD3C-4D79D0177119}"/>
              </a:ext>
            </a:extLst>
          </p:cNvPr>
          <p:cNvSpPr/>
          <p:nvPr/>
        </p:nvSpPr>
        <p:spPr>
          <a:xfrm>
            <a:off x="430544" y="2631379"/>
            <a:ext cx="468398" cy="369332"/>
          </a:xfrm>
          <a:prstGeom prst="rect">
            <a:avLst/>
          </a:prstGeom>
        </p:spPr>
        <p:txBody>
          <a:bodyPr wrap="none">
            <a:spAutoFit/>
          </a:bodyPr>
          <a:lstStyle/>
          <a:p>
            <a:r>
              <a:rPr lang="ar-MA" dirty="0"/>
              <a:t>القلم</a:t>
            </a:r>
          </a:p>
        </p:txBody>
      </p:sp>
      <p:sp>
        <p:nvSpPr>
          <p:cNvPr id="10" name="Rectangle 9">
            <a:extLst>
              <a:ext uri="{FF2B5EF4-FFF2-40B4-BE49-F238E27FC236}">
                <a16:creationId xmlns:a16="http://schemas.microsoft.com/office/drawing/2014/main" id="{A1A04E5D-7A6A-436E-8AE4-A29447D0E5A3}"/>
              </a:ext>
            </a:extLst>
          </p:cNvPr>
          <p:cNvSpPr/>
          <p:nvPr/>
        </p:nvSpPr>
        <p:spPr>
          <a:xfrm>
            <a:off x="2500457" y="2537032"/>
            <a:ext cx="232756" cy="369332"/>
          </a:xfrm>
          <a:prstGeom prst="rect">
            <a:avLst/>
          </a:prstGeom>
        </p:spPr>
        <p:txBody>
          <a:bodyPr wrap="none">
            <a:spAutoFit/>
          </a:bodyPr>
          <a:lstStyle/>
          <a:p>
            <a:r>
              <a:rPr lang="ar-MA" dirty="0"/>
              <a:t>ا</a:t>
            </a:r>
            <a:endParaRPr lang="fr-FR" dirty="0"/>
          </a:p>
        </p:txBody>
      </p:sp>
      <p:sp>
        <p:nvSpPr>
          <p:cNvPr id="11" name="Ellipse 10">
            <a:extLst>
              <a:ext uri="{FF2B5EF4-FFF2-40B4-BE49-F238E27FC236}">
                <a16:creationId xmlns:a16="http://schemas.microsoft.com/office/drawing/2014/main" id="{3118FA2C-AF90-471F-BDA8-E655DF3D5300}"/>
              </a:ext>
            </a:extLst>
          </p:cNvPr>
          <p:cNvSpPr/>
          <p:nvPr/>
        </p:nvSpPr>
        <p:spPr>
          <a:xfrm>
            <a:off x="3302261" y="2536705"/>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1</a:t>
            </a:r>
            <a:endParaRPr lang="fr-MA" dirty="0"/>
          </a:p>
        </p:txBody>
      </p:sp>
      <p:cxnSp>
        <p:nvCxnSpPr>
          <p:cNvPr id="12" name="Connecteur droit avec flèche 11">
            <a:extLst>
              <a:ext uri="{FF2B5EF4-FFF2-40B4-BE49-F238E27FC236}">
                <a16:creationId xmlns:a16="http://schemas.microsoft.com/office/drawing/2014/main" id="{20044E91-6689-4B2A-8610-B9F74D65CA6F}"/>
              </a:ext>
            </a:extLst>
          </p:cNvPr>
          <p:cNvCxnSpPr/>
          <p:nvPr/>
        </p:nvCxnSpPr>
        <p:spPr>
          <a:xfrm flipV="1">
            <a:off x="4162769" y="2871817"/>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21BACDF1-8367-41C1-81A3-38879EE1028C}"/>
              </a:ext>
            </a:extLst>
          </p:cNvPr>
          <p:cNvSpPr/>
          <p:nvPr/>
        </p:nvSpPr>
        <p:spPr>
          <a:xfrm>
            <a:off x="4902410" y="2563735"/>
            <a:ext cx="301686" cy="369332"/>
          </a:xfrm>
          <a:prstGeom prst="rect">
            <a:avLst/>
          </a:prstGeom>
        </p:spPr>
        <p:txBody>
          <a:bodyPr wrap="none">
            <a:spAutoFit/>
          </a:bodyPr>
          <a:lstStyle/>
          <a:p>
            <a:r>
              <a:rPr lang="ar-MA" dirty="0"/>
              <a:t>ل</a:t>
            </a:r>
            <a:endParaRPr lang="fr-FR" dirty="0"/>
          </a:p>
        </p:txBody>
      </p:sp>
      <p:sp>
        <p:nvSpPr>
          <p:cNvPr id="14" name="Ellipse 13">
            <a:extLst>
              <a:ext uri="{FF2B5EF4-FFF2-40B4-BE49-F238E27FC236}">
                <a16:creationId xmlns:a16="http://schemas.microsoft.com/office/drawing/2014/main" id="{2A9762A0-B70D-4B78-98AF-B8A0B31301E6}"/>
              </a:ext>
            </a:extLst>
          </p:cNvPr>
          <p:cNvSpPr/>
          <p:nvPr/>
        </p:nvSpPr>
        <p:spPr>
          <a:xfrm>
            <a:off x="5552603" y="2549372"/>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2</a:t>
            </a:r>
            <a:endParaRPr lang="fr-MA" dirty="0"/>
          </a:p>
        </p:txBody>
      </p:sp>
      <p:cxnSp>
        <p:nvCxnSpPr>
          <p:cNvPr id="15" name="Connecteur droit avec flèche 14">
            <a:extLst>
              <a:ext uri="{FF2B5EF4-FFF2-40B4-BE49-F238E27FC236}">
                <a16:creationId xmlns:a16="http://schemas.microsoft.com/office/drawing/2014/main" id="{72D00C9E-C287-4B9A-A6B0-F5CE1D6A883C}"/>
              </a:ext>
            </a:extLst>
          </p:cNvPr>
          <p:cNvCxnSpPr/>
          <p:nvPr/>
        </p:nvCxnSpPr>
        <p:spPr>
          <a:xfrm flipV="1">
            <a:off x="6395315" y="2871746"/>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45FA43E3-BB9B-4A82-A6DB-6CD4D02D935D}"/>
              </a:ext>
            </a:extLst>
          </p:cNvPr>
          <p:cNvSpPr/>
          <p:nvPr/>
        </p:nvSpPr>
        <p:spPr>
          <a:xfrm>
            <a:off x="6975620" y="2577347"/>
            <a:ext cx="254436" cy="369332"/>
          </a:xfrm>
          <a:prstGeom prst="rect">
            <a:avLst/>
          </a:prstGeom>
        </p:spPr>
        <p:txBody>
          <a:bodyPr wrap="square">
            <a:spAutoFit/>
          </a:bodyPr>
          <a:lstStyle/>
          <a:p>
            <a:r>
              <a:rPr lang="ar-MA" dirty="0"/>
              <a:t>ق</a:t>
            </a:r>
            <a:endParaRPr lang="fr-FR" dirty="0"/>
          </a:p>
        </p:txBody>
      </p:sp>
      <p:sp>
        <p:nvSpPr>
          <p:cNvPr id="17" name="Ellipse 16">
            <a:extLst>
              <a:ext uri="{FF2B5EF4-FFF2-40B4-BE49-F238E27FC236}">
                <a16:creationId xmlns:a16="http://schemas.microsoft.com/office/drawing/2014/main" id="{AF4017D4-FB9B-4D1E-8F67-9EE2514D060D}"/>
              </a:ext>
            </a:extLst>
          </p:cNvPr>
          <p:cNvSpPr/>
          <p:nvPr/>
        </p:nvSpPr>
        <p:spPr>
          <a:xfrm>
            <a:off x="7810361" y="2526208"/>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3</a:t>
            </a:r>
            <a:endParaRPr lang="fr-MA" dirty="0"/>
          </a:p>
        </p:txBody>
      </p:sp>
      <p:sp>
        <p:nvSpPr>
          <p:cNvPr id="21" name="Rectangle 20">
            <a:extLst>
              <a:ext uri="{FF2B5EF4-FFF2-40B4-BE49-F238E27FC236}">
                <a16:creationId xmlns:a16="http://schemas.microsoft.com/office/drawing/2014/main" id="{1D9E548C-F143-4E34-A1CC-01D270DA62E9}"/>
              </a:ext>
            </a:extLst>
          </p:cNvPr>
          <p:cNvSpPr/>
          <p:nvPr/>
        </p:nvSpPr>
        <p:spPr>
          <a:xfrm>
            <a:off x="475425" y="3429000"/>
            <a:ext cx="328936" cy="369332"/>
          </a:xfrm>
          <a:prstGeom prst="rect">
            <a:avLst/>
          </a:prstGeom>
        </p:spPr>
        <p:txBody>
          <a:bodyPr wrap="none">
            <a:spAutoFit/>
          </a:bodyPr>
          <a:lstStyle/>
          <a:p>
            <a:r>
              <a:rPr lang="ar-MA" dirty="0"/>
              <a:t>ما</a:t>
            </a:r>
            <a:endParaRPr lang="fr-FR" dirty="0"/>
          </a:p>
        </p:txBody>
      </p:sp>
      <p:sp>
        <p:nvSpPr>
          <p:cNvPr id="22" name="Ellipse 21">
            <a:extLst>
              <a:ext uri="{FF2B5EF4-FFF2-40B4-BE49-F238E27FC236}">
                <a16:creationId xmlns:a16="http://schemas.microsoft.com/office/drawing/2014/main" id="{2D6979D8-DC16-4B22-B71C-1F4184D07EB9}"/>
              </a:ext>
            </a:extLst>
          </p:cNvPr>
          <p:cNvSpPr/>
          <p:nvPr/>
        </p:nvSpPr>
        <p:spPr>
          <a:xfrm>
            <a:off x="1029749" y="3319198"/>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0</a:t>
            </a:r>
            <a:endParaRPr lang="fr-MA" dirty="0"/>
          </a:p>
        </p:txBody>
      </p:sp>
      <p:cxnSp>
        <p:nvCxnSpPr>
          <p:cNvPr id="23" name="Connecteur droit avec flèche 22">
            <a:extLst>
              <a:ext uri="{FF2B5EF4-FFF2-40B4-BE49-F238E27FC236}">
                <a16:creationId xmlns:a16="http://schemas.microsoft.com/office/drawing/2014/main" id="{3AE56F1E-4BC4-4607-BD3A-19A619B6474E}"/>
              </a:ext>
            </a:extLst>
          </p:cNvPr>
          <p:cNvCxnSpPr/>
          <p:nvPr/>
        </p:nvCxnSpPr>
        <p:spPr>
          <a:xfrm flipV="1">
            <a:off x="1898461" y="3622265"/>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Ellipse 23">
            <a:extLst>
              <a:ext uri="{FF2B5EF4-FFF2-40B4-BE49-F238E27FC236}">
                <a16:creationId xmlns:a16="http://schemas.microsoft.com/office/drawing/2014/main" id="{F539CFBB-56D4-4CB8-8B91-117744763094}"/>
              </a:ext>
            </a:extLst>
          </p:cNvPr>
          <p:cNvSpPr/>
          <p:nvPr/>
        </p:nvSpPr>
        <p:spPr>
          <a:xfrm>
            <a:off x="3289225" y="3331441"/>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1</a:t>
            </a:r>
            <a:endParaRPr lang="fr-MA" dirty="0"/>
          </a:p>
        </p:txBody>
      </p:sp>
      <p:sp>
        <p:nvSpPr>
          <p:cNvPr id="25" name="Rectangle 24">
            <a:extLst>
              <a:ext uri="{FF2B5EF4-FFF2-40B4-BE49-F238E27FC236}">
                <a16:creationId xmlns:a16="http://schemas.microsoft.com/office/drawing/2014/main" id="{F717B42C-7C7B-46E4-AC0D-A207C312A324}"/>
              </a:ext>
            </a:extLst>
          </p:cNvPr>
          <p:cNvSpPr/>
          <p:nvPr/>
        </p:nvSpPr>
        <p:spPr>
          <a:xfrm>
            <a:off x="2437894" y="3298854"/>
            <a:ext cx="263214" cy="369332"/>
          </a:xfrm>
          <a:prstGeom prst="rect">
            <a:avLst/>
          </a:prstGeom>
        </p:spPr>
        <p:txBody>
          <a:bodyPr wrap="none">
            <a:spAutoFit/>
          </a:bodyPr>
          <a:lstStyle/>
          <a:p>
            <a:r>
              <a:rPr lang="ar-MA" dirty="0"/>
              <a:t>م</a:t>
            </a:r>
            <a:endParaRPr lang="fr-FR" dirty="0"/>
          </a:p>
        </p:txBody>
      </p:sp>
      <p:sp>
        <p:nvSpPr>
          <p:cNvPr id="26" name="Rectangle 25">
            <a:extLst>
              <a:ext uri="{FF2B5EF4-FFF2-40B4-BE49-F238E27FC236}">
                <a16:creationId xmlns:a16="http://schemas.microsoft.com/office/drawing/2014/main" id="{0B69BB39-C136-4B4C-BFD3-9353A239BA71}"/>
              </a:ext>
            </a:extLst>
          </p:cNvPr>
          <p:cNvSpPr/>
          <p:nvPr/>
        </p:nvSpPr>
        <p:spPr>
          <a:xfrm>
            <a:off x="460337" y="4155399"/>
            <a:ext cx="408812" cy="369332"/>
          </a:xfrm>
          <a:prstGeom prst="rect">
            <a:avLst/>
          </a:prstGeom>
        </p:spPr>
        <p:txBody>
          <a:bodyPr wrap="square">
            <a:spAutoFit/>
          </a:bodyPr>
          <a:lstStyle/>
          <a:p>
            <a:r>
              <a:rPr lang="ar-MA" dirty="0"/>
              <a:t>لم</a:t>
            </a:r>
            <a:endParaRPr lang="fr-FR" dirty="0"/>
          </a:p>
        </p:txBody>
      </p:sp>
      <p:sp>
        <p:nvSpPr>
          <p:cNvPr id="27" name="Ellipse 26">
            <a:extLst>
              <a:ext uri="{FF2B5EF4-FFF2-40B4-BE49-F238E27FC236}">
                <a16:creationId xmlns:a16="http://schemas.microsoft.com/office/drawing/2014/main" id="{641BD410-1A59-4923-9D44-ED99C2C07D59}"/>
              </a:ext>
            </a:extLst>
          </p:cNvPr>
          <p:cNvSpPr/>
          <p:nvPr/>
        </p:nvSpPr>
        <p:spPr>
          <a:xfrm>
            <a:off x="1029748" y="4086443"/>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0</a:t>
            </a:r>
            <a:endParaRPr lang="fr-MA" dirty="0"/>
          </a:p>
        </p:txBody>
      </p:sp>
      <p:cxnSp>
        <p:nvCxnSpPr>
          <p:cNvPr id="28" name="Connecteur droit avec flèche 27">
            <a:extLst>
              <a:ext uri="{FF2B5EF4-FFF2-40B4-BE49-F238E27FC236}">
                <a16:creationId xmlns:a16="http://schemas.microsoft.com/office/drawing/2014/main" id="{FA531E82-5592-4300-8D45-8F0FABCB2D0C}"/>
              </a:ext>
            </a:extLst>
          </p:cNvPr>
          <p:cNvCxnSpPr/>
          <p:nvPr/>
        </p:nvCxnSpPr>
        <p:spPr>
          <a:xfrm flipV="1">
            <a:off x="1884296" y="4446849"/>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Ellipse 28">
            <a:extLst>
              <a:ext uri="{FF2B5EF4-FFF2-40B4-BE49-F238E27FC236}">
                <a16:creationId xmlns:a16="http://schemas.microsoft.com/office/drawing/2014/main" id="{F332D779-984C-4D47-B5DC-3D288452C7D1}"/>
              </a:ext>
            </a:extLst>
          </p:cNvPr>
          <p:cNvSpPr/>
          <p:nvPr/>
        </p:nvSpPr>
        <p:spPr>
          <a:xfrm>
            <a:off x="3303920" y="4086443"/>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1</a:t>
            </a:r>
            <a:endParaRPr lang="fr-MA" dirty="0"/>
          </a:p>
        </p:txBody>
      </p:sp>
      <p:cxnSp>
        <p:nvCxnSpPr>
          <p:cNvPr id="30" name="Connecteur droit avec flèche 29">
            <a:extLst>
              <a:ext uri="{FF2B5EF4-FFF2-40B4-BE49-F238E27FC236}">
                <a16:creationId xmlns:a16="http://schemas.microsoft.com/office/drawing/2014/main" id="{76B2ECD2-EEA1-4299-BB3F-2C5DF1A0678A}"/>
              </a:ext>
            </a:extLst>
          </p:cNvPr>
          <p:cNvCxnSpPr/>
          <p:nvPr/>
        </p:nvCxnSpPr>
        <p:spPr>
          <a:xfrm flipV="1">
            <a:off x="4162769" y="4423794"/>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Ellipse 30">
            <a:extLst>
              <a:ext uri="{FF2B5EF4-FFF2-40B4-BE49-F238E27FC236}">
                <a16:creationId xmlns:a16="http://schemas.microsoft.com/office/drawing/2014/main" id="{C676685D-BADB-4B8B-9C7B-CB32A20833E0}"/>
              </a:ext>
            </a:extLst>
          </p:cNvPr>
          <p:cNvSpPr/>
          <p:nvPr/>
        </p:nvSpPr>
        <p:spPr>
          <a:xfrm>
            <a:off x="5560814" y="4092529"/>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2</a:t>
            </a:r>
            <a:endParaRPr lang="fr-MA" dirty="0"/>
          </a:p>
        </p:txBody>
      </p:sp>
      <p:sp>
        <p:nvSpPr>
          <p:cNvPr id="34" name="Rectangle 33">
            <a:extLst>
              <a:ext uri="{FF2B5EF4-FFF2-40B4-BE49-F238E27FC236}">
                <a16:creationId xmlns:a16="http://schemas.microsoft.com/office/drawing/2014/main" id="{1F7A3814-3029-4A98-A1E0-8768C7FD48B1}"/>
              </a:ext>
            </a:extLst>
          </p:cNvPr>
          <p:cNvSpPr/>
          <p:nvPr/>
        </p:nvSpPr>
        <p:spPr>
          <a:xfrm>
            <a:off x="2440456" y="4122415"/>
            <a:ext cx="301686" cy="369332"/>
          </a:xfrm>
          <a:prstGeom prst="rect">
            <a:avLst/>
          </a:prstGeom>
        </p:spPr>
        <p:txBody>
          <a:bodyPr wrap="none">
            <a:spAutoFit/>
          </a:bodyPr>
          <a:lstStyle/>
          <a:p>
            <a:r>
              <a:rPr lang="ar-MA" dirty="0"/>
              <a:t>ل</a:t>
            </a:r>
            <a:endParaRPr lang="fr-FR" dirty="0"/>
          </a:p>
        </p:txBody>
      </p:sp>
      <p:sp>
        <p:nvSpPr>
          <p:cNvPr id="35" name="Rectangle 34">
            <a:extLst>
              <a:ext uri="{FF2B5EF4-FFF2-40B4-BE49-F238E27FC236}">
                <a16:creationId xmlns:a16="http://schemas.microsoft.com/office/drawing/2014/main" id="{5E36ED0A-1EBA-4107-BDB8-711EEB33F81B}"/>
              </a:ext>
            </a:extLst>
          </p:cNvPr>
          <p:cNvSpPr/>
          <p:nvPr/>
        </p:nvSpPr>
        <p:spPr>
          <a:xfrm>
            <a:off x="4712114" y="4003150"/>
            <a:ext cx="263214" cy="646331"/>
          </a:xfrm>
          <a:prstGeom prst="rect">
            <a:avLst/>
          </a:prstGeom>
        </p:spPr>
        <p:txBody>
          <a:bodyPr wrap="none">
            <a:spAutoFit/>
          </a:bodyPr>
          <a:lstStyle/>
          <a:p>
            <a:r>
              <a:rPr lang="ar-MA" dirty="0"/>
              <a:t>م</a:t>
            </a:r>
            <a:endParaRPr lang="fr-FR" dirty="0"/>
          </a:p>
          <a:p>
            <a:endParaRPr lang="fr-FR" dirty="0"/>
          </a:p>
        </p:txBody>
      </p:sp>
      <p:sp>
        <p:nvSpPr>
          <p:cNvPr id="46" name="Ellipse 45">
            <a:extLst>
              <a:ext uri="{FF2B5EF4-FFF2-40B4-BE49-F238E27FC236}">
                <a16:creationId xmlns:a16="http://schemas.microsoft.com/office/drawing/2014/main" id="{6D981EC2-0801-41EA-9784-8F40A331F8CC}"/>
              </a:ext>
            </a:extLst>
          </p:cNvPr>
          <p:cNvSpPr/>
          <p:nvPr/>
        </p:nvSpPr>
        <p:spPr>
          <a:xfrm>
            <a:off x="1038657" y="4926725"/>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0</a:t>
            </a:r>
            <a:endParaRPr lang="fr-MA" dirty="0"/>
          </a:p>
        </p:txBody>
      </p:sp>
      <p:cxnSp>
        <p:nvCxnSpPr>
          <p:cNvPr id="47" name="Connecteur droit avec flèche 46">
            <a:extLst>
              <a:ext uri="{FF2B5EF4-FFF2-40B4-BE49-F238E27FC236}">
                <a16:creationId xmlns:a16="http://schemas.microsoft.com/office/drawing/2014/main" id="{23281A5B-4582-475D-B323-AD86514C049B}"/>
              </a:ext>
            </a:extLst>
          </p:cNvPr>
          <p:cNvCxnSpPr/>
          <p:nvPr/>
        </p:nvCxnSpPr>
        <p:spPr>
          <a:xfrm flipV="1">
            <a:off x="1878924" y="5267483"/>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Ellipse 47">
            <a:extLst>
              <a:ext uri="{FF2B5EF4-FFF2-40B4-BE49-F238E27FC236}">
                <a16:creationId xmlns:a16="http://schemas.microsoft.com/office/drawing/2014/main" id="{6DB26699-9B4C-42E7-9F65-590858278940}"/>
              </a:ext>
            </a:extLst>
          </p:cNvPr>
          <p:cNvSpPr/>
          <p:nvPr/>
        </p:nvSpPr>
        <p:spPr>
          <a:xfrm>
            <a:off x="3289225" y="4922612"/>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1</a:t>
            </a:r>
            <a:endParaRPr lang="fr-MA" dirty="0"/>
          </a:p>
        </p:txBody>
      </p:sp>
      <p:cxnSp>
        <p:nvCxnSpPr>
          <p:cNvPr id="59" name="Connecteur droit avec flèche 58">
            <a:extLst>
              <a:ext uri="{FF2B5EF4-FFF2-40B4-BE49-F238E27FC236}">
                <a16:creationId xmlns:a16="http://schemas.microsoft.com/office/drawing/2014/main" id="{11E7CA8C-17F5-4C5B-B8B9-A536A4C95C80}"/>
              </a:ext>
            </a:extLst>
          </p:cNvPr>
          <p:cNvCxnSpPr/>
          <p:nvPr/>
        </p:nvCxnSpPr>
        <p:spPr>
          <a:xfrm flipV="1">
            <a:off x="4149959" y="5256187"/>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Ellipse 60">
            <a:extLst>
              <a:ext uri="{FF2B5EF4-FFF2-40B4-BE49-F238E27FC236}">
                <a16:creationId xmlns:a16="http://schemas.microsoft.com/office/drawing/2014/main" id="{B79B0F11-2189-4BD6-BF8C-A8222D060141}"/>
              </a:ext>
            </a:extLst>
          </p:cNvPr>
          <p:cNvSpPr/>
          <p:nvPr/>
        </p:nvSpPr>
        <p:spPr>
          <a:xfrm>
            <a:off x="5530723" y="4905176"/>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2</a:t>
            </a:r>
            <a:endParaRPr lang="fr-MA" dirty="0"/>
          </a:p>
        </p:txBody>
      </p:sp>
      <p:sp>
        <p:nvSpPr>
          <p:cNvPr id="64" name="Rectangle 63">
            <a:extLst>
              <a:ext uri="{FF2B5EF4-FFF2-40B4-BE49-F238E27FC236}">
                <a16:creationId xmlns:a16="http://schemas.microsoft.com/office/drawing/2014/main" id="{37E6C7E8-2754-4E7C-B707-D115ED029D18}"/>
              </a:ext>
            </a:extLst>
          </p:cNvPr>
          <p:cNvSpPr/>
          <p:nvPr/>
        </p:nvSpPr>
        <p:spPr>
          <a:xfrm>
            <a:off x="4648242" y="4630266"/>
            <a:ext cx="247140" cy="646331"/>
          </a:xfrm>
          <a:prstGeom prst="rect">
            <a:avLst/>
          </a:prstGeom>
        </p:spPr>
        <p:txBody>
          <a:bodyPr wrap="square">
            <a:spAutoFit/>
          </a:bodyPr>
          <a:lstStyle/>
          <a:p>
            <a:endParaRPr lang="fr-FR" dirty="0"/>
          </a:p>
          <a:p>
            <a:r>
              <a:rPr lang="ar-MA" dirty="0"/>
              <a:t>ع</a:t>
            </a:r>
            <a:endParaRPr lang="fr-FR" dirty="0"/>
          </a:p>
        </p:txBody>
      </p:sp>
      <p:cxnSp>
        <p:nvCxnSpPr>
          <p:cNvPr id="65" name="Connecteur droit avec flèche 64">
            <a:extLst>
              <a:ext uri="{FF2B5EF4-FFF2-40B4-BE49-F238E27FC236}">
                <a16:creationId xmlns:a16="http://schemas.microsoft.com/office/drawing/2014/main" id="{1378F048-39E4-477D-800F-B71530469D7B}"/>
              </a:ext>
            </a:extLst>
          </p:cNvPr>
          <p:cNvCxnSpPr/>
          <p:nvPr/>
        </p:nvCxnSpPr>
        <p:spPr>
          <a:xfrm flipV="1">
            <a:off x="6395315" y="5254811"/>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Ellipse 65">
            <a:extLst>
              <a:ext uri="{FF2B5EF4-FFF2-40B4-BE49-F238E27FC236}">
                <a16:creationId xmlns:a16="http://schemas.microsoft.com/office/drawing/2014/main" id="{248E70EE-059E-4C3B-8335-15DD06226193}"/>
              </a:ext>
            </a:extLst>
          </p:cNvPr>
          <p:cNvSpPr/>
          <p:nvPr/>
        </p:nvSpPr>
        <p:spPr>
          <a:xfrm>
            <a:off x="7778081" y="4917459"/>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3</a:t>
            </a:r>
            <a:endParaRPr lang="fr-MA" dirty="0"/>
          </a:p>
        </p:txBody>
      </p:sp>
      <p:sp>
        <p:nvSpPr>
          <p:cNvPr id="3" name="Rectangle 2">
            <a:extLst>
              <a:ext uri="{FF2B5EF4-FFF2-40B4-BE49-F238E27FC236}">
                <a16:creationId xmlns:a16="http://schemas.microsoft.com/office/drawing/2014/main" id="{3FAA71A1-A023-4A49-A008-A9BD23F59366}"/>
              </a:ext>
            </a:extLst>
          </p:cNvPr>
          <p:cNvSpPr/>
          <p:nvPr/>
        </p:nvSpPr>
        <p:spPr>
          <a:xfrm>
            <a:off x="400751" y="5033543"/>
            <a:ext cx="468398" cy="369332"/>
          </a:xfrm>
          <a:prstGeom prst="rect">
            <a:avLst/>
          </a:prstGeom>
        </p:spPr>
        <p:txBody>
          <a:bodyPr wrap="none">
            <a:spAutoFit/>
          </a:bodyPr>
          <a:lstStyle/>
          <a:p>
            <a:r>
              <a:rPr lang="ar-MA" dirty="0"/>
              <a:t>يعلم</a:t>
            </a:r>
            <a:endParaRPr lang="fr-FR" dirty="0"/>
          </a:p>
        </p:txBody>
      </p:sp>
      <p:sp>
        <p:nvSpPr>
          <p:cNvPr id="52" name="Rectangle 51">
            <a:extLst>
              <a:ext uri="{FF2B5EF4-FFF2-40B4-BE49-F238E27FC236}">
                <a16:creationId xmlns:a16="http://schemas.microsoft.com/office/drawing/2014/main" id="{5A0A8CD4-A40F-4B43-B5C2-7991B0543473}"/>
              </a:ext>
            </a:extLst>
          </p:cNvPr>
          <p:cNvSpPr/>
          <p:nvPr/>
        </p:nvSpPr>
        <p:spPr>
          <a:xfrm>
            <a:off x="6907719" y="4894744"/>
            <a:ext cx="254436" cy="369332"/>
          </a:xfrm>
          <a:prstGeom prst="rect">
            <a:avLst/>
          </a:prstGeom>
        </p:spPr>
        <p:txBody>
          <a:bodyPr wrap="square">
            <a:spAutoFit/>
          </a:bodyPr>
          <a:lstStyle/>
          <a:p>
            <a:r>
              <a:rPr lang="ar-MA" dirty="0"/>
              <a:t>ل</a:t>
            </a:r>
            <a:endParaRPr lang="fr-FR" dirty="0"/>
          </a:p>
        </p:txBody>
      </p:sp>
      <p:cxnSp>
        <p:nvCxnSpPr>
          <p:cNvPr id="53" name="Connecteur droit avec flèche 52">
            <a:extLst>
              <a:ext uri="{FF2B5EF4-FFF2-40B4-BE49-F238E27FC236}">
                <a16:creationId xmlns:a16="http://schemas.microsoft.com/office/drawing/2014/main" id="{85A809DB-B966-4C4F-A81D-1D3979BCD66F}"/>
              </a:ext>
            </a:extLst>
          </p:cNvPr>
          <p:cNvCxnSpPr/>
          <p:nvPr/>
        </p:nvCxnSpPr>
        <p:spPr>
          <a:xfrm flipV="1">
            <a:off x="1851269" y="6038701"/>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C5B83F52-C29B-4009-804F-334B9A5359EC}"/>
              </a:ext>
            </a:extLst>
          </p:cNvPr>
          <p:cNvSpPr/>
          <p:nvPr/>
        </p:nvSpPr>
        <p:spPr>
          <a:xfrm>
            <a:off x="4609039" y="5627608"/>
            <a:ext cx="301686" cy="646331"/>
          </a:xfrm>
          <a:prstGeom prst="rect">
            <a:avLst/>
          </a:prstGeom>
        </p:spPr>
        <p:txBody>
          <a:bodyPr wrap="none">
            <a:spAutoFit/>
          </a:bodyPr>
          <a:lstStyle/>
          <a:p>
            <a:r>
              <a:rPr lang="ar-MA" dirty="0">
                <a:latin typeface="JF-Flat"/>
              </a:rPr>
              <a:t>ل</a:t>
            </a:r>
            <a:endParaRPr lang="fr-FR" dirty="0"/>
          </a:p>
          <a:p>
            <a:endParaRPr lang="fr-FR" dirty="0"/>
          </a:p>
        </p:txBody>
      </p:sp>
      <p:sp>
        <p:nvSpPr>
          <p:cNvPr id="60" name="Ellipse 59">
            <a:extLst>
              <a:ext uri="{FF2B5EF4-FFF2-40B4-BE49-F238E27FC236}">
                <a16:creationId xmlns:a16="http://schemas.microsoft.com/office/drawing/2014/main" id="{7B0D7C0F-AB72-41D1-903E-26570C8B0741}"/>
              </a:ext>
            </a:extLst>
          </p:cNvPr>
          <p:cNvSpPr/>
          <p:nvPr/>
        </p:nvSpPr>
        <p:spPr>
          <a:xfrm>
            <a:off x="9998880" y="4905175"/>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MA" dirty="0"/>
              <a:t>4</a:t>
            </a:r>
          </a:p>
        </p:txBody>
      </p:sp>
      <p:cxnSp>
        <p:nvCxnSpPr>
          <p:cNvPr id="62" name="Connecteur droit avec flèche 61">
            <a:extLst>
              <a:ext uri="{FF2B5EF4-FFF2-40B4-BE49-F238E27FC236}">
                <a16:creationId xmlns:a16="http://schemas.microsoft.com/office/drawing/2014/main" id="{110A515E-7C2C-4A07-9D64-0055D5ED4EBC}"/>
              </a:ext>
            </a:extLst>
          </p:cNvPr>
          <p:cNvCxnSpPr/>
          <p:nvPr/>
        </p:nvCxnSpPr>
        <p:spPr>
          <a:xfrm flipV="1">
            <a:off x="8629745" y="5294156"/>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2B371240-5E05-43D5-ABCC-18554CEC620E}"/>
              </a:ext>
            </a:extLst>
          </p:cNvPr>
          <p:cNvSpPr/>
          <p:nvPr/>
        </p:nvSpPr>
        <p:spPr>
          <a:xfrm>
            <a:off x="9253544" y="4885478"/>
            <a:ext cx="263214" cy="369332"/>
          </a:xfrm>
          <a:prstGeom prst="rect">
            <a:avLst/>
          </a:prstGeom>
        </p:spPr>
        <p:txBody>
          <a:bodyPr wrap="none">
            <a:spAutoFit/>
          </a:bodyPr>
          <a:lstStyle/>
          <a:p>
            <a:r>
              <a:rPr lang="ar-MA" dirty="0"/>
              <a:t>م</a:t>
            </a:r>
            <a:endParaRPr lang="fr-FR" dirty="0"/>
          </a:p>
        </p:txBody>
      </p:sp>
      <p:sp>
        <p:nvSpPr>
          <p:cNvPr id="69" name="Ellipse 68">
            <a:extLst>
              <a:ext uri="{FF2B5EF4-FFF2-40B4-BE49-F238E27FC236}">
                <a16:creationId xmlns:a16="http://schemas.microsoft.com/office/drawing/2014/main" id="{45E987FE-AA8D-4040-BCC2-F74089B886B2}"/>
              </a:ext>
            </a:extLst>
          </p:cNvPr>
          <p:cNvSpPr/>
          <p:nvPr/>
        </p:nvSpPr>
        <p:spPr>
          <a:xfrm>
            <a:off x="1063960" y="5672696"/>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0</a:t>
            </a:r>
            <a:endParaRPr lang="fr-MA" dirty="0"/>
          </a:p>
        </p:txBody>
      </p:sp>
      <p:cxnSp>
        <p:nvCxnSpPr>
          <p:cNvPr id="70" name="Connecteur droit avec flèche 69">
            <a:extLst>
              <a:ext uri="{FF2B5EF4-FFF2-40B4-BE49-F238E27FC236}">
                <a16:creationId xmlns:a16="http://schemas.microsoft.com/office/drawing/2014/main" id="{2E3FA17B-E04D-4BBB-9CD4-48167DB62F5B}"/>
              </a:ext>
            </a:extLst>
          </p:cNvPr>
          <p:cNvCxnSpPr/>
          <p:nvPr/>
        </p:nvCxnSpPr>
        <p:spPr>
          <a:xfrm flipV="1">
            <a:off x="4170980" y="3653843"/>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Ellipse 70">
            <a:extLst>
              <a:ext uri="{FF2B5EF4-FFF2-40B4-BE49-F238E27FC236}">
                <a16:creationId xmlns:a16="http://schemas.microsoft.com/office/drawing/2014/main" id="{426B46F9-35D5-4763-8EE9-D4685CFB4866}"/>
              </a:ext>
            </a:extLst>
          </p:cNvPr>
          <p:cNvSpPr/>
          <p:nvPr/>
        </p:nvSpPr>
        <p:spPr>
          <a:xfrm>
            <a:off x="5560814" y="3316492"/>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2</a:t>
            </a:r>
            <a:endParaRPr lang="fr-MA" dirty="0"/>
          </a:p>
        </p:txBody>
      </p:sp>
      <p:sp>
        <p:nvSpPr>
          <p:cNvPr id="19" name="Rectangle 18">
            <a:extLst>
              <a:ext uri="{FF2B5EF4-FFF2-40B4-BE49-F238E27FC236}">
                <a16:creationId xmlns:a16="http://schemas.microsoft.com/office/drawing/2014/main" id="{7637B8CD-1053-4102-BFAC-21E4E870057C}"/>
              </a:ext>
            </a:extLst>
          </p:cNvPr>
          <p:cNvSpPr/>
          <p:nvPr/>
        </p:nvSpPr>
        <p:spPr>
          <a:xfrm>
            <a:off x="4759882" y="3252933"/>
            <a:ext cx="232756" cy="369332"/>
          </a:xfrm>
          <a:prstGeom prst="rect">
            <a:avLst/>
          </a:prstGeom>
        </p:spPr>
        <p:txBody>
          <a:bodyPr wrap="none">
            <a:spAutoFit/>
          </a:bodyPr>
          <a:lstStyle/>
          <a:p>
            <a:r>
              <a:rPr lang="ar-MA" dirty="0">
                <a:latin typeface="JF-Flat"/>
              </a:rPr>
              <a:t>ا</a:t>
            </a:r>
            <a:endParaRPr lang="fr-FR" dirty="0"/>
          </a:p>
        </p:txBody>
      </p:sp>
      <p:sp>
        <p:nvSpPr>
          <p:cNvPr id="20" name="Rectangle 19">
            <a:extLst>
              <a:ext uri="{FF2B5EF4-FFF2-40B4-BE49-F238E27FC236}">
                <a16:creationId xmlns:a16="http://schemas.microsoft.com/office/drawing/2014/main" id="{D80AF6EC-80BC-437E-A22F-6F52614B7501}"/>
              </a:ext>
            </a:extLst>
          </p:cNvPr>
          <p:cNvSpPr/>
          <p:nvPr/>
        </p:nvSpPr>
        <p:spPr>
          <a:xfrm>
            <a:off x="2380115" y="4829651"/>
            <a:ext cx="332142" cy="369332"/>
          </a:xfrm>
          <a:prstGeom prst="rect">
            <a:avLst/>
          </a:prstGeom>
        </p:spPr>
        <p:txBody>
          <a:bodyPr wrap="none">
            <a:spAutoFit/>
          </a:bodyPr>
          <a:lstStyle/>
          <a:p>
            <a:r>
              <a:rPr lang="ar-MA" dirty="0">
                <a:latin typeface="JF-Flat"/>
              </a:rPr>
              <a:t>ي</a:t>
            </a:r>
            <a:endParaRPr lang="fr-FR" dirty="0"/>
          </a:p>
        </p:txBody>
      </p:sp>
      <p:sp>
        <p:nvSpPr>
          <p:cNvPr id="36" name="Rectangle 35">
            <a:extLst>
              <a:ext uri="{FF2B5EF4-FFF2-40B4-BE49-F238E27FC236}">
                <a16:creationId xmlns:a16="http://schemas.microsoft.com/office/drawing/2014/main" id="{0B776C42-7BF4-4005-94FA-89F210EE5244}"/>
              </a:ext>
            </a:extLst>
          </p:cNvPr>
          <p:cNvSpPr/>
          <p:nvPr/>
        </p:nvSpPr>
        <p:spPr>
          <a:xfrm>
            <a:off x="326345" y="5797567"/>
            <a:ext cx="478016" cy="369332"/>
          </a:xfrm>
          <a:prstGeom prst="rect">
            <a:avLst/>
          </a:prstGeom>
        </p:spPr>
        <p:txBody>
          <a:bodyPr wrap="none">
            <a:spAutoFit/>
          </a:bodyPr>
          <a:lstStyle/>
          <a:p>
            <a:r>
              <a:rPr lang="ar-MA" dirty="0">
                <a:latin typeface="JF-Flat"/>
              </a:rPr>
              <a:t>كلا</a:t>
            </a:r>
            <a:r>
              <a:rPr lang="ar-MA" dirty="0">
                <a:solidFill>
                  <a:srgbClr val="000000"/>
                </a:solidFill>
                <a:latin typeface="JF-Flat"/>
              </a:rPr>
              <a:t> </a:t>
            </a:r>
            <a:endParaRPr lang="fr-FR" dirty="0"/>
          </a:p>
        </p:txBody>
      </p:sp>
      <p:sp>
        <p:nvSpPr>
          <p:cNvPr id="72" name="Ellipse 71">
            <a:extLst>
              <a:ext uri="{FF2B5EF4-FFF2-40B4-BE49-F238E27FC236}">
                <a16:creationId xmlns:a16="http://schemas.microsoft.com/office/drawing/2014/main" id="{C5B0E2D6-6C03-4B02-A85D-CC42193E6A5A}"/>
              </a:ext>
            </a:extLst>
          </p:cNvPr>
          <p:cNvSpPr/>
          <p:nvPr/>
        </p:nvSpPr>
        <p:spPr>
          <a:xfrm>
            <a:off x="3251404" y="5677479"/>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1</a:t>
            </a:r>
            <a:endParaRPr lang="fr-MA" dirty="0"/>
          </a:p>
        </p:txBody>
      </p:sp>
      <p:sp>
        <p:nvSpPr>
          <p:cNvPr id="37" name="Rectangle 36">
            <a:extLst>
              <a:ext uri="{FF2B5EF4-FFF2-40B4-BE49-F238E27FC236}">
                <a16:creationId xmlns:a16="http://schemas.microsoft.com/office/drawing/2014/main" id="{1A9852BF-B1B8-4893-9499-9F53EA402802}"/>
              </a:ext>
            </a:extLst>
          </p:cNvPr>
          <p:cNvSpPr/>
          <p:nvPr/>
        </p:nvSpPr>
        <p:spPr>
          <a:xfrm>
            <a:off x="2338393" y="5677479"/>
            <a:ext cx="324128" cy="369332"/>
          </a:xfrm>
          <a:prstGeom prst="rect">
            <a:avLst/>
          </a:prstGeom>
        </p:spPr>
        <p:txBody>
          <a:bodyPr wrap="none">
            <a:spAutoFit/>
          </a:bodyPr>
          <a:lstStyle/>
          <a:p>
            <a:r>
              <a:rPr lang="ar-MA" dirty="0">
                <a:latin typeface="JF-Flat"/>
              </a:rPr>
              <a:t>ك</a:t>
            </a:r>
            <a:endParaRPr lang="fr-FR" dirty="0"/>
          </a:p>
        </p:txBody>
      </p:sp>
      <p:cxnSp>
        <p:nvCxnSpPr>
          <p:cNvPr id="73" name="Connecteur droit avec flèche 72">
            <a:extLst>
              <a:ext uri="{FF2B5EF4-FFF2-40B4-BE49-F238E27FC236}">
                <a16:creationId xmlns:a16="http://schemas.microsoft.com/office/drawing/2014/main" id="{39D38EFE-FDDF-4ADD-8C96-C916BD4A73E5}"/>
              </a:ext>
            </a:extLst>
          </p:cNvPr>
          <p:cNvCxnSpPr/>
          <p:nvPr/>
        </p:nvCxnSpPr>
        <p:spPr>
          <a:xfrm flipV="1">
            <a:off x="4096206" y="6016227"/>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Ellipse 73">
            <a:extLst>
              <a:ext uri="{FF2B5EF4-FFF2-40B4-BE49-F238E27FC236}">
                <a16:creationId xmlns:a16="http://schemas.microsoft.com/office/drawing/2014/main" id="{2289C69D-9E66-4DFE-AB1C-B5265C559213}"/>
              </a:ext>
            </a:extLst>
          </p:cNvPr>
          <p:cNvSpPr/>
          <p:nvPr/>
        </p:nvSpPr>
        <p:spPr>
          <a:xfrm>
            <a:off x="5496341" y="5677248"/>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2</a:t>
            </a:r>
            <a:endParaRPr lang="fr-MA" dirty="0"/>
          </a:p>
        </p:txBody>
      </p:sp>
      <p:cxnSp>
        <p:nvCxnSpPr>
          <p:cNvPr id="75" name="Connecteur droit avec flèche 74">
            <a:extLst>
              <a:ext uri="{FF2B5EF4-FFF2-40B4-BE49-F238E27FC236}">
                <a16:creationId xmlns:a16="http://schemas.microsoft.com/office/drawing/2014/main" id="{FD813CE9-716C-439D-AB62-755BF0375C00}"/>
              </a:ext>
            </a:extLst>
          </p:cNvPr>
          <p:cNvCxnSpPr/>
          <p:nvPr/>
        </p:nvCxnSpPr>
        <p:spPr>
          <a:xfrm flipV="1">
            <a:off x="6365224" y="6020561"/>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Ellipse 75">
            <a:extLst>
              <a:ext uri="{FF2B5EF4-FFF2-40B4-BE49-F238E27FC236}">
                <a16:creationId xmlns:a16="http://schemas.microsoft.com/office/drawing/2014/main" id="{7AA11389-11FA-463D-A3E5-550A3546A65B}"/>
              </a:ext>
            </a:extLst>
          </p:cNvPr>
          <p:cNvSpPr/>
          <p:nvPr/>
        </p:nvSpPr>
        <p:spPr>
          <a:xfrm>
            <a:off x="7778080" y="5683209"/>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3</a:t>
            </a:r>
            <a:endParaRPr lang="fr-MA" dirty="0"/>
          </a:p>
        </p:txBody>
      </p:sp>
      <p:sp>
        <p:nvSpPr>
          <p:cNvPr id="41" name="Rectangle 40">
            <a:extLst>
              <a:ext uri="{FF2B5EF4-FFF2-40B4-BE49-F238E27FC236}">
                <a16:creationId xmlns:a16="http://schemas.microsoft.com/office/drawing/2014/main" id="{E3FC8034-3BA0-44F5-A3CF-C4A839BBBA31}"/>
              </a:ext>
            </a:extLst>
          </p:cNvPr>
          <p:cNvSpPr/>
          <p:nvPr/>
        </p:nvSpPr>
        <p:spPr>
          <a:xfrm>
            <a:off x="6986460" y="5474401"/>
            <a:ext cx="232756" cy="646331"/>
          </a:xfrm>
          <a:prstGeom prst="rect">
            <a:avLst/>
          </a:prstGeom>
        </p:spPr>
        <p:txBody>
          <a:bodyPr wrap="none">
            <a:spAutoFit/>
          </a:bodyPr>
          <a:lstStyle/>
          <a:p>
            <a:endParaRPr lang="fr-FR" dirty="0"/>
          </a:p>
          <a:p>
            <a:r>
              <a:rPr lang="ar-MA" dirty="0">
                <a:latin typeface="JF-Flat"/>
              </a:rPr>
              <a:t>ا</a:t>
            </a:r>
            <a:endParaRPr lang="fr-FR" dirty="0"/>
          </a:p>
        </p:txBody>
      </p:sp>
    </p:spTree>
    <p:extLst>
      <p:ext uri="{BB962C8B-B14F-4D97-AF65-F5344CB8AC3E}">
        <p14:creationId xmlns:p14="http://schemas.microsoft.com/office/powerpoint/2010/main" val="30008384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E4B21E5-CC1C-4C77-A2FF-FA107DC29C20}"/>
              </a:ext>
            </a:extLst>
          </p:cNvPr>
          <p:cNvSpPr>
            <a:spLocks noGrp="1"/>
          </p:cNvSpPr>
          <p:nvPr>
            <p:ph type="title"/>
          </p:nvPr>
        </p:nvSpPr>
        <p:spPr/>
        <p:txBody>
          <a:bodyPr/>
          <a:lstStyle/>
          <a:p>
            <a:r>
              <a:rPr lang="fr-FR" b="1" i="1" dirty="0">
                <a:solidFill>
                  <a:srgbClr val="FF0000"/>
                </a:solidFill>
                <a:latin typeface="Arial" panose="020B0604020202020204" pitchFamily="34" charset="0"/>
                <a:cs typeface="Arial" panose="020B0604020202020204" pitchFamily="34" charset="0"/>
              </a:rPr>
              <a:t>Les automates</a:t>
            </a:r>
            <a:endParaRPr lang="fr-FR" dirty="0"/>
          </a:p>
        </p:txBody>
      </p:sp>
      <p:sp>
        <p:nvSpPr>
          <p:cNvPr id="7" name="Ellipse 6">
            <a:extLst>
              <a:ext uri="{FF2B5EF4-FFF2-40B4-BE49-F238E27FC236}">
                <a16:creationId xmlns:a16="http://schemas.microsoft.com/office/drawing/2014/main" id="{56D8BC96-2799-433E-B550-B3A8582DFF68}"/>
              </a:ext>
            </a:extLst>
          </p:cNvPr>
          <p:cNvSpPr/>
          <p:nvPr/>
        </p:nvSpPr>
        <p:spPr>
          <a:xfrm>
            <a:off x="1017891" y="2536705"/>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0</a:t>
            </a:r>
            <a:endParaRPr lang="fr-MA" dirty="0"/>
          </a:p>
        </p:txBody>
      </p:sp>
      <p:cxnSp>
        <p:nvCxnSpPr>
          <p:cNvPr id="8" name="Connecteur droit avec flèche 7">
            <a:extLst>
              <a:ext uri="{FF2B5EF4-FFF2-40B4-BE49-F238E27FC236}">
                <a16:creationId xmlns:a16="http://schemas.microsoft.com/office/drawing/2014/main" id="{3B667D78-29D7-40EE-9899-21A34C974F16}"/>
              </a:ext>
            </a:extLst>
          </p:cNvPr>
          <p:cNvCxnSpPr/>
          <p:nvPr/>
        </p:nvCxnSpPr>
        <p:spPr>
          <a:xfrm flipV="1">
            <a:off x="1873158" y="2886724"/>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76770D25-A0E5-411F-AD3C-4D79D0177119}"/>
              </a:ext>
            </a:extLst>
          </p:cNvPr>
          <p:cNvSpPr/>
          <p:nvPr/>
        </p:nvSpPr>
        <p:spPr>
          <a:xfrm>
            <a:off x="430544" y="2631379"/>
            <a:ext cx="354584" cy="369332"/>
          </a:xfrm>
          <a:prstGeom prst="rect">
            <a:avLst/>
          </a:prstGeom>
        </p:spPr>
        <p:txBody>
          <a:bodyPr wrap="none">
            <a:spAutoFit/>
          </a:bodyPr>
          <a:lstStyle/>
          <a:p>
            <a:r>
              <a:rPr lang="ar-MA" dirty="0"/>
              <a:t>إن</a:t>
            </a:r>
          </a:p>
        </p:txBody>
      </p:sp>
      <p:sp>
        <p:nvSpPr>
          <p:cNvPr id="10" name="Rectangle 9">
            <a:extLst>
              <a:ext uri="{FF2B5EF4-FFF2-40B4-BE49-F238E27FC236}">
                <a16:creationId xmlns:a16="http://schemas.microsoft.com/office/drawing/2014/main" id="{A1A04E5D-7A6A-436E-8AE4-A29447D0E5A3}"/>
              </a:ext>
            </a:extLst>
          </p:cNvPr>
          <p:cNvSpPr/>
          <p:nvPr/>
        </p:nvSpPr>
        <p:spPr>
          <a:xfrm>
            <a:off x="2500457" y="2537032"/>
            <a:ext cx="232756" cy="369332"/>
          </a:xfrm>
          <a:prstGeom prst="rect">
            <a:avLst/>
          </a:prstGeom>
        </p:spPr>
        <p:txBody>
          <a:bodyPr wrap="none">
            <a:spAutoFit/>
          </a:bodyPr>
          <a:lstStyle/>
          <a:p>
            <a:r>
              <a:rPr lang="ar-MA" dirty="0"/>
              <a:t>إ</a:t>
            </a:r>
            <a:endParaRPr lang="fr-FR" dirty="0"/>
          </a:p>
        </p:txBody>
      </p:sp>
      <p:sp>
        <p:nvSpPr>
          <p:cNvPr id="11" name="Ellipse 10">
            <a:extLst>
              <a:ext uri="{FF2B5EF4-FFF2-40B4-BE49-F238E27FC236}">
                <a16:creationId xmlns:a16="http://schemas.microsoft.com/office/drawing/2014/main" id="{3118FA2C-AF90-471F-BDA8-E655DF3D5300}"/>
              </a:ext>
            </a:extLst>
          </p:cNvPr>
          <p:cNvSpPr/>
          <p:nvPr/>
        </p:nvSpPr>
        <p:spPr>
          <a:xfrm>
            <a:off x="3302261" y="2536705"/>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1</a:t>
            </a:r>
            <a:endParaRPr lang="fr-MA" dirty="0"/>
          </a:p>
        </p:txBody>
      </p:sp>
      <p:cxnSp>
        <p:nvCxnSpPr>
          <p:cNvPr id="12" name="Connecteur droit avec flèche 11">
            <a:extLst>
              <a:ext uri="{FF2B5EF4-FFF2-40B4-BE49-F238E27FC236}">
                <a16:creationId xmlns:a16="http://schemas.microsoft.com/office/drawing/2014/main" id="{20044E91-6689-4B2A-8610-B9F74D65CA6F}"/>
              </a:ext>
            </a:extLst>
          </p:cNvPr>
          <p:cNvCxnSpPr/>
          <p:nvPr/>
        </p:nvCxnSpPr>
        <p:spPr>
          <a:xfrm flipV="1">
            <a:off x="4162769" y="2871817"/>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21BACDF1-8367-41C1-81A3-38879EE1028C}"/>
              </a:ext>
            </a:extLst>
          </p:cNvPr>
          <p:cNvSpPr/>
          <p:nvPr/>
        </p:nvSpPr>
        <p:spPr>
          <a:xfrm>
            <a:off x="4712650" y="2563778"/>
            <a:ext cx="306494" cy="369332"/>
          </a:xfrm>
          <a:prstGeom prst="rect">
            <a:avLst/>
          </a:prstGeom>
        </p:spPr>
        <p:txBody>
          <a:bodyPr wrap="none">
            <a:spAutoFit/>
          </a:bodyPr>
          <a:lstStyle/>
          <a:p>
            <a:r>
              <a:rPr lang="ar-MA" dirty="0"/>
              <a:t>ن</a:t>
            </a:r>
            <a:endParaRPr lang="fr-FR" dirty="0"/>
          </a:p>
        </p:txBody>
      </p:sp>
      <p:sp>
        <p:nvSpPr>
          <p:cNvPr id="14" name="Ellipse 13">
            <a:extLst>
              <a:ext uri="{FF2B5EF4-FFF2-40B4-BE49-F238E27FC236}">
                <a16:creationId xmlns:a16="http://schemas.microsoft.com/office/drawing/2014/main" id="{2A9762A0-B70D-4B78-98AF-B8A0B31301E6}"/>
              </a:ext>
            </a:extLst>
          </p:cNvPr>
          <p:cNvSpPr/>
          <p:nvPr/>
        </p:nvSpPr>
        <p:spPr>
          <a:xfrm>
            <a:off x="5552603" y="2549372"/>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2</a:t>
            </a:r>
            <a:endParaRPr lang="fr-MA" dirty="0"/>
          </a:p>
        </p:txBody>
      </p:sp>
      <p:sp>
        <p:nvSpPr>
          <p:cNvPr id="21" name="Rectangle 20">
            <a:extLst>
              <a:ext uri="{FF2B5EF4-FFF2-40B4-BE49-F238E27FC236}">
                <a16:creationId xmlns:a16="http://schemas.microsoft.com/office/drawing/2014/main" id="{1D9E548C-F143-4E34-A1CC-01D270DA62E9}"/>
              </a:ext>
            </a:extLst>
          </p:cNvPr>
          <p:cNvSpPr/>
          <p:nvPr/>
        </p:nvSpPr>
        <p:spPr>
          <a:xfrm>
            <a:off x="475425" y="3429000"/>
            <a:ext cx="328936" cy="369332"/>
          </a:xfrm>
          <a:prstGeom prst="rect">
            <a:avLst/>
          </a:prstGeom>
        </p:spPr>
        <p:txBody>
          <a:bodyPr wrap="none">
            <a:spAutoFit/>
          </a:bodyPr>
          <a:lstStyle/>
          <a:p>
            <a:r>
              <a:rPr lang="ar-MA" dirty="0"/>
              <a:t>ما</a:t>
            </a:r>
            <a:endParaRPr lang="fr-FR" dirty="0"/>
          </a:p>
        </p:txBody>
      </p:sp>
      <p:sp>
        <p:nvSpPr>
          <p:cNvPr id="22" name="Ellipse 21">
            <a:extLst>
              <a:ext uri="{FF2B5EF4-FFF2-40B4-BE49-F238E27FC236}">
                <a16:creationId xmlns:a16="http://schemas.microsoft.com/office/drawing/2014/main" id="{2D6979D8-DC16-4B22-B71C-1F4184D07EB9}"/>
              </a:ext>
            </a:extLst>
          </p:cNvPr>
          <p:cNvSpPr/>
          <p:nvPr/>
        </p:nvSpPr>
        <p:spPr>
          <a:xfrm>
            <a:off x="1029749" y="3319198"/>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0</a:t>
            </a:r>
            <a:endParaRPr lang="fr-MA" dirty="0"/>
          </a:p>
        </p:txBody>
      </p:sp>
      <p:cxnSp>
        <p:nvCxnSpPr>
          <p:cNvPr id="23" name="Connecteur droit avec flèche 22">
            <a:extLst>
              <a:ext uri="{FF2B5EF4-FFF2-40B4-BE49-F238E27FC236}">
                <a16:creationId xmlns:a16="http://schemas.microsoft.com/office/drawing/2014/main" id="{3AE56F1E-4BC4-4607-BD3A-19A619B6474E}"/>
              </a:ext>
            </a:extLst>
          </p:cNvPr>
          <p:cNvCxnSpPr/>
          <p:nvPr/>
        </p:nvCxnSpPr>
        <p:spPr>
          <a:xfrm flipV="1">
            <a:off x="1898461" y="3622265"/>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Ellipse 23">
            <a:extLst>
              <a:ext uri="{FF2B5EF4-FFF2-40B4-BE49-F238E27FC236}">
                <a16:creationId xmlns:a16="http://schemas.microsoft.com/office/drawing/2014/main" id="{F539CFBB-56D4-4CB8-8B91-117744763094}"/>
              </a:ext>
            </a:extLst>
          </p:cNvPr>
          <p:cNvSpPr/>
          <p:nvPr/>
        </p:nvSpPr>
        <p:spPr>
          <a:xfrm>
            <a:off x="3289225" y="3331441"/>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1</a:t>
            </a:r>
            <a:endParaRPr lang="fr-MA" dirty="0"/>
          </a:p>
        </p:txBody>
      </p:sp>
      <p:sp>
        <p:nvSpPr>
          <p:cNvPr id="25" name="Rectangle 24">
            <a:extLst>
              <a:ext uri="{FF2B5EF4-FFF2-40B4-BE49-F238E27FC236}">
                <a16:creationId xmlns:a16="http://schemas.microsoft.com/office/drawing/2014/main" id="{F717B42C-7C7B-46E4-AC0D-A207C312A324}"/>
              </a:ext>
            </a:extLst>
          </p:cNvPr>
          <p:cNvSpPr/>
          <p:nvPr/>
        </p:nvSpPr>
        <p:spPr>
          <a:xfrm>
            <a:off x="2437894" y="3298854"/>
            <a:ext cx="263214" cy="369332"/>
          </a:xfrm>
          <a:prstGeom prst="rect">
            <a:avLst/>
          </a:prstGeom>
        </p:spPr>
        <p:txBody>
          <a:bodyPr wrap="none">
            <a:spAutoFit/>
          </a:bodyPr>
          <a:lstStyle/>
          <a:p>
            <a:r>
              <a:rPr lang="ar-MA" dirty="0"/>
              <a:t>م</a:t>
            </a:r>
            <a:endParaRPr lang="fr-FR" dirty="0"/>
          </a:p>
        </p:txBody>
      </p:sp>
      <p:sp>
        <p:nvSpPr>
          <p:cNvPr id="26" name="Rectangle 25">
            <a:extLst>
              <a:ext uri="{FF2B5EF4-FFF2-40B4-BE49-F238E27FC236}">
                <a16:creationId xmlns:a16="http://schemas.microsoft.com/office/drawing/2014/main" id="{0B69BB39-C136-4B4C-BFD3-9353A239BA71}"/>
              </a:ext>
            </a:extLst>
          </p:cNvPr>
          <p:cNvSpPr/>
          <p:nvPr/>
        </p:nvSpPr>
        <p:spPr>
          <a:xfrm>
            <a:off x="460337" y="4155399"/>
            <a:ext cx="408812" cy="369332"/>
          </a:xfrm>
          <a:prstGeom prst="rect">
            <a:avLst/>
          </a:prstGeom>
        </p:spPr>
        <p:txBody>
          <a:bodyPr wrap="square">
            <a:spAutoFit/>
          </a:bodyPr>
          <a:lstStyle/>
          <a:p>
            <a:r>
              <a:rPr lang="ar-MA" dirty="0"/>
              <a:t>ل</a:t>
            </a:r>
            <a:endParaRPr lang="fr-FR" dirty="0"/>
          </a:p>
        </p:txBody>
      </p:sp>
      <p:sp>
        <p:nvSpPr>
          <p:cNvPr id="27" name="Ellipse 26">
            <a:extLst>
              <a:ext uri="{FF2B5EF4-FFF2-40B4-BE49-F238E27FC236}">
                <a16:creationId xmlns:a16="http://schemas.microsoft.com/office/drawing/2014/main" id="{641BD410-1A59-4923-9D44-ED99C2C07D59}"/>
              </a:ext>
            </a:extLst>
          </p:cNvPr>
          <p:cNvSpPr/>
          <p:nvPr/>
        </p:nvSpPr>
        <p:spPr>
          <a:xfrm>
            <a:off x="1029748" y="4086443"/>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0</a:t>
            </a:r>
            <a:endParaRPr lang="fr-MA" dirty="0"/>
          </a:p>
        </p:txBody>
      </p:sp>
      <p:cxnSp>
        <p:nvCxnSpPr>
          <p:cNvPr id="28" name="Connecteur droit avec flèche 27">
            <a:extLst>
              <a:ext uri="{FF2B5EF4-FFF2-40B4-BE49-F238E27FC236}">
                <a16:creationId xmlns:a16="http://schemas.microsoft.com/office/drawing/2014/main" id="{FA531E82-5592-4300-8D45-8F0FABCB2D0C}"/>
              </a:ext>
            </a:extLst>
          </p:cNvPr>
          <p:cNvCxnSpPr/>
          <p:nvPr/>
        </p:nvCxnSpPr>
        <p:spPr>
          <a:xfrm flipV="1">
            <a:off x="1884296" y="4446849"/>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Ellipse 28">
            <a:extLst>
              <a:ext uri="{FF2B5EF4-FFF2-40B4-BE49-F238E27FC236}">
                <a16:creationId xmlns:a16="http://schemas.microsoft.com/office/drawing/2014/main" id="{F332D779-984C-4D47-B5DC-3D288452C7D1}"/>
              </a:ext>
            </a:extLst>
          </p:cNvPr>
          <p:cNvSpPr/>
          <p:nvPr/>
        </p:nvSpPr>
        <p:spPr>
          <a:xfrm>
            <a:off x="3303920" y="4086443"/>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1</a:t>
            </a:r>
            <a:endParaRPr lang="fr-MA" dirty="0"/>
          </a:p>
        </p:txBody>
      </p:sp>
      <p:sp>
        <p:nvSpPr>
          <p:cNvPr id="34" name="Rectangle 33">
            <a:extLst>
              <a:ext uri="{FF2B5EF4-FFF2-40B4-BE49-F238E27FC236}">
                <a16:creationId xmlns:a16="http://schemas.microsoft.com/office/drawing/2014/main" id="{1F7A3814-3029-4A98-A1E0-8768C7FD48B1}"/>
              </a:ext>
            </a:extLst>
          </p:cNvPr>
          <p:cNvSpPr/>
          <p:nvPr/>
        </p:nvSpPr>
        <p:spPr>
          <a:xfrm>
            <a:off x="2440456" y="4122415"/>
            <a:ext cx="301686" cy="369332"/>
          </a:xfrm>
          <a:prstGeom prst="rect">
            <a:avLst/>
          </a:prstGeom>
        </p:spPr>
        <p:txBody>
          <a:bodyPr wrap="none">
            <a:spAutoFit/>
          </a:bodyPr>
          <a:lstStyle/>
          <a:p>
            <a:r>
              <a:rPr lang="ar-MA" dirty="0"/>
              <a:t>ل</a:t>
            </a:r>
            <a:endParaRPr lang="fr-FR" dirty="0"/>
          </a:p>
        </p:txBody>
      </p:sp>
      <p:sp>
        <p:nvSpPr>
          <p:cNvPr id="46" name="Ellipse 45">
            <a:extLst>
              <a:ext uri="{FF2B5EF4-FFF2-40B4-BE49-F238E27FC236}">
                <a16:creationId xmlns:a16="http://schemas.microsoft.com/office/drawing/2014/main" id="{6D981EC2-0801-41EA-9784-8F40A331F8CC}"/>
              </a:ext>
            </a:extLst>
          </p:cNvPr>
          <p:cNvSpPr/>
          <p:nvPr/>
        </p:nvSpPr>
        <p:spPr>
          <a:xfrm>
            <a:off x="1038657" y="4926725"/>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0</a:t>
            </a:r>
            <a:endParaRPr lang="fr-MA" dirty="0"/>
          </a:p>
        </p:txBody>
      </p:sp>
      <p:cxnSp>
        <p:nvCxnSpPr>
          <p:cNvPr id="47" name="Connecteur droit avec flèche 46">
            <a:extLst>
              <a:ext uri="{FF2B5EF4-FFF2-40B4-BE49-F238E27FC236}">
                <a16:creationId xmlns:a16="http://schemas.microsoft.com/office/drawing/2014/main" id="{23281A5B-4582-475D-B323-AD86514C049B}"/>
              </a:ext>
            </a:extLst>
          </p:cNvPr>
          <p:cNvCxnSpPr/>
          <p:nvPr/>
        </p:nvCxnSpPr>
        <p:spPr>
          <a:xfrm flipV="1">
            <a:off x="1878924" y="5267483"/>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Ellipse 47">
            <a:extLst>
              <a:ext uri="{FF2B5EF4-FFF2-40B4-BE49-F238E27FC236}">
                <a16:creationId xmlns:a16="http://schemas.microsoft.com/office/drawing/2014/main" id="{6DB26699-9B4C-42E7-9F65-590858278940}"/>
              </a:ext>
            </a:extLst>
          </p:cNvPr>
          <p:cNvSpPr/>
          <p:nvPr/>
        </p:nvSpPr>
        <p:spPr>
          <a:xfrm>
            <a:off x="3289225" y="4922612"/>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1</a:t>
            </a:r>
            <a:endParaRPr lang="fr-MA" dirty="0"/>
          </a:p>
        </p:txBody>
      </p:sp>
      <p:cxnSp>
        <p:nvCxnSpPr>
          <p:cNvPr id="59" name="Connecteur droit avec flèche 58">
            <a:extLst>
              <a:ext uri="{FF2B5EF4-FFF2-40B4-BE49-F238E27FC236}">
                <a16:creationId xmlns:a16="http://schemas.microsoft.com/office/drawing/2014/main" id="{11E7CA8C-17F5-4C5B-B8B9-A536A4C95C80}"/>
              </a:ext>
            </a:extLst>
          </p:cNvPr>
          <p:cNvCxnSpPr/>
          <p:nvPr/>
        </p:nvCxnSpPr>
        <p:spPr>
          <a:xfrm flipV="1">
            <a:off x="4149959" y="5256187"/>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Ellipse 60">
            <a:extLst>
              <a:ext uri="{FF2B5EF4-FFF2-40B4-BE49-F238E27FC236}">
                <a16:creationId xmlns:a16="http://schemas.microsoft.com/office/drawing/2014/main" id="{B79B0F11-2189-4BD6-BF8C-A8222D060141}"/>
              </a:ext>
            </a:extLst>
          </p:cNvPr>
          <p:cNvSpPr/>
          <p:nvPr/>
        </p:nvSpPr>
        <p:spPr>
          <a:xfrm>
            <a:off x="5530723" y="4905176"/>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2</a:t>
            </a:r>
            <a:endParaRPr lang="fr-MA" dirty="0"/>
          </a:p>
        </p:txBody>
      </p:sp>
      <p:sp>
        <p:nvSpPr>
          <p:cNvPr id="64" name="Rectangle 63">
            <a:extLst>
              <a:ext uri="{FF2B5EF4-FFF2-40B4-BE49-F238E27FC236}">
                <a16:creationId xmlns:a16="http://schemas.microsoft.com/office/drawing/2014/main" id="{37E6C7E8-2754-4E7C-B707-D115ED029D18}"/>
              </a:ext>
            </a:extLst>
          </p:cNvPr>
          <p:cNvSpPr/>
          <p:nvPr/>
        </p:nvSpPr>
        <p:spPr>
          <a:xfrm>
            <a:off x="4648242" y="4630266"/>
            <a:ext cx="247140" cy="646331"/>
          </a:xfrm>
          <a:prstGeom prst="rect">
            <a:avLst/>
          </a:prstGeom>
        </p:spPr>
        <p:txBody>
          <a:bodyPr wrap="square">
            <a:spAutoFit/>
          </a:bodyPr>
          <a:lstStyle/>
          <a:p>
            <a:endParaRPr lang="fr-FR" dirty="0"/>
          </a:p>
          <a:p>
            <a:r>
              <a:rPr lang="ar-MA" dirty="0"/>
              <a:t>ط</a:t>
            </a:r>
            <a:endParaRPr lang="fr-FR" dirty="0"/>
          </a:p>
        </p:txBody>
      </p:sp>
      <p:cxnSp>
        <p:nvCxnSpPr>
          <p:cNvPr id="65" name="Connecteur droit avec flèche 64">
            <a:extLst>
              <a:ext uri="{FF2B5EF4-FFF2-40B4-BE49-F238E27FC236}">
                <a16:creationId xmlns:a16="http://schemas.microsoft.com/office/drawing/2014/main" id="{1378F048-39E4-477D-800F-B71530469D7B}"/>
              </a:ext>
            </a:extLst>
          </p:cNvPr>
          <p:cNvCxnSpPr/>
          <p:nvPr/>
        </p:nvCxnSpPr>
        <p:spPr>
          <a:xfrm flipV="1">
            <a:off x="6395315" y="5254811"/>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Ellipse 65">
            <a:extLst>
              <a:ext uri="{FF2B5EF4-FFF2-40B4-BE49-F238E27FC236}">
                <a16:creationId xmlns:a16="http://schemas.microsoft.com/office/drawing/2014/main" id="{248E70EE-059E-4C3B-8335-15DD06226193}"/>
              </a:ext>
            </a:extLst>
          </p:cNvPr>
          <p:cNvSpPr/>
          <p:nvPr/>
        </p:nvSpPr>
        <p:spPr>
          <a:xfrm>
            <a:off x="7778081" y="4917459"/>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3</a:t>
            </a:r>
            <a:endParaRPr lang="fr-MA" dirty="0"/>
          </a:p>
        </p:txBody>
      </p:sp>
      <p:sp>
        <p:nvSpPr>
          <p:cNvPr id="3" name="Rectangle 2">
            <a:extLst>
              <a:ext uri="{FF2B5EF4-FFF2-40B4-BE49-F238E27FC236}">
                <a16:creationId xmlns:a16="http://schemas.microsoft.com/office/drawing/2014/main" id="{3FAA71A1-A023-4A49-A008-A9BD23F59366}"/>
              </a:ext>
            </a:extLst>
          </p:cNvPr>
          <p:cNvSpPr/>
          <p:nvPr/>
        </p:nvSpPr>
        <p:spPr>
          <a:xfrm>
            <a:off x="400751" y="5033543"/>
            <a:ext cx="603050" cy="369332"/>
          </a:xfrm>
          <a:prstGeom prst="rect">
            <a:avLst/>
          </a:prstGeom>
        </p:spPr>
        <p:txBody>
          <a:bodyPr wrap="none">
            <a:spAutoFit/>
          </a:bodyPr>
          <a:lstStyle/>
          <a:p>
            <a:r>
              <a:rPr lang="ar-MA" dirty="0"/>
              <a:t>يطغى</a:t>
            </a:r>
            <a:endParaRPr lang="fr-FR" dirty="0"/>
          </a:p>
        </p:txBody>
      </p:sp>
      <p:sp>
        <p:nvSpPr>
          <p:cNvPr id="52" name="Rectangle 51">
            <a:extLst>
              <a:ext uri="{FF2B5EF4-FFF2-40B4-BE49-F238E27FC236}">
                <a16:creationId xmlns:a16="http://schemas.microsoft.com/office/drawing/2014/main" id="{5A0A8CD4-A40F-4B43-B5C2-7991B0543473}"/>
              </a:ext>
            </a:extLst>
          </p:cNvPr>
          <p:cNvSpPr/>
          <p:nvPr/>
        </p:nvSpPr>
        <p:spPr>
          <a:xfrm>
            <a:off x="6907719" y="4894744"/>
            <a:ext cx="254436" cy="369332"/>
          </a:xfrm>
          <a:prstGeom prst="rect">
            <a:avLst/>
          </a:prstGeom>
        </p:spPr>
        <p:txBody>
          <a:bodyPr wrap="square">
            <a:spAutoFit/>
          </a:bodyPr>
          <a:lstStyle/>
          <a:p>
            <a:r>
              <a:rPr lang="ar-MA" dirty="0"/>
              <a:t>غ</a:t>
            </a:r>
            <a:endParaRPr lang="fr-FR" dirty="0"/>
          </a:p>
        </p:txBody>
      </p:sp>
      <p:cxnSp>
        <p:nvCxnSpPr>
          <p:cNvPr id="53" name="Connecteur droit avec flèche 52">
            <a:extLst>
              <a:ext uri="{FF2B5EF4-FFF2-40B4-BE49-F238E27FC236}">
                <a16:creationId xmlns:a16="http://schemas.microsoft.com/office/drawing/2014/main" id="{85A809DB-B966-4C4F-A81D-1D3979BCD66F}"/>
              </a:ext>
            </a:extLst>
          </p:cNvPr>
          <p:cNvCxnSpPr/>
          <p:nvPr/>
        </p:nvCxnSpPr>
        <p:spPr>
          <a:xfrm flipV="1">
            <a:off x="1851269" y="6038701"/>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C5B83F52-C29B-4009-804F-334B9A5359EC}"/>
              </a:ext>
            </a:extLst>
          </p:cNvPr>
          <p:cNvSpPr/>
          <p:nvPr/>
        </p:nvSpPr>
        <p:spPr>
          <a:xfrm>
            <a:off x="4609039" y="5627608"/>
            <a:ext cx="306494" cy="646331"/>
          </a:xfrm>
          <a:prstGeom prst="rect">
            <a:avLst/>
          </a:prstGeom>
        </p:spPr>
        <p:txBody>
          <a:bodyPr wrap="none">
            <a:spAutoFit/>
          </a:bodyPr>
          <a:lstStyle/>
          <a:p>
            <a:r>
              <a:rPr lang="ar-MA" dirty="0"/>
              <a:t>ن</a:t>
            </a:r>
            <a:endParaRPr lang="fr-FR" dirty="0"/>
          </a:p>
          <a:p>
            <a:endParaRPr lang="fr-FR" dirty="0"/>
          </a:p>
        </p:txBody>
      </p:sp>
      <p:sp>
        <p:nvSpPr>
          <p:cNvPr id="60" name="Ellipse 59">
            <a:extLst>
              <a:ext uri="{FF2B5EF4-FFF2-40B4-BE49-F238E27FC236}">
                <a16:creationId xmlns:a16="http://schemas.microsoft.com/office/drawing/2014/main" id="{7B0D7C0F-AB72-41D1-903E-26570C8B0741}"/>
              </a:ext>
            </a:extLst>
          </p:cNvPr>
          <p:cNvSpPr/>
          <p:nvPr/>
        </p:nvSpPr>
        <p:spPr>
          <a:xfrm>
            <a:off x="9998880" y="4905175"/>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MA" dirty="0"/>
              <a:t>4</a:t>
            </a:r>
          </a:p>
        </p:txBody>
      </p:sp>
      <p:cxnSp>
        <p:nvCxnSpPr>
          <p:cNvPr id="62" name="Connecteur droit avec flèche 61">
            <a:extLst>
              <a:ext uri="{FF2B5EF4-FFF2-40B4-BE49-F238E27FC236}">
                <a16:creationId xmlns:a16="http://schemas.microsoft.com/office/drawing/2014/main" id="{110A515E-7C2C-4A07-9D64-0055D5ED4EBC}"/>
              </a:ext>
            </a:extLst>
          </p:cNvPr>
          <p:cNvCxnSpPr/>
          <p:nvPr/>
        </p:nvCxnSpPr>
        <p:spPr>
          <a:xfrm flipV="1">
            <a:off x="8629745" y="5294156"/>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2B371240-5E05-43D5-ABCC-18554CEC620E}"/>
              </a:ext>
            </a:extLst>
          </p:cNvPr>
          <p:cNvSpPr/>
          <p:nvPr/>
        </p:nvSpPr>
        <p:spPr>
          <a:xfrm>
            <a:off x="9253544" y="4885478"/>
            <a:ext cx="332142" cy="369332"/>
          </a:xfrm>
          <a:prstGeom prst="rect">
            <a:avLst/>
          </a:prstGeom>
        </p:spPr>
        <p:txBody>
          <a:bodyPr wrap="none">
            <a:spAutoFit/>
          </a:bodyPr>
          <a:lstStyle/>
          <a:p>
            <a:r>
              <a:rPr lang="ar-MA" dirty="0"/>
              <a:t>ى</a:t>
            </a:r>
            <a:endParaRPr lang="fr-FR" dirty="0"/>
          </a:p>
        </p:txBody>
      </p:sp>
      <p:sp>
        <p:nvSpPr>
          <p:cNvPr id="69" name="Ellipse 68">
            <a:extLst>
              <a:ext uri="{FF2B5EF4-FFF2-40B4-BE49-F238E27FC236}">
                <a16:creationId xmlns:a16="http://schemas.microsoft.com/office/drawing/2014/main" id="{45E987FE-AA8D-4040-BCC2-F74089B886B2}"/>
              </a:ext>
            </a:extLst>
          </p:cNvPr>
          <p:cNvSpPr/>
          <p:nvPr/>
        </p:nvSpPr>
        <p:spPr>
          <a:xfrm>
            <a:off x="1063960" y="5672696"/>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0</a:t>
            </a:r>
            <a:endParaRPr lang="fr-MA" dirty="0"/>
          </a:p>
        </p:txBody>
      </p:sp>
      <p:cxnSp>
        <p:nvCxnSpPr>
          <p:cNvPr id="70" name="Connecteur droit avec flèche 69">
            <a:extLst>
              <a:ext uri="{FF2B5EF4-FFF2-40B4-BE49-F238E27FC236}">
                <a16:creationId xmlns:a16="http://schemas.microsoft.com/office/drawing/2014/main" id="{2E3FA17B-E04D-4BBB-9CD4-48167DB62F5B}"/>
              </a:ext>
            </a:extLst>
          </p:cNvPr>
          <p:cNvCxnSpPr/>
          <p:nvPr/>
        </p:nvCxnSpPr>
        <p:spPr>
          <a:xfrm flipV="1">
            <a:off x="4170980" y="3653843"/>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Ellipse 70">
            <a:extLst>
              <a:ext uri="{FF2B5EF4-FFF2-40B4-BE49-F238E27FC236}">
                <a16:creationId xmlns:a16="http://schemas.microsoft.com/office/drawing/2014/main" id="{426B46F9-35D5-4763-8EE9-D4685CFB4866}"/>
              </a:ext>
            </a:extLst>
          </p:cNvPr>
          <p:cNvSpPr/>
          <p:nvPr/>
        </p:nvSpPr>
        <p:spPr>
          <a:xfrm>
            <a:off x="5560814" y="3316492"/>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2</a:t>
            </a:r>
            <a:endParaRPr lang="fr-MA" dirty="0"/>
          </a:p>
        </p:txBody>
      </p:sp>
      <p:sp>
        <p:nvSpPr>
          <p:cNvPr id="19" name="Rectangle 18">
            <a:extLst>
              <a:ext uri="{FF2B5EF4-FFF2-40B4-BE49-F238E27FC236}">
                <a16:creationId xmlns:a16="http://schemas.microsoft.com/office/drawing/2014/main" id="{7637B8CD-1053-4102-BFAC-21E4E870057C}"/>
              </a:ext>
            </a:extLst>
          </p:cNvPr>
          <p:cNvSpPr/>
          <p:nvPr/>
        </p:nvSpPr>
        <p:spPr>
          <a:xfrm>
            <a:off x="4759882" y="3252933"/>
            <a:ext cx="232756" cy="369332"/>
          </a:xfrm>
          <a:prstGeom prst="rect">
            <a:avLst/>
          </a:prstGeom>
        </p:spPr>
        <p:txBody>
          <a:bodyPr wrap="none">
            <a:spAutoFit/>
          </a:bodyPr>
          <a:lstStyle/>
          <a:p>
            <a:r>
              <a:rPr lang="ar-MA" dirty="0">
                <a:latin typeface="JF-Flat"/>
              </a:rPr>
              <a:t>ا</a:t>
            </a:r>
            <a:endParaRPr lang="fr-FR" dirty="0"/>
          </a:p>
        </p:txBody>
      </p:sp>
      <p:sp>
        <p:nvSpPr>
          <p:cNvPr id="20" name="Rectangle 19">
            <a:extLst>
              <a:ext uri="{FF2B5EF4-FFF2-40B4-BE49-F238E27FC236}">
                <a16:creationId xmlns:a16="http://schemas.microsoft.com/office/drawing/2014/main" id="{D80AF6EC-80BC-437E-A22F-6F52614B7501}"/>
              </a:ext>
            </a:extLst>
          </p:cNvPr>
          <p:cNvSpPr/>
          <p:nvPr/>
        </p:nvSpPr>
        <p:spPr>
          <a:xfrm>
            <a:off x="2380115" y="4829651"/>
            <a:ext cx="332142" cy="369332"/>
          </a:xfrm>
          <a:prstGeom prst="rect">
            <a:avLst/>
          </a:prstGeom>
        </p:spPr>
        <p:txBody>
          <a:bodyPr wrap="none">
            <a:spAutoFit/>
          </a:bodyPr>
          <a:lstStyle/>
          <a:p>
            <a:r>
              <a:rPr lang="ar-MA" dirty="0">
                <a:latin typeface="JF-Flat"/>
              </a:rPr>
              <a:t>ي</a:t>
            </a:r>
            <a:endParaRPr lang="fr-FR" dirty="0"/>
          </a:p>
        </p:txBody>
      </p:sp>
      <p:sp>
        <p:nvSpPr>
          <p:cNvPr id="36" name="Rectangle 35">
            <a:extLst>
              <a:ext uri="{FF2B5EF4-FFF2-40B4-BE49-F238E27FC236}">
                <a16:creationId xmlns:a16="http://schemas.microsoft.com/office/drawing/2014/main" id="{0B776C42-7BF4-4005-94FA-89F210EE5244}"/>
              </a:ext>
            </a:extLst>
          </p:cNvPr>
          <p:cNvSpPr/>
          <p:nvPr/>
        </p:nvSpPr>
        <p:spPr>
          <a:xfrm>
            <a:off x="326345" y="5797567"/>
            <a:ext cx="418704" cy="369332"/>
          </a:xfrm>
          <a:prstGeom prst="rect">
            <a:avLst/>
          </a:prstGeom>
        </p:spPr>
        <p:txBody>
          <a:bodyPr wrap="none">
            <a:spAutoFit/>
          </a:bodyPr>
          <a:lstStyle/>
          <a:p>
            <a:r>
              <a:rPr lang="ar-MA" dirty="0"/>
              <a:t>أن</a:t>
            </a:r>
            <a:r>
              <a:rPr lang="ar-MA" dirty="0">
                <a:solidFill>
                  <a:srgbClr val="000000"/>
                </a:solidFill>
                <a:latin typeface="JF-Flat"/>
              </a:rPr>
              <a:t> </a:t>
            </a:r>
            <a:endParaRPr lang="fr-FR" dirty="0"/>
          </a:p>
        </p:txBody>
      </p:sp>
      <p:sp>
        <p:nvSpPr>
          <p:cNvPr id="72" name="Ellipse 71">
            <a:extLst>
              <a:ext uri="{FF2B5EF4-FFF2-40B4-BE49-F238E27FC236}">
                <a16:creationId xmlns:a16="http://schemas.microsoft.com/office/drawing/2014/main" id="{C5B0E2D6-6C03-4B02-A85D-CC42193E6A5A}"/>
              </a:ext>
            </a:extLst>
          </p:cNvPr>
          <p:cNvSpPr/>
          <p:nvPr/>
        </p:nvSpPr>
        <p:spPr>
          <a:xfrm>
            <a:off x="3251404" y="5677479"/>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1</a:t>
            </a:r>
            <a:endParaRPr lang="fr-MA" dirty="0"/>
          </a:p>
        </p:txBody>
      </p:sp>
      <p:sp>
        <p:nvSpPr>
          <p:cNvPr id="37" name="Rectangle 36">
            <a:extLst>
              <a:ext uri="{FF2B5EF4-FFF2-40B4-BE49-F238E27FC236}">
                <a16:creationId xmlns:a16="http://schemas.microsoft.com/office/drawing/2014/main" id="{1A9852BF-B1B8-4893-9499-9F53EA402802}"/>
              </a:ext>
            </a:extLst>
          </p:cNvPr>
          <p:cNvSpPr/>
          <p:nvPr/>
        </p:nvSpPr>
        <p:spPr>
          <a:xfrm>
            <a:off x="2338393" y="5677479"/>
            <a:ext cx="232756" cy="369332"/>
          </a:xfrm>
          <a:prstGeom prst="rect">
            <a:avLst/>
          </a:prstGeom>
        </p:spPr>
        <p:txBody>
          <a:bodyPr wrap="none">
            <a:spAutoFit/>
          </a:bodyPr>
          <a:lstStyle/>
          <a:p>
            <a:r>
              <a:rPr lang="ar-MA" dirty="0"/>
              <a:t>أ</a:t>
            </a:r>
            <a:endParaRPr lang="fr-FR" dirty="0"/>
          </a:p>
        </p:txBody>
      </p:sp>
      <p:cxnSp>
        <p:nvCxnSpPr>
          <p:cNvPr id="73" name="Connecteur droit avec flèche 72">
            <a:extLst>
              <a:ext uri="{FF2B5EF4-FFF2-40B4-BE49-F238E27FC236}">
                <a16:creationId xmlns:a16="http://schemas.microsoft.com/office/drawing/2014/main" id="{39D38EFE-FDDF-4ADD-8C96-C916BD4A73E5}"/>
              </a:ext>
            </a:extLst>
          </p:cNvPr>
          <p:cNvCxnSpPr/>
          <p:nvPr/>
        </p:nvCxnSpPr>
        <p:spPr>
          <a:xfrm flipV="1">
            <a:off x="4096206" y="6016227"/>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Ellipse 73">
            <a:extLst>
              <a:ext uri="{FF2B5EF4-FFF2-40B4-BE49-F238E27FC236}">
                <a16:creationId xmlns:a16="http://schemas.microsoft.com/office/drawing/2014/main" id="{2289C69D-9E66-4DFE-AB1C-B5265C559213}"/>
              </a:ext>
            </a:extLst>
          </p:cNvPr>
          <p:cNvSpPr/>
          <p:nvPr/>
        </p:nvSpPr>
        <p:spPr>
          <a:xfrm>
            <a:off x="5496341" y="5677248"/>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2</a:t>
            </a:r>
            <a:endParaRPr lang="fr-MA" dirty="0"/>
          </a:p>
        </p:txBody>
      </p:sp>
    </p:spTree>
    <p:extLst>
      <p:ext uri="{BB962C8B-B14F-4D97-AF65-F5344CB8AC3E}">
        <p14:creationId xmlns:p14="http://schemas.microsoft.com/office/powerpoint/2010/main" val="33554479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E4B21E5-CC1C-4C77-A2FF-FA107DC29C20}"/>
              </a:ext>
            </a:extLst>
          </p:cNvPr>
          <p:cNvSpPr>
            <a:spLocks noGrp="1"/>
          </p:cNvSpPr>
          <p:nvPr>
            <p:ph type="title"/>
          </p:nvPr>
        </p:nvSpPr>
        <p:spPr/>
        <p:txBody>
          <a:bodyPr/>
          <a:lstStyle/>
          <a:p>
            <a:r>
              <a:rPr lang="fr-FR" b="1" i="1" dirty="0">
                <a:solidFill>
                  <a:srgbClr val="FF0000"/>
                </a:solidFill>
                <a:latin typeface="Arial" panose="020B0604020202020204" pitchFamily="34" charset="0"/>
                <a:cs typeface="Arial" panose="020B0604020202020204" pitchFamily="34" charset="0"/>
              </a:rPr>
              <a:t>Les automates</a:t>
            </a:r>
            <a:endParaRPr lang="fr-FR" dirty="0"/>
          </a:p>
        </p:txBody>
      </p:sp>
      <p:sp>
        <p:nvSpPr>
          <p:cNvPr id="7" name="Ellipse 6">
            <a:extLst>
              <a:ext uri="{FF2B5EF4-FFF2-40B4-BE49-F238E27FC236}">
                <a16:creationId xmlns:a16="http://schemas.microsoft.com/office/drawing/2014/main" id="{56D8BC96-2799-433E-B550-B3A8582DFF68}"/>
              </a:ext>
            </a:extLst>
          </p:cNvPr>
          <p:cNvSpPr/>
          <p:nvPr/>
        </p:nvSpPr>
        <p:spPr>
          <a:xfrm>
            <a:off x="1017891" y="2536705"/>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0</a:t>
            </a:r>
            <a:endParaRPr lang="fr-MA" dirty="0"/>
          </a:p>
        </p:txBody>
      </p:sp>
      <p:cxnSp>
        <p:nvCxnSpPr>
          <p:cNvPr id="8" name="Connecteur droit avec flèche 7">
            <a:extLst>
              <a:ext uri="{FF2B5EF4-FFF2-40B4-BE49-F238E27FC236}">
                <a16:creationId xmlns:a16="http://schemas.microsoft.com/office/drawing/2014/main" id="{3B667D78-29D7-40EE-9899-21A34C974F16}"/>
              </a:ext>
            </a:extLst>
          </p:cNvPr>
          <p:cNvCxnSpPr/>
          <p:nvPr/>
        </p:nvCxnSpPr>
        <p:spPr>
          <a:xfrm flipV="1">
            <a:off x="1873158" y="2886724"/>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76770D25-A0E5-411F-AD3C-4D79D0177119}"/>
              </a:ext>
            </a:extLst>
          </p:cNvPr>
          <p:cNvSpPr/>
          <p:nvPr/>
        </p:nvSpPr>
        <p:spPr>
          <a:xfrm>
            <a:off x="430544" y="2631379"/>
            <a:ext cx="354584" cy="369332"/>
          </a:xfrm>
          <a:prstGeom prst="rect">
            <a:avLst/>
          </a:prstGeom>
        </p:spPr>
        <p:txBody>
          <a:bodyPr wrap="none">
            <a:spAutoFit/>
          </a:bodyPr>
          <a:lstStyle/>
          <a:p>
            <a:r>
              <a:rPr lang="ar-MA" dirty="0" err="1"/>
              <a:t>رآ</a:t>
            </a:r>
            <a:endParaRPr lang="ar-MA" dirty="0"/>
          </a:p>
        </p:txBody>
      </p:sp>
      <p:sp>
        <p:nvSpPr>
          <p:cNvPr id="10" name="Rectangle 9">
            <a:extLst>
              <a:ext uri="{FF2B5EF4-FFF2-40B4-BE49-F238E27FC236}">
                <a16:creationId xmlns:a16="http://schemas.microsoft.com/office/drawing/2014/main" id="{A1A04E5D-7A6A-436E-8AE4-A29447D0E5A3}"/>
              </a:ext>
            </a:extLst>
          </p:cNvPr>
          <p:cNvSpPr/>
          <p:nvPr/>
        </p:nvSpPr>
        <p:spPr>
          <a:xfrm>
            <a:off x="2500457" y="2537032"/>
            <a:ext cx="296876" cy="369332"/>
          </a:xfrm>
          <a:prstGeom prst="rect">
            <a:avLst/>
          </a:prstGeom>
        </p:spPr>
        <p:txBody>
          <a:bodyPr wrap="none">
            <a:spAutoFit/>
          </a:bodyPr>
          <a:lstStyle/>
          <a:p>
            <a:r>
              <a:rPr lang="ar-MA" dirty="0"/>
              <a:t>ر</a:t>
            </a:r>
            <a:endParaRPr lang="fr-FR" dirty="0"/>
          </a:p>
        </p:txBody>
      </p:sp>
      <p:sp>
        <p:nvSpPr>
          <p:cNvPr id="11" name="Ellipse 10">
            <a:extLst>
              <a:ext uri="{FF2B5EF4-FFF2-40B4-BE49-F238E27FC236}">
                <a16:creationId xmlns:a16="http://schemas.microsoft.com/office/drawing/2014/main" id="{3118FA2C-AF90-471F-BDA8-E655DF3D5300}"/>
              </a:ext>
            </a:extLst>
          </p:cNvPr>
          <p:cNvSpPr/>
          <p:nvPr/>
        </p:nvSpPr>
        <p:spPr>
          <a:xfrm>
            <a:off x="3302261" y="2536705"/>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1</a:t>
            </a:r>
            <a:endParaRPr lang="fr-MA" dirty="0"/>
          </a:p>
        </p:txBody>
      </p:sp>
      <p:cxnSp>
        <p:nvCxnSpPr>
          <p:cNvPr id="12" name="Connecteur droit avec flèche 11">
            <a:extLst>
              <a:ext uri="{FF2B5EF4-FFF2-40B4-BE49-F238E27FC236}">
                <a16:creationId xmlns:a16="http://schemas.microsoft.com/office/drawing/2014/main" id="{20044E91-6689-4B2A-8610-B9F74D65CA6F}"/>
              </a:ext>
            </a:extLst>
          </p:cNvPr>
          <p:cNvCxnSpPr/>
          <p:nvPr/>
        </p:nvCxnSpPr>
        <p:spPr>
          <a:xfrm flipV="1">
            <a:off x="4162769" y="2871817"/>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21BACDF1-8367-41C1-81A3-38879EE1028C}"/>
              </a:ext>
            </a:extLst>
          </p:cNvPr>
          <p:cNvSpPr/>
          <p:nvPr/>
        </p:nvSpPr>
        <p:spPr>
          <a:xfrm>
            <a:off x="4712650" y="2563778"/>
            <a:ext cx="232756" cy="369332"/>
          </a:xfrm>
          <a:prstGeom prst="rect">
            <a:avLst/>
          </a:prstGeom>
        </p:spPr>
        <p:txBody>
          <a:bodyPr wrap="none">
            <a:spAutoFit/>
          </a:bodyPr>
          <a:lstStyle/>
          <a:p>
            <a:r>
              <a:rPr lang="ar-MA" dirty="0"/>
              <a:t>آ</a:t>
            </a:r>
            <a:endParaRPr lang="fr-FR" dirty="0"/>
          </a:p>
        </p:txBody>
      </p:sp>
      <p:sp>
        <p:nvSpPr>
          <p:cNvPr id="14" name="Ellipse 13">
            <a:extLst>
              <a:ext uri="{FF2B5EF4-FFF2-40B4-BE49-F238E27FC236}">
                <a16:creationId xmlns:a16="http://schemas.microsoft.com/office/drawing/2014/main" id="{2A9762A0-B70D-4B78-98AF-B8A0B31301E6}"/>
              </a:ext>
            </a:extLst>
          </p:cNvPr>
          <p:cNvSpPr/>
          <p:nvPr/>
        </p:nvSpPr>
        <p:spPr>
          <a:xfrm>
            <a:off x="5552603" y="2549372"/>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2</a:t>
            </a:r>
            <a:endParaRPr lang="fr-MA" dirty="0"/>
          </a:p>
        </p:txBody>
      </p:sp>
      <p:sp>
        <p:nvSpPr>
          <p:cNvPr id="21" name="Rectangle 20">
            <a:extLst>
              <a:ext uri="{FF2B5EF4-FFF2-40B4-BE49-F238E27FC236}">
                <a16:creationId xmlns:a16="http://schemas.microsoft.com/office/drawing/2014/main" id="{1D9E548C-F143-4E34-A1CC-01D270DA62E9}"/>
              </a:ext>
            </a:extLst>
          </p:cNvPr>
          <p:cNvSpPr/>
          <p:nvPr/>
        </p:nvSpPr>
        <p:spPr>
          <a:xfrm>
            <a:off x="475425" y="3429000"/>
            <a:ext cx="250390" cy="369332"/>
          </a:xfrm>
          <a:prstGeom prst="rect">
            <a:avLst/>
          </a:prstGeom>
        </p:spPr>
        <p:txBody>
          <a:bodyPr wrap="none">
            <a:spAutoFit/>
          </a:bodyPr>
          <a:lstStyle/>
          <a:p>
            <a:r>
              <a:rPr lang="ar-MA" dirty="0"/>
              <a:t>ه</a:t>
            </a:r>
            <a:endParaRPr lang="fr-FR" dirty="0"/>
          </a:p>
        </p:txBody>
      </p:sp>
      <p:sp>
        <p:nvSpPr>
          <p:cNvPr id="22" name="Ellipse 21">
            <a:extLst>
              <a:ext uri="{FF2B5EF4-FFF2-40B4-BE49-F238E27FC236}">
                <a16:creationId xmlns:a16="http://schemas.microsoft.com/office/drawing/2014/main" id="{2D6979D8-DC16-4B22-B71C-1F4184D07EB9}"/>
              </a:ext>
            </a:extLst>
          </p:cNvPr>
          <p:cNvSpPr/>
          <p:nvPr/>
        </p:nvSpPr>
        <p:spPr>
          <a:xfrm>
            <a:off x="1029749" y="3319198"/>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0</a:t>
            </a:r>
            <a:endParaRPr lang="fr-MA" dirty="0"/>
          </a:p>
        </p:txBody>
      </p:sp>
      <p:cxnSp>
        <p:nvCxnSpPr>
          <p:cNvPr id="23" name="Connecteur droit avec flèche 22">
            <a:extLst>
              <a:ext uri="{FF2B5EF4-FFF2-40B4-BE49-F238E27FC236}">
                <a16:creationId xmlns:a16="http://schemas.microsoft.com/office/drawing/2014/main" id="{3AE56F1E-4BC4-4607-BD3A-19A619B6474E}"/>
              </a:ext>
            </a:extLst>
          </p:cNvPr>
          <p:cNvCxnSpPr/>
          <p:nvPr/>
        </p:nvCxnSpPr>
        <p:spPr>
          <a:xfrm flipV="1">
            <a:off x="1898461" y="3622265"/>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Ellipse 23">
            <a:extLst>
              <a:ext uri="{FF2B5EF4-FFF2-40B4-BE49-F238E27FC236}">
                <a16:creationId xmlns:a16="http://schemas.microsoft.com/office/drawing/2014/main" id="{F539CFBB-56D4-4CB8-8B91-117744763094}"/>
              </a:ext>
            </a:extLst>
          </p:cNvPr>
          <p:cNvSpPr/>
          <p:nvPr/>
        </p:nvSpPr>
        <p:spPr>
          <a:xfrm>
            <a:off x="3289225" y="3331441"/>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1</a:t>
            </a:r>
            <a:endParaRPr lang="fr-MA" dirty="0"/>
          </a:p>
        </p:txBody>
      </p:sp>
      <p:sp>
        <p:nvSpPr>
          <p:cNvPr id="25" name="Rectangle 24">
            <a:extLst>
              <a:ext uri="{FF2B5EF4-FFF2-40B4-BE49-F238E27FC236}">
                <a16:creationId xmlns:a16="http://schemas.microsoft.com/office/drawing/2014/main" id="{F717B42C-7C7B-46E4-AC0D-A207C312A324}"/>
              </a:ext>
            </a:extLst>
          </p:cNvPr>
          <p:cNvSpPr/>
          <p:nvPr/>
        </p:nvSpPr>
        <p:spPr>
          <a:xfrm>
            <a:off x="2437894" y="3298854"/>
            <a:ext cx="250390" cy="369332"/>
          </a:xfrm>
          <a:prstGeom prst="rect">
            <a:avLst/>
          </a:prstGeom>
        </p:spPr>
        <p:txBody>
          <a:bodyPr wrap="none">
            <a:spAutoFit/>
          </a:bodyPr>
          <a:lstStyle/>
          <a:p>
            <a:r>
              <a:rPr lang="ar-MA" dirty="0"/>
              <a:t>ه</a:t>
            </a:r>
            <a:endParaRPr lang="fr-FR" dirty="0"/>
          </a:p>
        </p:txBody>
      </p:sp>
      <p:sp>
        <p:nvSpPr>
          <p:cNvPr id="26" name="Rectangle 25">
            <a:extLst>
              <a:ext uri="{FF2B5EF4-FFF2-40B4-BE49-F238E27FC236}">
                <a16:creationId xmlns:a16="http://schemas.microsoft.com/office/drawing/2014/main" id="{0B69BB39-C136-4B4C-BFD3-9353A239BA71}"/>
              </a:ext>
            </a:extLst>
          </p:cNvPr>
          <p:cNvSpPr/>
          <p:nvPr/>
        </p:nvSpPr>
        <p:spPr>
          <a:xfrm>
            <a:off x="228886" y="4155399"/>
            <a:ext cx="834501" cy="369332"/>
          </a:xfrm>
          <a:prstGeom prst="rect">
            <a:avLst/>
          </a:prstGeom>
        </p:spPr>
        <p:txBody>
          <a:bodyPr wrap="square">
            <a:spAutoFit/>
          </a:bodyPr>
          <a:lstStyle/>
          <a:p>
            <a:r>
              <a:rPr lang="ar-MA" dirty="0"/>
              <a:t>استغنى</a:t>
            </a:r>
            <a:endParaRPr lang="fr-FR" dirty="0"/>
          </a:p>
        </p:txBody>
      </p:sp>
      <p:sp>
        <p:nvSpPr>
          <p:cNvPr id="27" name="Ellipse 26">
            <a:extLst>
              <a:ext uri="{FF2B5EF4-FFF2-40B4-BE49-F238E27FC236}">
                <a16:creationId xmlns:a16="http://schemas.microsoft.com/office/drawing/2014/main" id="{641BD410-1A59-4923-9D44-ED99C2C07D59}"/>
              </a:ext>
            </a:extLst>
          </p:cNvPr>
          <p:cNvSpPr/>
          <p:nvPr/>
        </p:nvSpPr>
        <p:spPr>
          <a:xfrm>
            <a:off x="1029748" y="4086443"/>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0</a:t>
            </a:r>
            <a:endParaRPr lang="fr-MA" dirty="0"/>
          </a:p>
        </p:txBody>
      </p:sp>
      <p:cxnSp>
        <p:nvCxnSpPr>
          <p:cNvPr id="28" name="Connecteur droit avec flèche 27">
            <a:extLst>
              <a:ext uri="{FF2B5EF4-FFF2-40B4-BE49-F238E27FC236}">
                <a16:creationId xmlns:a16="http://schemas.microsoft.com/office/drawing/2014/main" id="{FA531E82-5592-4300-8D45-8F0FABCB2D0C}"/>
              </a:ext>
            </a:extLst>
          </p:cNvPr>
          <p:cNvCxnSpPr/>
          <p:nvPr/>
        </p:nvCxnSpPr>
        <p:spPr>
          <a:xfrm flipV="1">
            <a:off x="1884296" y="4446849"/>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Ellipse 28">
            <a:extLst>
              <a:ext uri="{FF2B5EF4-FFF2-40B4-BE49-F238E27FC236}">
                <a16:creationId xmlns:a16="http://schemas.microsoft.com/office/drawing/2014/main" id="{F332D779-984C-4D47-B5DC-3D288452C7D1}"/>
              </a:ext>
            </a:extLst>
          </p:cNvPr>
          <p:cNvSpPr/>
          <p:nvPr/>
        </p:nvSpPr>
        <p:spPr>
          <a:xfrm>
            <a:off x="3303920" y="4086443"/>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1</a:t>
            </a:r>
            <a:endParaRPr lang="fr-MA" dirty="0"/>
          </a:p>
        </p:txBody>
      </p:sp>
      <p:sp>
        <p:nvSpPr>
          <p:cNvPr id="34" name="Rectangle 33">
            <a:extLst>
              <a:ext uri="{FF2B5EF4-FFF2-40B4-BE49-F238E27FC236}">
                <a16:creationId xmlns:a16="http://schemas.microsoft.com/office/drawing/2014/main" id="{1F7A3814-3029-4A98-A1E0-8768C7FD48B1}"/>
              </a:ext>
            </a:extLst>
          </p:cNvPr>
          <p:cNvSpPr/>
          <p:nvPr/>
        </p:nvSpPr>
        <p:spPr>
          <a:xfrm>
            <a:off x="2440456" y="4122415"/>
            <a:ext cx="232756" cy="369332"/>
          </a:xfrm>
          <a:prstGeom prst="rect">
            <a:avLst/>
          </a:prstGeom>
        </p:spPr>
        <p:txBody>
          <a:bodyPr wrap="none">
            <a:spAutoFit/>
          </a:bodyPr>
          <a:lstStyle/>
          <a:p>
            <a:r>
              <a:rPr lang="ar-MA" dirty="0"/>
              <a:t>ا</a:t>
            </a:r>
            <a:endParaRPr lang="fr-FR" dirty="0"/>
          </a:p>
        </p:txBody>
      </p:sp>
      <p:sp>
        <p:nvSpPr>
          <p:cNvPr id="46" name="Ellipse 45">
            <a:extLst>
              <a:ext uri="{FF2B5EF4-FFF2-40B4-BE49-F238E27FC236}">
                <a16:creationId xmlns:a16="http://schemas.microsoft.com/office/drawing/2014/main" id="{6D981EC2-0801-41EA-9784-8F40A331F8CC}"/>
              </a:ext>
            </a:extLst>
          </p:cNvPr>
          <p:cNvSpPr/>
          <p:nvPr/>
        </p:nvSpPr>
        <p:spPr>
          <a:xfrm>
            <a:off x="210296" y="4893993"/>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5</a:t>
            </a:r>
            <a:endParaRPr lang="fr-MA" dirty="0"/>
          </a:p>
        </p:txBody>
      </p:sp>
      <p:cxnSp>
        <p:nvCxnSpPr>
          <p:cNvPr id="47" name="Connecteur droit avec flèche 46">
            <a:extLst>
              <a:ext uri="{FF2B5EF4-FFF2-40B4-BE49-F238E27FC236}">
                <a16:creationId xmlns:a16="http://schemas.microsoft.com/office/drawing/2014/main" id="{23281A5B-4582-475D-B323-AD86514C049B}"/>
              </a:ext>
            </a:extLst>
          </p:cNvPr>
          <p:cNvCxnSpPr/>
          <p:nvPr/>
        </p:nvCxnSpPr>
        <p:spPr>
          <a:xfrm flipV="1">
            <a:off x="1053378" y="5252836"/>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Ellipse 47">
            <a:extLst>
              <a:ext uri="{FF2B5EF4-FFF2-40B4-BE49-F238E27FC236}">
                <a16:creationId xmlns:a16="http://schemas.microsoft.com/office/drawing/2014/main" id="{6DB26699-9B4C-42E7-9F65-590858278940}"/>
              </a:ext>
            </a:extLst>
          </p:cNvPr>
          <p:cNvSpPr/>
          <p:nvPr/>
        </p:nvSpPr>
        <p:spPr>
          <a:xfrm>
            <a:off x="2453794" y="4905175"/>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6</a:t>
            </a:r>
            <a:endParaRPr lang="fr-MA" dirty="0"/>
          </a:p>
        </p:txBody>
      </p:sp>
      <p:cxnSp>
        <p:nvCxnSpPr>
          <p:cNvPr id="59" name="Connecteur droit avec flèche 58">
            <a:extLst>
              <a:ext uri="{FF2B5EF4-FFF2-40B4-BE49-F238E27FC236}">
                <a16:creationId xmlns:a16="http://schemas.microsoft.com/office/drawing/2014/main" id="{11E7CA8C-17F5-4C5B-B8B9-A536A4C95C80}"/>
              </a:ext>
            </a:extLst>
          </p:cNvPr>
          <p:cNvCxnSpPr/>
          <p:nvPr/>
        </p:nvCxnSpPr>
        <p:spPr>
          <a:xfrm flipV="1">
            <a:off x="10788730" y="4395005"/>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onnecteur droit avec flèche 52">
            <a:extLst>
              <a:ext uri="{FF2B5EF4-FFF2-40B4-BE49-F238E27FC236}">
                <a16:creationId xmlns:a16="http://schemas.microsoft.com/office/drawing/2014/main" id="{85A809DB-B966-4C4F-A81D-1D3979BCD66F}"/>
              </a:ext>
            </a:extLst>
          </p:cNvPr>
          <p:cNvCxnSpPr/>
          <p:nvPr/>
        </p:nvCxnSpPr>
        <p:spPr>
          <a:xfrm flipV="1">
            <a:off x="1851269" y="6038701"/>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C5B83F52-C29B-4009-804F-334B9A5359EC}"/>
              </a:ext>
            </a:extLst>
          </p:cNvPr>
          <p:cNvSpPr/>
          <p:nvPr/>
        </p:nvSpPr>
        <p:spPr>
          <a:xfrm>
            <a:off x="4609039" y="5627608"/>
            <a:ext cx="306494" cy="646331"/>
          </a:xfrm>
          <a:prstGeom prst="rect">
            <a:avLst/>
          </a:prstGeom>
        </p:spPr>
        <p:txBody>
          <a:bodyPr wrap="none">
            <a:spAutoFit/>
          </a:bodyPr>
          <a:lstStyle/>
          <a:p>
            <a:r>
              <a:rPr lang="ar-MA" dirty="0"/>
              <a:t>ل</a:t>
            </a:r>
            <a:endParaRPr lang="fr-FR" dirty="0"/>
          </a:p>
          <a:p>
            <a:endParaRPr lang="fr-FR" dirty="0"/>
          </a:p>
        </p:txBody>
      </p:sp>
      <p:sp>
        <p:nvSpPr>
          <p:cNvPr id="69" name="Ellipse 68">
            <a:extLst>
              <a:ext uri="{FF2B5EF4-FFF2-40B4-BE49-F238E27FC236}">
                <a16:creationId xmlns:a16="http://schemas.microsoft.com/office/drawing/2014/main" id="{45E987FE-AA8D-4040-BCC2-F74089B886B2}"/>
              </a:ext>
            </a:extLst>
          </p:cNvPr>
          <p:cNvSpPr/>
          <p:nvPr/>
        </p:nvSpPr>
        <p:spPr>
          <a:xfrm>
            <a:off x="1063960" y="5672696"/>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0</a:t>
            </a:r>
            <a:endParaRPr lang="fr-MA" dirty="0"/>
          </a:p>
        </p:txBody>
      </p:sp>
      <p:sp>
        <p:nvSpPr>
          <p:cNvPr id="20" name="Rectangle 19">
            <a:extLst>
              <a:ext uri="{FF2B5EF4-FFF2-40B4-BE49-F238E27FC236}">
                <a16:creationId xmlns:a16="http://schemas.microsoft.com/office/drawing/2014/main" id="{D80AF6EC-80BC-437E-A22F-6F52614B7501}"/>
              </a:ext>
            </a:extLst>
          </p:cNvPr>
          <p:cNvSpPr/>
          <p:nvPr/>
        </p:nvSpPr>
        <p:spPr>
          <a:xfrm>
            <a:off x="1554618" y="4882362"/>
            <a:ext cx="332142" cy="369332"/>
          </a:xfrm>
          <a:prstGeom prst="rect">
            <a:avLst/>
          </a:prstGeom>
        </p:spPr>
        <p:txBody>
          <a:bodyPr wrap="none">
            <a:spAutoFit/>
          </a:bodyPr>
          <a:lstStyle/>
          <a:p>
            <a:r>
              <a:rPr lang="ar-MA" dirty="0"/>
              <a:t>ى</a:t>
            </a:r>
            <a:endParaRPr lang="fr-FR" dirty="0"/>
          </a:p>
        </p:txBody>
      </p:sp>
      <p:sp>
        <p:nvSpPr>
          <p:cNvPr id="36" name="Rectangle 35">
            <a:extLst>
              <a:ext uri="{FF2B5EF4-FFF2-40B4-BE49-F238E27FC236}">
                <a16:creationId xmlns:a16="http://schemas.microsoft.com/office/drawing/2014/main" id="{0B776C42-7BF4-4005-94FA-89F210EE5244}"/>
              </a:ext>
            </a:extLst>
          </p:cNvPr>
          <p:cNvSpPr/>
          <p:nvPr/>
        </p:nvSpPr>
        <p:spPr>
          <a:xfrm>
            <a:off x="326345" y="5797567"/>
            <a:ext cx="418704" cy="369332"/>
          </a:xfrm>
          <a:prstGeom prst="rect">
            <a:avLst/>
          </a:prstGeom>
        </p:spPr>
        <p:txBody>
          <a:bodyPr wrap="none">
            <a:spAutoFit/>
          </a:bodyPr>
          <a:lstStyle/>
          <a:p>
            <a:r>
              <a:rPr lang="ar-MA" dirty="0"/>
              <a:t>إلى</a:t>
            </a:r>
            <a:endParaRPr lang="fr-FR" dirty="0"/>
          </a:p>
        </p:txBody>
      </p:sp>
      <p:sp>
        <p:nvSpPr>
          <p:cNvPr id="72" name="Ellipse 71">
            <a:extLst>
              <a:ext uri="{FF2B5EF4-FFF2-40B4-BE49-F238E27FC236}">
                <a16:creationId xmlns:a16="http://schemas.microsoft.com/office/drawing/2014/main" id="{C5B0E2D6-6C03-4B02-A85D-CC42193E6A5A}"/>
              </a:ext>
            </a:extLst>
          </p:cNvPr>
          <p:cNvSpPr/>
          <p:nvPr/>
        </p:nvSpPr>
        <p:spPr>
          <a:xfrm>
            <a:off x="3251404" y="5677479"/>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1</a:t>
            </a:r>
            <a:endParaRPr lang="fr-MA" dirty="0"/>
          </a:p>
        </p:txBody>
      </p:sp>
      <p:sp>
        <p:nvSpPr>
          <p:cNvPr id="37" name="Rectangle 36">
            <a:extLst>
              <a:ext uri="{FF2B5EF4-FFF2-40B4-BE49-F238E27FC236}">
                <a16:creationId xmlns:a16="http://schemas.microsoft.com/office/drawing/2014/main" id="{1A9852BF-B1B8-4893-9499-9F53EA402802}"/>
              </a:ext>
            </a:extLst>
          </p:cNvPr>
          <p:cNvSpPr/>
          <p:nvPr/>
        </p:nvSpPr>
        <p:spPr>
          <a:xfrm>
            <a:off x="2338393" y="5677479"/>
            <a:ext cx="232756" cy="369332"/>
          </a:xfrm>
          <a:prstGeom prst="rect">
            <a:avLst/>
          </a:prstGeom>
        </p:spPr>
        <p:txBody>
          <a:bodyPr wrap="none">
            <a:spAutoFit/>
          </a:bodyPr>
          <a:lstStyle/>
          <a:p>
            <a:r>
              <a:rPr lang="ar-MA" dirty="0"/>
              <a:t>إ</a:t>
            </a:r>
            <a:endParaRPr lang="fr-FR" dirty="0"/>
          </a:p>
        </p:txBody>
      </p:sp>
      <p:cxnSp>
        <p:nvCxnSpPr>
          <p:cNvPr id="73" name="Connecteur droit avec flèche 72">
            <a:extLst>
              <a:ext uri="{FF2B5EF4-FFF2-40B4-BE49-F238E27FC236}">
                <a16:creationId xmlns:a16="http://schemas.microsoft.com/office/drawing/2014/main" id="{39D38EFE-FDDF-4ADD-8C96-C916BD4A73E5}"/>
              </a:ext>
            </a:extLst>
          </p:cNvPr>
          <p:cNvCxnSpPr/>
          <p:nvPr/>
        </p:nvCxnSpPr>
        <p:spPr>
          <a:xfrm flipV="1">
            <a:off x="4096206" y="6016227"/>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Ellipse 73">
            <a:extLst>
              <a:ext uri="{FF2B5EF4-FFF2-40B4-BE49-F238E27FC236}">
                <a16:creationId xmlns:a16="http://schemas.microsoft.com/office/drawing/2014/main" id="{2289C69D-9E66-4DFE-AB1C-B5265C559213}"/>
              </a:ext>
            </a:extLst>
          </p:cNvPr>
          <p:cNvSpPr/>
          <p:nvPr/>
        </p:nvSpPr>
        <p:spPr>
          <a:xfrm>
            <a:off x="5496341" y="5677248"/>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2</a:t>
            </a:r>
            <a:endParaRPr lang="fr-MA" dirty="0"/>
          </a:p>
        </p:txBody>
      </p:sp>
      <p:cxnSp>
        <p:nvCxnSpPr>
          <p:cNvPr id="49" name="Connecteur droit avec flèche 48">
            <a:extLst>
              <a:ext uri="{FF2B5EF4-FFF2-40B4-BE49-F238E27FC236}">
                <a16:creationId xmlns:a16="http://schemas.microsoft.com/office/drawing/2014/main" id="{AE56DC2C-1BA8-485D-86E4-A636B41C327A}"/>
              </a:ext>
            </a:extLst>
          </p:cNvPr>
          <p:cNvCxnSpPr/>
          <p:nvPr/>
        </p:nvCxnSpPr>
        <p:spPr>
          <a:xfrm flipV="1">
            <a:off x="4162769" y="4434629"/>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EAC7816D-8EDE-453E-9AB2-25107D44C3E8}"/>
              </a:ext>
            </a:extLst>
          </p:cNvPr>
          <p:cNvSpPr/>
          <p:nvPr/>
        </p:nvSpPr>
        <p:spPr>
          <a:xfrm>
            <a:off x="4582219" y="4094589"/>
            <a:ext cx="373820" cy="369332"/>
          </a:xfrm>
          <a:prstGeom prst="rect">
            <a:avLst/>
          </a:prstGeom>
        </p:spPr>
        <p:txBody>
          <a:bodyPr wrap="none">
            <a:spAutoFit/>
          </a:bodyPr>
          <a:lstStyle/>
          <a:p>
            <a:r>
              <a:rPr lang="ar-MA" dirty="0">
                <a:latin typeface="JF-Flat"/>
              </a:rPr>
              <a:t>س</a:t>
            </a:r>
            <a:endParaRPr lang="fr-FR" dirty="0"/>
          </a:p>
        </p:txBody>
      </p:sp>
      <p:sp>
        <p:nvSpPr>
          <p:cNvPr id="50" name="Ellipse 49">
            <a:extLst>
              <a:ext uri="{FF2B5EF4-FFF2-40B4-BE49-F238E27FC236}">
                <a16:creationId xmlns:a16="http://schemas.microsoft.com/office/drawing/2014/main" id="{165CA3BE-463F-4017-9101-A56AB952ADFA}"/>
              </a:ext>
            </a:extLst>
          </p:cNvPr>
          <p:cNvSpPr/>
          <p:nvPr/>
        </p:nvSpPr>
        <p:spPr>
          <a:xfrm>
            <a:off x="5579150" y="4109497"/>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2</a:t>
            </a:r>
            <a:endParaRPr lang="fr-MA" dirty="0"/>
          </a:p>
        </p:txBody>
      </p:sp>
      <p:cxnSp>
        <p:nvCxnSpPr>
          <p:cNvPr id="51" name="Connecteur droit avec flèche 50">
            <a:extLst>
              <a:ext uri="{FF2B5EF4-FFF2-40B4-BE49-F238E27FC236}">
                <a16:creationId xmlns:a16="http://schemas.microsoft.com/office/drawing/2014/main" id="{B1887640-1B74-42FC-9CD6-4EDAAD27EA14}"/>
              </a:ext>
            </a:extLst>
          </p:cNvPr>
          <p:cNvCxnSpPr/>
          <p:nvPr/>
        </p:nvCxnSpPr>
        <p:spPr>
          <a:xfrm flipV="1">
            <a:off x="6412884" y="4423470"/>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B1A5FBED-06EB-43C1-B686-C06979C7D77C}"/>
              </a:ext>
            </a:extLst>
          </p:cNvPr>
          <p:cNvSpPr/>
          <p:nvPr/>
        </p:nvSpPr>
        <p:spPr>
          <a:xfrm>
            <a:off x="6907719" y="4116066"/>
            <a:ext cx="349776" cy="369332"/>
          </a:xfrm>
          <a:prstGeom prst="rect">
            <a:avLst/>
          </a:prstGeom>
        </p:spPr>
        <p:txBody>
          <a:bodyPr wrap="none">
            <a:spAutoFit/>
          </a:bodyPr>
          <a:lstStyle/>
          <a:p>
            <a:r>
              <a:rPr lang="ar-MA" dirty="0">
                <a:latin typeface="JF-Flat"/>
              </a:rPr>
              <a:t>ت</a:t>
            </a:r>
            <a:endParaRPr lang="fr-FR" dirty="0"/>
          </a:p>
        </p:txBody>
      </p:sp>
      <p:sp>
        <p:nvSpPr>
          <p:cNvPr id="54" name="Ellipse 53">
            <a:extLst>
              <a:ext uri="{FF2B5EF4-FFF2-40B4-BE49-F238E27FC236}">
                <a16:creationId xmlns:a16="http://schemas.microsoft.com/office/drawing/2014/main" id="{5FC2FA29-F60C-408D-8E93-0C99C6109F61}"/>
              </a:ext>
            </a:extLst>
          </p:cNvPr>
          <p:cNvSpPr/>
          <p:nvPr/>
        </p:nvSpPr>
        <p:spPr>
          <a:xfrm>
            <a:off x="7808777" y="4086118"/>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3</a:t>
            </a:r>
            <a:endParaRPr lang="fr-MA" dirty="0"/>
          </a:p>
        </p:txBody>
      </p:sp>
      <p:cxnSp>
        <p:nvCxnSpPr>
          <p:cNvPr id="55" name="Connecteur droit avec flèche 54">
            <a:extLst>
              <a:ext uri="{FF2B5EF4-FFF2-40B4-BE49-F238E27FC236}">
                <a16:creationId xmlns:a16="http://schemas.microsoft.com/office/drawing/2014/main" id="{8AB06090-CFAF-4D56-A5FE-BF349C8A20D2}"/>
              </a:ext>
            </a:extLst>
          </p:cNvPr>
          <p:cNvCxnSpPr/>
          <p:nvPr/>
        </p:nvCxnSpPr>
        <p:spPr>
          <a:xfrm flipV="1">
            <a:off x="8626162" y="4423469"/>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339827E2-6B24-4A6B-BBFB-9775788861EA}"/>
              </a:ext>
            </a:extLst>
          </p:cNvPr>
          <p:cNvSpPr/>
          <p:nvPr/>
        </p:nvSpPr>
        <p:spPr>
          <a:xfrm>
            <a:off x="9275986" y="4061175"/>
            <a:ext cx="309700" cy="369332"/>
          </a:xfrm>
          <a:prstGeom prst="rect">
            <a:avLst/>
          </a:prstGeom>
        </p:spPr>
        <p:txBody>
          <a:bodyPr wrap="none">
            <a:spAutoFit/>
          </a:bodyPr>
          <a:lstStyle/>
          <a:p>
            <a:r>
              <a:rPr lang="ar-MA" dirty="0"/>
              <a:t>غ</a:t>
            </a:r>
            <a:endParaRPr lang="fr-FR" dirty="0"/>
          </a:p>
        </p:txBody>
      </p:sp>
      <p:sp>
        <p:nvSpPr>
          <p:cNvPr id="56" name="Ellipse 55">
            <a:extLst>
              <a:ext uri="{FF2B5EF4-FFF2-40B4-BE49-F238E27FC236}">
                <a16:creationId xmlns:a16="http://schemas.microsoft.com/office/drawing/2014/main" id="{6224756B-521B-4FA4-929C-A62109ADEF5B}"/>
              </a:ext>
            </a:extLst>
          </p:cNvPr>
          <p:cNvSpPr/>
          <p:nvPr/>
        </p:nvSpPr>
        <p:spPr>
          <a:xfrm>
            <a:off x="10029891" y="4061175"/>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MA" dirty="0"/>
              <a:t>4</a:t>
            </a:r>
          </a:p>
        </p:txBody>
      </p:sp>
      <p:sp>
        <p:nvSpPr>
          <p:cNvPr id="15" name="Rectangle 14">
            <a:extLst>
              <a:ext uri="{FF2B5EF4-FFF2-40B4-BE49-F238E27FC236}">
                <a16:creationId xmlns:a16="http://schemas.microsoft.com/office/drawing/2014/main" id="{67A275CF-834C-4FD4-BF90-5C07CBCE131C}"/>
              </a:ext>
            </a:extLst>
          </p:cNvPr>
          <p:cNvSpPr/>
          <p:nvPr/>
        </p:nvSpPr>
        <p:spPr>
          <a:xfrm>
            <a:off x="11316737" y="4025673"/>
            <a:ext cx="306494" cy="369332"/>
          </a:xfrm>
          <a:prstGeom prst="rect">
            <a:avLst/>
          </a:prstGeom>
        </p:spPr>
        <p:txBody>
          <a:bodyPr wrap="none">
            <a:spAutoFit/>
          </a:bodyPr>
          <a:lstStyle/>
          <a:p>
            <a:r>
              <a:rPr lang="ar-MA" dirty="0">
                <a:latin typeface="JF-Flat"/>
              </a:rPr>
              <a:t>ن</a:t>
            </a:r>
            <a:endParaRPr lang="fr-FR" dirty="0"/>
          </a:p>
        </p:txBody>
      </p:sp>
      <p:cxnSp>
        <p:nvCxnSpPr>
          <p:cNvPr id="57" name="Connecteur droit avec flèche 56">
            <a:extLst>
              <a:ext uri="{FF2B5EF4-FFF2-40B4-BE49-F238E27FC236}">
                <a16:creationId xmlns:a16="http://schemas.microsoft.com/office/drawing/2014/main" id="{A20A2BA4-D522-462E-A67B-E517FAE6B966}"/>
              </a:ext>
            </a:extLst>
          </p:cNvPr>
          <p:cNvCxnSpPr/>
          <p:nvPr/>
        </p:nvCxnSpPr>
        <p:spPr>
          <a:xfrm flipV="1">
            <a:off x="6325969" y="6041090"/>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Ellipse 62">
            <a:extLst>
              <a:ext uri="{FF2B5EF4-FFF2-40B4-BE49-F238E27FC236}">
                <a16:creationId xmlns:a16="http://schemas.microsoft.com/office/drawing/2014/main" id="{5C9B4093-AC49-4C02-A2CF-E2665B130A28}"/>
              </a:ext>
            </a:extLst>
          </p:cNvPr>
          <p:cNvSpPr/>
          <p:nvPr/>
        </p:nvSpPr>
        <p:spPr>
          <a:xfrm>
            <a:off x="7744746" y="5709459"/>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3</a:t>
            </a:r>
            <a:endParaRPr lang="fr-MA" dirty="0"/>
          </a:p>
        </p:txBody>
      </p:sp>
      <p:sp>
        <p:nvSpPr>
          <p:cNvPr id="16" name="Rectangle 15">
            <a:extLst>
              <a:ext uri="{FF2B5EF4-FFF2-40B4-BE49-F238E27FC236}">
                <a16:creationId xmlns:a16="http://schemas.microsoft.com/office/drawing/2014/main" id="{9174BE1E-4D4D-48F6-B854-FD9EF33F99A9}"/>
              </a:ext>
            </a:extLst>
          </p:cNvPr>
          <p:cNvSpPr/>
          <p:nvPr/>
        </p:nvSpPr>
        <p:spPr>
          <a:xfrm>
            <a:off x="6957175" y="5677479"/>
            <a:ext cx="332142" cy="369332"/>
          </a:xfrm>
          <a:prstGeom prst="rect">
            <a:avLst/>
          </a:prstGeom>
        </p:spPr>
        <p:txBody>
          <a:bodyPr wrap="none">
            <a:spAutoFit/>
          </a:bodyPr>
          <a:lstStyle/>
          <a:p>
            <a:r>
              <a:rPr lang="ar-MA" dirty="0">
                <a:latin typeface="JF-Flat"/>
              </a:rPr>
              <a:t>ى</a:t>
            </a:r>
            <a:endParaRPr lang="fr-FR" dirty="0"/>
          </a:p>
        </p:txBody>
      </p:sp>
    </p:spTree>
    <p:extLst>
      <p:ext uri="{BB962C8B-B14F-4D97-AF65-F5344CB8AC3E}">
        <p14:creationId xmlns:p14="http://schemas.microsoft.com/office/powerpoint/2010/main" val="2675159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57BE62-32ED-427C-9ACA-85C01B80814E}"/>
              </a:ext>
            </a:extLst>
          </p:cNvPr>
          <p:cNvSpPr>
            <a:spLocks noGrp="1"/>
          </p:cNvSpPr>
          <p:nvPr>
            <p:ph type="title"/>
          </p:nvPr>
        </p:nvSpPr>
        <p:spPr/>
        <p:txBody>
          <a:bodyPr/>
          <a:lstStyle/>
          <a:p>
            <a:r>
              <a:rPr lang="fr-FR" dirty="0"/>
              <a:t>L’</a:t>
            </a:r>
            <a:r>
              <a:rPr lang="fr-FR" dirty="0" err="1"/>
              <a:t>equipe</a:t>
            </a:r>
            <a:r>
              <a:rPr lang="fr-FR" dirty="0"/>
              <a:t>:</a:t>
            </a:r>
          </a:p>
        </p:txBody>
      </p:sp>
      <p:pic>
        <p:nvPicPr>
          <p:cNvPr id="1026" name="Picture 2" descr="https://lh6.googleusercontent.com/iBsebuW2raSVckHCt9V8KF3Ugng8smB7mv66jWQqagQj3RBgJ4Mdm1oCNsY1Dz1L89pqbSSBUNYLSZb77rqaTTPVYYrcO-XmqB3xB_0l3QSTh8AueXTMLLgtAKARXIeoTQl5YZ0C8CRTzjaDEGOqGl3WiRwhAxhJMsRIyuuNzmIAlZrUSmdCN5_9-rWc6H3y9bp8wIP3vw=s2048">
            <a:extLst>
              <a:ext uri="{FF2B5EF4-FFF2-40B4-BE49-F238E27FC236}">
                <a16:creationId xmlns:a16="http://schemas.microsoft.com/office/drawing/2014/main" id="{675CA62F-5334-43B3-BCBD-EC4F130AC58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0321" y="2585375"/>
            <a:ext cx="2327179" cy="243845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lh6.googleusercontent.com/K6ICo85KzGfCbc0sdMcqeNyZQ-PITLoGSRIjovifHa7CB3yJg0dDTtclQoLCqgJxd3XZPnk__blTI54-nxUJFp8PRTwcw2MRb580vKdCRaW9N9CKKAEBy7-H00-zr6KOSGWIh2Gquhhy5tckI_NLZbUIHcDCx-AsnRJ2udpQ033FJgu4vUGPsEKPOgwWWu9kMK3PqT6rEQ=s2048">
            <a:extLst>
              <a:ext uri="{FF2B5EF4-FFF2-40B4-BE49-F238E27FC236}">
                <a16:creationId xmlns:a16="http://schemas.microsoft.com/office/drawing/2014/main" id="{7FCB11FD-9EA5-4C9C-96B4-F3B17A7709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2665" y="2611631"/>
            <a:ext cx="2663302" cy="246471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lh6.googleusercontent.com/Gt3LCm6ZTW0hFsVPEAGK7A7GdKMiRwBwBL39LZcOH52wEJcZlz7ySlLscGTZxDUn8LzMyFj83GCITzNzPlWzDhIgCT3VgU_ZBb_HWqSq8AbzlqhYjNjTfPFhQ9yH7GJOEBsVw0gioAStqrCJbMjbuZgkToNk06qlj1ubaMAsfniEVU9mbO-4Eky1Fn_AMdihujFGpN3r-w=s2048">
            <a:extLst>
              <a:ext uri="{FF2B5EF4-FFF2-40B4-BE49-F238E27FC236}">
                <a16:creationId xmlns:a16="http://schemas.microsoft.com/office/drawing/2014/main" id="{4DD597CE-81B4-45C1-8030-0A1F5E7535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33787" y="2611631"/>
            <a:ext cx="2241458" cy="256405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2949FE7-08EA-4DD3-BCD3-CFFB3E54BDE5}"/>
              </a:ext>
            </a:extLst>
          </p:cNvPr>
          <p:cNvSpPr/>
          <p:nvPr/>
        </p:nvSpPr>
        <p:spPr>
          <a:xfrm>
            <a:off x="-1204090" y="5358972"/>
            <a:ext cx="6096000" cy="1200329"/>
          </a:xfrm>
          <a:prstGeom prst="rect">
            <a:avLst/>
          </a:prstGeom>
        </p:spPr>
        <p:txBody>
          <a:bodyPr>
            <a:spAutoFit/>
          </a:bodyPr>
          <a:lstStyle/>
          <a:p>
            <a:pPr algn="ctr"/>
            <a:r>
              <a:rPr lang="fr-FR" dirty="0">
                <a:solidFill>
                  <a:srgbClr val="FFFFFF"/>
                </a:solidFill>
                <a:latin typeface="Open Sans"/>
              </a:rPr>
              <a:t>Abou El </a:t>
            </a:r>
            <a:r>
              <a:rPr lang="fr-FR" dirty="0" err="1">
                <a:solidFill>
                  <a:srgbClr val="FFFFFF"/>
                </a:solidFill>
                <a:latin typeface="Open Sans"/>
              </a:rPr>
              <a:t>Haoul</a:t>
            </a:r>
            <a:r>
              <a:rPr lang="fr-FR" dirty="0">
                <a:solidFill>
                  <a:srgbClr val="FFFFFF"/>
                </a:solidFill>
                <a:latin typeface="Open Sans"/>
              </a:rPr>
              <a:t> Houssam Eddine</a:t>
            </a:r>
            <a:endParaRPr lang="fr-FR" dirty="0"/>
          </a:p>
          <a:p>
            <a:pPr algn="ctr"/>
            <a:r>
              <a:rPr lang="fr-FR" dirty="0">
                <a:solidFill>
                  <a:srgbClr val="FFFFFF"/>
                </a:solidFill>
                <a:latin typeface="Open Sans"/>
              </a:rPr>
              <a:t>21017164</a:t>
            </a:r>
            <a:endParaRPr lang="fr-FR" dirty="0"/>
          </a:p>
          <a:p>
            <a:br>
              <a:rPr lang="fr-FR" dirty="0"/>
            </a:br>
            <a:endParaRPr lang="fr-FR" dirty="0"/>
          </a:p>
        </p:txBody>
      </p:sp>
      <p:sp>
        <p:nvSpPr>
          <p:cNvPr id="5" name="Rectangle 4">
            <a:extLst>
              <a:ext uri="{FF2B5EF4-FFF2-40B4-BE49-F238E27FC236}">
                <a16:creationId xmlns:a16="http://schemas.microsoft.com/office/drawing/2014/main" id="{7A58438A-FA73-4FE6-8B8F-7788C1746EA2}"/>
              </a:ext>
            </a:extLst>
          </p:cNvPr>
          <p:cNvSpPr/>
          <p:nvPr/>
        </p:nvSpPr>
        <p:spPr>
          <a:xfrm>
            <a:off x="2527177" y="5358972"/>
            <a:ext cx="6096000" cy="1200329"/>
          </a:xfrm>
          <a:prstGeom prst="rect">
            <a:avLst/>
          </a:prstGeom>
        </p:spPr>
        <p:txBody>
          <a:bodyPr>
            <a:spAutoFit/>
          </a:bodyPr>
          <a:lstStyle/>
          <a:p>
            <a:pPr algn="ctr"/>
            <a:r>
              <a:rPr lang="fr-FR" dirty="0" err="1">
                <a:solidFill>
                  <a:srgbClr val="FFFFFF"/>
                </a:solidFill>
                <a:latin typeface="Open Sans"/>
              </a:rPr>
              <a:t>Taib</a:t>
            </a:r>
            <a:r>
              <a:rPr lang="fr-FR" dirty="0">
                <a:solidFill>
                  <a:srgbClr val="FFFFFF"/>
                </a:solidFill>
                <a:latin typeface="Open Sans"/>
              </a:rPr>
              <a:t> Hicham</a:t>
            </a:r>
            <a:endParaRPr lang="fr-FR" dirty="0"/>
          </a:p>
          <a:p>
            <a:pPr algn="ctr"/>
            <a:r>
              <a:rPr lang="fr-FR" dirty="0">
                <a:solidFill>
                  <a:srgbClr val="FFFFFF"/>
                </a:solidFill>
                <a:latin typeface="Open Sans"/>
              </a:rPr>
              <a:t>19000088</a:t>
            </a:r>
            <a:endParaRPr lang="fr-FR" dirty="0"/>
          </a:p>
          <a:p>
            <a:br>
              <a:rPr lang="fr-FR" dirty="0"/>
            </a:br>
            <a:endParaRPr lang="fr-FR" dirty="0"/>
          </a:p>
        </p:txBody>
      </p:sp>
      <p:sp>
        <p:nvSpPr>
          <p:cNvPr id="6" name="Rectangle 5">
            <a:extLst>
              <a:ext uri="{FF2B5EF4-FFF2-40B4-BE49-F238E27FC236}">
                <a16:creationId xmlns:a16="http://schemas.microsoft.com/office/drawing/2014/main" id="{EB7D2FE3-FA8B-4A8A-B00D-DBE33BCB57BB}"/>
              </a:ext>
            </a:extLst>
          </p:cNvPr>
          <p:cNvSpPr/>
          <p:nvPr/>
        </p:nvSpPr>
        <p:spPr>
          <a:xfrm>
            <a:off x="6506516" y="5352982"/>
            <a:ext cx="6096000" cy="1200329"/>
          </a:xfrm>
          <a:prstGeom prst="rect">
            <a:avLst/>
          </a:prstGeom>
        </p:spPr>
        <p:txBody>
          <a:bodyPr>
            <a:spAutoFit/>
          </a:bodyPr>
          <a:lstStyle/>
          <a:p>
            <a:pPr algn="ctr"/>
            <a:r>
              <a:rPr lang="fr-FR" dirty="0" err="1">
                <a:solidFill>
                  <a:srgbClr val="FFFFFF"/>
                </a:solidFill>
                <a:latin typeface="Open Sans"/>
              </a:rPr>
              <a:t>Moussadik</a:t>
            </a:r>
            <a:r>
              <a:rPr lang="fr-FR" dirty="0">
                <a:solidFill>
                  <a:srgbClr val="FFFFFF"/>
                </a:solidFill>
                <a:latin typeface="Open Sans"/>
              </a:rPr>
              <a:t> Mehdi</a:t>
            </a:r>
            <a:endParaRPr lang="fr-FR" dirty="0"/>
          </a:p>
          <a:p>
            <a:pPr algn="ctr"/>
            <a:r>
              <a:rPr lang="fr-FR" dirty="0">
                <a:solidFill>
                  <a:srgbClr val="FFFFFF"/>
                </a:solidFill>
                <a:latin typeface="Open Sans"/>
              </a:rPr>
              <a:t>19006997</a:t>
            </a:r>
            <a:endParaRPr lang="fr-FR" dirty="0"/>
          </a:p>
          <a:p>
            <a:br>
              <a:rPr lang="fr-FR" dirty="0"/>
            </a:br>
            <a:endParaRPr lang="fr-FR" dirty="0"/>
          </a:p>
        </p:txBody>
      </p:sp>
    </p:spTree>
    <p:extLst>
      <p:ext uri="{BB962C8B-B14F-4D97-AF65-F5344CB8AC3E}">
        <p14:creationId xmlns:p14="http://schemas.microsoft.com/office/powerpoint/2010/main" val="34411509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E4B21E5-CC1C-4C77-A2FF-FA107DC29C20}"/>
              </a:ext>
            </a:extLst>
          </p:cNvPr>
          <p:cNvSpPr>
            <a:spLocks noGrp="1"/>
          </p:cNvSpPr>
          <p:nvPr>
            <p:ph type="title"/>
          </p:nvPr>
        </p:nvSpPr>
        <p:spPr/>
        <p:txBody>
          <a:bodyPr/>
          <a:lstStyle/>
          <a:p>
            <a:r>
              <a:rPr lang="fr-FR" b="1" i="1" dirty="0">
                <a:solidFill>
                  <a:srgbClr val="FF0000"/>
                </a:solidFill>
                <a:latin typeface="Arial" panose="020B0604020202020204" pitchFamily="34" charset="0"/>
                <a:cs typeface="Arial" panose="020B0604020202020204" pitchFamily="34" charset="0"/>
              </a:rPr>
              <a:t>Les automates</a:t>
            </a:r>
            <a:endParaRPr lang="fr-FR" dirty="0"/>
          </a:p>
        </p:txBody>
      </p:sp>
      <p:sp>
        <p:nvSpPr>
          <p:cNvPr id="7" name="Ellipse 6">
            <a:extLst>
              <a:ext uri="{FF2B5EF4-FFF2-40B4-BE49-F238E27FC236}">
                <a16:creationId xmlns:a16="http://schemas.microsoft.com/office/drawing/2014/main" id="{56D8BC96-2799-433E-B550-B3A8582DFF68}"/>
              </a:ext>
            </a:extLst>
          </p:cNvPr>
          <p:cNvSpPr/>
          <p:nvPr/>
        </p:nvSpPr>
        <p:spPr>
          <a:xfrm>
            <a:off x="1017891" y="2536705"/>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0</a:t>
            </a:r>
            <a:endParaRPr lang="fr-MA" dirty="0"/>
          </a:p>
        </p:txBody>
      </p:sp>
      <p:cxnSp>
        <p:nvCxnSpPr>
          <p:cNvPr id="8" name="Connecteur droit avec flèche 7">
            <a:extLst>
              <a:ext uri="{FF2B5EF4-FFF2-40B4-BE49-F238E27FC236}">
                <a16:creationId xmlns:a16="http://schemas.microsoft.com/office/drawing/2014/main" id="{3B667D78-29D7-40EE-9899-21A34C974F16}"/>
              </a:ext>
            </a:extLst>
          </p:cNvPr>
          <p:cNvCxnSpPr/>
          <p:nvPr/>
        </p:nvCxnSpPr>
        <p:spPr>
          <a:xfrm flipV="1">
            <a:off x="1873158" y="2886724"/>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76770D25-A0E5-411F-AD3C-4D79D0177119}"/>
              </a:ext>
            </a:extLst>
          </p:cNvPr>
          <p:cNvSpPr/>
          <p:nvPr/>
        </p:nvSpPr>
        <p:spPr>
          <a:xfrm>
            <a:off x="210296" y="2625450"/>
            <a:ext cx="742511" cy="369332"/>
          </a:xfrm>
          <a:prstGeom prst="rect">
            <a:avLst/>
          </a:prstGeom>
        </p:spPr>
        <p:txBody>
          <a:bodyPr wrap="none">
            <a:spAutoFit/>
          </a:bodyPr>
          <a:lstStyle/>
          <a:p>
            <a:r>
              <a:rPr lang="ar-MA" dirty="0"/>
              <a:t>الرجعى</a:t>
            </a:r>
          </a:p>
        </p:txBody>
      </p:sp>
      <p:sp>
        <p:nvSpPr>
          <p:cNvPr id="10" name="Rectangle 9">
            <a:extLst>
              <a:ext uri="{FF2B5EF4-FFF2-40B4-BE49-F238E27FC236}">
                <a16:creationId xmlns:a16="http://schemas.microsoft.com/office/drawing/2014/main" id="{A1A04E5D-7A6A-436E-8AE4-A29447D0E5A3}"/>
              </a:ext>
            </a:extLst>
          </p:cNvPr>
          <p:cNvSpPr/>
          <p:nvPr/>
        </p:nvSpPr>
        <p:spPr>
          <a:xfrm>
            <a:off x="2500457" y="2537032"/>
            <a:ext cx="232756" cy="369332"/>
          </a:xfrm>
          <a:prstGeom prst="rect">
            <a:avLst/>
          </a:prstGeom>
        </p:spPr>
        <p:txBody>
          <a:bodyPr wrap="none">
            <a:spAutoFit/>
          </a:bodyPr>
          <a:lstStyle/>
          <a:p>
            <a:r>
              <a:rPr lang="ar-MA" dirty="0"/>
              <a:t>ا</a:t>
            </a:r>
            <a:endParaRPr lang="fr-FR" dirty="0"/>
          </a:p>
        </p:txBody>
      </p:sp>
      <p:sp>
        <p:nvSpPr>
          <p:cNvPr id="11" name="Ellipse 10">
            <a:extLst>
              <a:ext uri="{FF2B5EF4-FFF2-40B4-BE49-F238E27FC236}">
                <a16:creationId xmlns:a16="http://schemas.microsoft.com/office/drawing/2014/main" id="{3118FA2C-AF90-471F-BDA8-E655DF3D5300}"/>
              </a:ext>
            </a:extLst>
          </p:cNvPr>
          <p:cNvSpPr/>
          <p:nvPr/>
        </p:nvSpPr>
        <p:spPr>
          <a:xfrm>
            <a:off x="3302261" y="2536705"/>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1</a:t>
            </a:r>
            <a:endParaRPr lang="fr-MA" dirty="0"/>
          </a:p>
        </p:txBody>
      </p:sp>
      <p:cxnSp>
        <p:nvCxnSpPr>
          <p:cNvPr id="12" name="Connecteur droit avec flèche 11">
            <a:extLst>
              <a:ext uri="{FF2B5EF4-FFF2-40B4-BE49-F238E27FC236}">
                <a16:creationId xmlns:a16="http://schemas.microsoft.com/office/drawing/2014/main" id="{20044E91-6689-4B2A-8610-B9F74D65CA6F}"/>
              </a:ext>
            </a:extLst>
          </p:cNvPr>
          <p:cNvCxnSpPr/>
          <p:nvPr/>
        </p:nvCxnSpPr>
        <p:spPr>
          <a:xfrm flipV="1">
            <a:off x="4162769" y="2871817"/>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21BACDF1-8367-41C1-81A3-38879EE1028C}"/>
              </a:ext>
            </a:extLst>
          </p:cNvPr>
          <p:cNvSpPr/>
          <p:nvPr/>
        </p:nvSpPr>
        <p:spPr>
          <a:xfrm>
            <a:off x="4712650" y="2563778"/>
            <a:ext cx="301686" cy="369332"/>
          </a:xfrm>
          <a:prstGeom prst="rect">
            <a:avLst/>
          </a:prstGeom>
        </p:spPr>
        <p:txBody>
          <a:bodyPr wrap="none">
            <a:spAutoFit/>
          </a:bodyPr>
          <a:lstStyle/>
          <a:p>
            <a:r>
              <a:rPr lang="ar-MA" dirty="0"/>
              <a:t>ل</a:t>
            </a:r>
            <a:endParaRPr lang="fr-FR" dirty="0"/>
          </a:p>
        </p:txBody>
      </p:sp>
      <p:sp>
        <p:nvSpPr>
          <p:cNvPr id="14" name="Ellipse 13">
            <a:extLst>
              <a:ext uri="{FF2B5EF4-FFF2-40B4-BE49-F238E27FC236}">
                <a16:creationId xmlns:a16="http://schemas.microsoft.com/office/drawing/2014/main" id="{2A9762A0-B70D-4B78-98AF-B8A0B31301E6}"/>
              </a:ext>
            </a:extLst>
          </p:cNvPr>
          <p:cNvSpPr/>
          <p:nvPr/>
        </p:nvSpPr>
        <p:spPr>
          <a:xfrm>
            <a:off x="5541363" y="2549372"/>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2</a:t>
            </a:r>
            <a:endParaRPr lang="fr-MA" dirty="0"/>
          </a:p>
        </p:txBody>
      </p:sp>
      <p:sp>
        <p:nvSpPr>
          <p:cNvPr id="22" name="Ellipse 21">
            <a:extLst>
              <a:ext uri="{FF2B5EF4-FFF2-40B4-BE49-F238E27FC236}">
                <a16:creationId xmlns:a16="http://schemas.microsoft.com/office/drawing/2014/main" id="{2D6979D8-DC16-4B22-B71C-1F4184D07EB9}"/>
              </a:ext>
            </a:extLst>
          </p:cNvPr>
          <p:cNvSpPr/>
          <p:nvPr/>
        </p:nvSpPr>
        <p:spPr>
          <a:xfrm>
            <a:off x="1029749" y="3319198"/>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5</a:t>
            </a:r>
            <a:endParaRPr lang="fr-MA" dirty="0"/>
          </a:p>
        </p:txBody>
      </p:sp>
      <p:cxnSp>
        <p:nvCxnSpPr>
          <p:cNvPr id="23" name="Connecteur droit avec flèche 22">
            <a:extLst>
              <a:ext uri="{FF2B5EF4-FFF2-40B4-BE49-F238E27FC236}">
                <a16:creationId xmlns:a16="http://schemas.microsoft.com/office/drawing/2014/main" id="{3AE56F1E-4BC4-4607-BD3A-19A619B6474E}"/>
              </a:ext>
            </a:extLst>
          </p:cNvPr>
          <p:cNvCxnSpPr/>
          <p:nvPr/>
        </p:nvCxnSpPr>
        <p:spPr>
          <a:xfrm flipV="1">
            <a:off x="1898461" y="3622265"/>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Ellipse 23">
            <a:extLst>
              <a:ext uri="{FF2B5EF4-FFF2-40B4-BE49-F238E27FC236}">
                <a16:creationId xmlns:a16="http://schemas.microsoft.com/office/drawing/2014/main" id="{F539CFBB-56D4-4CB8-8B91-117744763094}"/>
              </a:ext>
            </a:extLst>
          </p:cNvPr>
          <p:cNvSpPr/>
          <p:nvPr/>
        </p:nvSpPr>
        <p:spPr>
          <a:xfrm>
            <a:off x="3289225" y="3331441"/>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6</a:t>
            </a:r>
            <a:endParaRPr lang="fr-MA" dirty="0"/>
          </a:p>
        </p:txBody>
      </p:sp>
      <p:sp>
        <p:nvSpPr>
          <p:cNvPr id="25" name="Rectangle 24">
            <a:extLst>
              <a:ext uri="{FF2B5EF4-FFF2-40B4-BE49-F238E27FC236}">
                <a16:creationId xmlns:a16="http://schemas.microsoft.com/office/drawing/2014/main" id="{F717B42C-7C7B-46E4-AC0D-A207C312A324}"/>
              </a:ext>
            </a:extLst>
          </p:cNvPr>
          <p:cNvSpPr/>
          <p:nvPr/>
        </p:nvSpPr>
        <p:spPr>
          <a:xfrm>
            <a:off x="2427511" y="3071124"/>
            <a:ext cx="332142" cy="646331"/>
          </a:xfrm>
          <a:prstGeom prst="rect">
            <a:avLst/>
          </a:prstGeom>
        </p:spPr>
        <p:txBody>
          <a:bodyPr wrap="none">
            <a:spAutoFit/>
          </a:bodyPr>
          <a:lstStyle/>
          <a:p>
            <a:endParaRPr lang="fr-FR" dirty="0"/>
          </a:p>
          <a:p>
            <a:r>
              <a:rPr lang="ar-MA" dirty="0"/>
              <a:t>ى</a:t>
            </a:r>
            <a:endParaRPr lang="fr-FR" dirty="0"/>
          </a:p>
        </p:txBody>
      </p:sp>
      <p:sp>
        <p:nvSpPr>
          <p:cNvPr id="26" name="Rectangle 25">
            <a:extLst>
              <a:ext uri="{FF2B5EF4-FFF2-40B4-BE49-F238E27FC236}">
                <a16:creationId xmlns:a16="http://schemas.microsoft.com/office/drawing/2014/main" id="{0B69BB39-C136-4B4C-BFD3-9353A239BA71}"/>
              </a:ext>
            </a:extLst>
          </p:cNvPr>
          <p:cNvSpPr/>
          <p:nvPr/>
        </p:nvSpPr>
        <p:spPr>
          <a:xfrm>
            <a:off x="429593" y="4198994"/>
            <a:ext cx="834501" cy="369332"/>
          </a:xfrm>
          <a:prstGeom prst="rect">
            <a:avLst/>
          </a:prstGeom>
        </p:spPr>
        <p:txBody>
          <a:bodyPr wrap="square">
            <a:spAutoFit/>
          </a:bodyPr>
          <a:lstStyle/>
          <a:p>
            <a:r>
              <a:rPr lang="ar-MA" dirty="0"/>
              <a:t>أ</a:t>
            </a:r>
            <a:endParaRPr lang="fr-FR" dirty="0"/>
          </a:p>
        </p:txBody>
      </p:sp>
      <p:sp>
        <p:nvSpPr>
          <p:cNvPr id="27" name="Ellipse 26">
            <a:extLst>
              <a:ext uri="{FF2B5EF4-FFF2-40B4-BE49-F238E27FC236}">
                <a16:creationId xmlns:a16="http://schemas.microsoft.com/office/drawing/2014/main" id="{641BD410-1A59-4923-9D44-ED99C2C07D59}"/>
              </a:ext>
            </a:extLst>
          </p:cNvPr>
          <p:cNvSpPr/>
          <p:nvPr/>
        </p:nvSpPr>
        <p:spPr>
          <a:xfrm>
            <a:off x="1029748" y="4086443"/>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0</a:t>
            </a:r>
            <a:endParaRPr lang="fr-MA" dirty="0"/>
          </a:p>
        </p:txBody>
      </p:sp>
      <p:cxnSp>
        <p:nvCxnSpPr>
          <p:cNvPr id="28" name="Connecteur droit avec flèche 27">
            <a:extLst>
              <a:ext uri="{FF2B5EF4-FFF2-40B4-BE49-F238E27FC236}">
                <a16:creationId xmlns:a16="http://schemas.microsoft.com/office/drawing/2014/main" id="{FA531E82-5592-4300-8D45-8F0FABCB2D0C}"/>
              </a:ext>
            </a:extLst>
          </p:cNvPr>
          <p:cNvCxnSpPr/>
          <p:nvPr/>
        </p:nvCxnSpPr>
        <p:spPr>
          <a:xfrm flipV="1">
            <a:off x="1884296" y="4446849"/>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Ellipse 28">
            <a:extLst>
              <a:ext uri="{FF2B5EF4-FFF2-40B4-BE49-F238E27FC236}">
                <a16:creationId xmlns:a16="http://schemas.microsoft.com/office/drawing/2014/main" id="{F332D779-984C-4D47-B5DC-3D288452C7D1}"/>
              </a:ext>
            </a:extLst>
          </p:cNvPr>
          <p:cNvSpPr/>
          <p:nvPr/>
        </p:nvSpPr>
        <p:spPr>
          <a:xfrm>
            <a:off x="3303920" y="4086443"/>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1</a:t>
            </a:r>
            <a:endParaRPr lang="fr-MA" dirty="0"/>
          </a:p>
        </p:txBody>
      </p:sp>
      <p:sp>
        <p:nvSpPr>
          <p:cNvPr id="34" name="Rectangle 33">
            <a:extLst>
              <a:ext uri="{FF2B5EF4-FFF2-40B4-BE49-F238E27FC236}">
                <a16:creationId xmlns:a16="http://schemas.microsoft.com/office/drawing/2014/main" id="{1F7A3814-3029-4A98-A1E0-8768C7FD48B1}"/>
              </a:ext>
            </a:extLst>
          </p:cNvPr>
          <p:cNvSpPr/>
          <p:nvPr/>
        </p:nvSpPr>
        <p:spPr>
          <a:xfrm>
            <a:off x="2440456" y="4122415"/>
            <a:ext cx="232756" cy="369332"/>
          </a:xfrm>
          <a:prstGeom prst="rect">
            <a:avLst/>
          </a:prstGeom>
        </p:spPr>
        <p:txBody>
          <a:bodyPr wrap="none">
            <a:spAutoFit/>
          </a:bodyPr>
          <a:lstStyle/>
          <a:p>
            <a:r>
              <a:rPr lang="ar-MA" dirty="0"/>
              <a:t>أ</a:t>
            </a:r>
            <a:endParaRPr lang="fr-FR" dirty="0"/>
          </a:p>
        </p:txBody>
      </p:sp>
      <p:cxnSp>
        <p:nvCxnSpPr>
          <p:cNvPr id="53" name="Connecteur droit avec flèche 52">
            <a:extLst>
              <a:ext uri="{FF2B5EF4-FFF2-40B4-BE49-F238E27FC236}">
                <a16:creationId xmlns:a16="http://schemas.microsoft.com/office/drawing/2014/main" id="{85A809DB-B966-4C4F-A81D-1D3979BCD66F}"/>
              </a:ext>
            </a:extLst>
          </p:cNvPr>
          <p:cNvCxnSpPr/>
          <p:nvPr/>
        </p:nvCxnSpPr>
        <p:spPr>
          <a:xfrm flipV="1">
            <a:off x="1851269" y="6038701"/>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C5B83F52-C29B-4009-804F-334B9A5359EC}"/>
              </a:ext>
            </a:extLst>
          </p:cNvPr>
          <p:cNvSpPr/>
          <p:nvPr/>
        </p:nvSpPr>
        <p:spPr>
          <a:xfrm>
            <a:off x="4609039" y="5627608"/>
            <a:ext cx="184731" cy="646331"/>
          </a:xfrm>
          <a:prstGeom prst="rect">
            <a:avLst/>
          </a:prstGeom>
        </p:spPr>
        <p:txBody>
          <a:bodyPr wrap="none">
            <a:spAutoFit/>
          </a:bodyPr>
          <a:lstStyle/>
          <a:p>
            <a:endParaRPr lang="fr-FR" dirty="0"/>
          </a:p>
          <a:p>
            <a:endParaRPr lang="fr-FR" dirty="0"/>
          </a:p>
        </p:txBody>
      </p:sp>
      <p:sp>
        <p:nvSpPr>
          <p:cNvPr id="69" name="Ellipse 68">
            <a:extLst>
              <a:ext uri="{FF2B5EF4-FFF2-40B4-BE49-F238E27FC236}">
                <a16:creationId xmlns:a16="http://schemas.microsoft.com/office/drawing/2014/main" id="{45E987FE-AA8D-4040-BCC2-F74089B886B2}"/>
              </a:ext>
            </a:extLst>
          </p:cNvPr>
          <p:cNvSpPr/>
          <p:nvPr/>
        </p:nvSpPr>
        <p:spPr>
          <a:xfrm>
            <a:off x="1063960" y="5672696"/>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0</a:t>
            </a:r>
            <a:endParaRPr lang="fr-MA" dirty="0"/>
          </a:p>
        </p:txBody>
      </p:sp>
      <p:sp>
        <p:nvSpPr>
          <p:cNvPr id="36" name="Rectangle 35">
            <a:extLst>
              <a:ext uri="{FF2B5EF4-FFF2-40B4-BE49-F238E27FC236}">
                <a16:creationId xmlns:a16="http://schemas.microsoft.com/office/drawing/2014/main" id="{0B776C42-7BF4-4005-94FA-89F210EE5244}"/>
              </a:ext>
            </a:extLst>
          </p:cNvPr>
          <p:cNvSpPr/>
          <p:nvPr/>
        </p:nvSpPr>
        <p:spPr>
          <a:xfrm>
            <a:off x="326345" y="5797567"/>
            <a:ext cx="349776" cy="369332"/>
          </a:xfrm>
          <a:prstGeom prst="rect">
            <a:avLst/>
          </a:prstGeom>
        </p:spPr>
        <p:txBody>
          <a:bodyPr wrap="none">
            <a:spAutoFit/>
          </a:bodyPr>
          <a:lstStyle/>
          <a:p>
            <a:r>
              <a:rPr lang="ar-MA" dirty="0"/>
              <a:t>ت</a:t>
            </a:r>
            <a:endParaRPr lang="fr-FR" dirty="0"/>
          </a:p>
        </p:txBody>
      </p:sp>
      <p:sp>
        <p:nvSpPr>
          <p:cNvPr id="72" name="Ellipse 71">
            <a:extLst>
              <a:ext uri="{FF2B5EF4-FFF2-40B4-BE49-F238E27FC236}">
                <a16:creationId xmlns:a16="http://schemas.microsoft.com/office/drawing/2014/main" id="{C5B0E2D6-6C03-4B02-A85D-CC42193E6A5A}"/>
              </a:ext>
            </a:extLst>
          </p:cNvPr>
          <p:cNvSpPr/>
          <p:nvPr/>
        </p:nvSpPr>
        <p:spPr>
          <a:xfrm>
            <a:off x="3251404" y="5677479"/>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1</a:t>
            </a:r>
            <a:endParaRPr lang="fr-MA" dirty="0"/>
          </a:p>
        </p:txBody>
      </p:sp>
      <p:sp>
        <p:nvSpPr>
          <p:cNvPr id="37" name="Rectangle 36">
            <a:extLst>
              <a:ext uri="{FF2B5EF4-FFF2-40B4-BE49-F238E27FC236}">
                <a16:creationId xmlns:a16="http://schemas.microsoft.com/office/drawing/2014/main" id="{1A9852BF-B1B8-4893-9499-9F53EA402802}"/>
              </a:ext>
            </a:extLst>
          </p:cNvPr>
          <p:cNvSpPr/>
          <p:nvPr/>
        </p:nvSpPr>
        <p:spPr>
          <a:xfrm>
            <a:off x="2338393" y="5677479"/>
            <a:ext cx="349776" cy="369332"/>
          </a:xfrm>
          <a:prstGeom prst="rect">
            <a:avLst/>
          </a:prstGeom>
        </p:spPr>
        <p:txBody>
          <a:bodyPr wrap="none">
            <a:spAutoFit/>
          </a:bodyPr>
          <a:lstStyle/>
          <a:p>
            <a:r>
              <a:rPr lang="ar-MA" dirty="0"/>
              <a:t>ت</a:t>
            </a:r>
            <a:endParaRPr lang="fr-FR" dirty="0"/>
          </a:p>
        </p:txBody>
      </p:sp>
      <p:cxnSp>
        <p:nvCxnSpPr>
          <p:cNvPr id="52" name="Connecteur droit avec flèche 51">
            <a:extLst>
              <a:ext uri="{FF2B5EF4-FFF2-40B4-BE49-F238E27FC236}">
                <a16:creationId xmlns:a16="http://schemas.microsoft.com/office/drawing/2014/main" id="{57A885C6-475A-4DE0-9634-E85E0E703B4E}"/>
              </a:ext>
            </a:extLst>
          </p:cNvPr>
          <p:cNvCxnSpPr/>
          <p:nvPr/>
        </p:nvCxnSpPr>
        <p:spPr>
          <a:xfrm flipV="1">
            <a:off x="6387104" y="2871817"/>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Ellipse 59">
            <a:extLst>
              <a:ext uri="{FF2B5EF4-FFF2-40B4-BE49-F238E27FC236}">
                <a16:creationId xmlns:a16="http://schemas.microsoft.com/office/drawing/2014/main" id="{A1F1B8BA-E7A2-47EB-8793-C65BC9F8659D}"/>
              </a:ext>
            </a:extLst>
          </p:cNvPr>
          <p:cNvSpPr/>
          <p:nvPr/>
        </p:nvSpPr>
        <p:spPr>
          <a:xfrm>
            <a:off x="7780421" y="2549372"/>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3</a:t>
            </a:r>
            <a:endParaRPr lang="fr-MA" dirty="0"/>
          </a:p>
        </p:txBody>
      </p:sp>
      <p:sp>
        <p:nvSpPr>
          <p:cNvPr id="3" name="Rectangle 2">
            <a:extLst>
              <a:ext uri="{FF2B5EF4-FFF2-40B4-BE49-F238E27FC236}">
                <a16:creationId xmlns:a16="http://schemas.microsoft.com/office/drawing/2014/main" id="{35EFCCF6-BE01-4467-B6BF-DFC65BBD00A6}"/>
              </a:ext>
            </a:extLst>
          </p:cNvPr>
          <p:cNvSpPr/>
          <p:nvPr/>
        </p:nvSpPr>
        <p:spPr>
          <a:xfrm>
            <a:off x="6974808" y="2490616"/>
            <a:ext cx="296876" cy="369332"/>
          </a:xfrm>
          <a:prstGeom prst="rect">
            <a:avLst/>
          </a:prstGeom>
        </p:spPr>
        <p:txBody>
          <a:bodyPr wrap="none">
            <a:spAutoFit/>
          </a:bodyPr>
          <a:lstStyle/>
          <a:p>
            <a:r>
              <a:rPr lang="ar-MA" dirty="0">
                <a:latin typeface="JF-Flat"/>
              </a:rPr>
              <a:t>ر</a:t>
            </a:r>
            <a:endParaRPr lang="fr-FR" dirty="0"/>
          </a:p>
        </p:txBody>
      </p:sp>
      <p:cxnSp>
        <p:nvCxnSpPr>
          <p:cNvPr id="61" name="Connecteur droit avec flèche 60">
            <a:extLst>
              <a:ext uri="{FF2B5EF4-FFF2-40B4-BE49-F238E27FC236}">
                <a16:creationId xmlns:a16="http://schemas.microsoft.com/office/drawing/2014/main" id="{5BF60F88-8F7A-4CC0-8F93-FFCC49482E7F}"/>
              </a:ext>
            </a:extLst>
          </p:cNvPr>
          <p:cNvCxnSpPr/>
          <p:nvPr/>
        </p:nvCxnSpPr>
        <p:spPr>
          <a:xfrm flipV="1">
            <a:off x="8626162" y="2884744"/>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Ellipse 61">
            <a:extLst>
              <a:ext uri="{FF2B5EF4-FFF2-40B4-BE49-F238E27FC236}">
                <a16:creationId xmlns:a16="http://schemas.microsoft.com/office/drawing/2014/main" id="{F2EFCCB5-FCB9-462B-B934-710B6C94C5FB}"/>
              </a:ext>
            </a:extLst>
          </p:cNvPr>
          <p:cNvSpPr/>
          <p:nvPr/>
        </p:nvSpPr>
        <p:spPr>
          <a:xfrm>
            <a:off x="10015996" y="2549372"/>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MA" dirty="0"/>
              <a:t>4</a:t>
            </a:r>
          </a:p>
        </p:txBody>
      </p:sp>
      <p:sp>
        <p:nvSpPr>
          <p:cNvPr id="17" name="Rectangle 16">
            <a:extLst>
              <a:ext uri="{FF2B5EF4-FFF2-40B4-BE49-F238E27FC236}">
                <a16:creationId xmlns:a16="http://schemas.microsoft.com/office/drawing/2014/main" id="{05A3C9BD-B481-46D9-8D11-5F35BCD515F0}"/>
              </a:ext>
            </a:extLst>
          </p:cNvPr>
          <p:cNvSpPr/>
          <p:nvPr/>
        </p:nvSpPr>
        <p:spPr>
          <a:xfrm>
            <a:off x="9178012" y="2508849"/>
            <a:ext cx="314510" cy="369332"/>
          </a:xfrm>
          <a:prstGeom prst="rect">
            <a:avLst/>
          </a:prstGeom>
        </p:spPr>
        <p:txBody>
          <a:bodyPr wrap="none">
            <a:spAutoFit/>
          </a:bodyPr>
          <a:lstStyle/>
          <a:p>
            <a:r>
              <a:rPr lang="ar-MA" dirty="0">
                <a:latin typeface="JF-Flat"/>
              </a:rPr>
              <a:t>ج</a:t>
            </a:r>
            <a:endParaRPr lang="fr-FR" dirty="0"/>
          </a:p>
        </p:txBody>
      </p:sp>
      <p:cxnSp>
        <p:nvCxnSpPr>
          <p:cNvPr id="64" name="Connecteur droit avec flèche 63">
            <a:extLst>
              <a:ext uri="{FF2B5EF4-FFF2-40B4-BE49-F238E27FC236}">
                <a16:creationId xmlns:a16="http://schemas.microsoft.com/office/drawing/2014/main" id="{7597C985-64F9-4901-AC27-04C66F2D68C0}"/>
              </a:ext>
            </a:extLst>
          </p:cNvPr>
          <p:cNvCxnSpPr/>
          <p:nvPr/>
        </p:nvCxnSpPr>
        <p:spPr>
          <a:xfrm flipV="1">
            <a:off x="10775067" y="2885293"/>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F2351867-58E5-453F-9B9E-1EC3D9E28660}"/>
              </a:ext>
            </a:extLst>
          </p:cNvPr>
          <p:cNvSpPr/>
          <p:nvPr/>
        </p:nvSpPr>
        <p:spPr>
          <a:xfrm>
            <a:off x="11316737" y="2515963"/>
            <a:ext cx="250390" cy="369332"/>
          </a:xfrm>
          <a:prstGeom prst="rect">
            <a:avLst/>
          </a:prstGeom>
        </p:spPr>
        <p:txBody>
          <a:bodyPr wrap="square">
            <a:spAutoFit/>
          </a:bodyPr>
          <a:lstStyle/>
          <a:p>
            <a:r>
              <a:rPr lang="ar-MA" dirty="0">
                <a:latin typeface="JF-Flat"/>
              </a:rPr>
              <a:t>ع</a:t>
            </a:r>
            <a:endParaRPr lang="fr-FR" dirty="0"/>
          </a:p>
        </p:txBody>
      </p:sp>
      <p:sp>
        <p:nvSpPr>
          <p:cNvPr id="65" name="Ellipse 64">
            <a:extLst>
              <a:ext uri="{FF2B5EF4-FFF2-40B4-BE49-F238E27FC236}">
                <a16:creationId xmlns:a16="http://schemas.microsoft.com/office/drawing/2014/main" id="{C671E0AC-CFC6-4E8F-8182-0EFF0B5D79A3}"/>
              </a:ext>
            </a:extLst>
          </p:cNvPr>
          <p:cNvSpPr/>
          <p:nvPr/>
        </p:nvSpPr>
        <p:spPr>
          <a:xfrm>
            <a:off x="1016706" y="4860761"/>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0</a:t>
            </a:r>
            <a:endParaRPr lang="fr-MA" dirty="0"/>
          </a:p>
        </p:txBody>
      </p:sp>
      <p:cxnSp>
        <p:nvCxnSpPr>
          <p:cNvPr id="66" name="Connecteur droit avec flèche 65">
            <a:extLst>
              <a:ext uri="{FF2B5EF4-FFF2-40B4-BE49-F238E27FC236}">
                <a16:creationId xmlns:a16="http://schemas.microsoft.com/office/drawing/2014/main" id="{B8337CE0-20BA-45BC-B46A-5697318A930E}"/>
              </a:ext>
            </a:extLst>
          </p:cNvPr>
          <p:cNvCxnSpPr/>
          <p:nvPr/>
        </p:nvCxnSpPr>
        <p:spPr>
          <a:xfrm flipV="1">
            <a:off x="1873880" y="5221140"/>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Ellipse 66">
            <a:extLst>
              <a:ext uri="{FF2B5EF4-FFF2-40B4-BE49-F238E27FC236}">
                <a16:creationId xmlns:a16="http://schemas.microsoft.com/office/drawing/2014/main" id="{D7C18009-470E-40B3-BB79-EA1D70EFC621}"/>
              </a:ext>
            </a:extLst>
          </p:cNvPr>
          <p:cNvSpPr/>
          <p:nvPr/>
        </p:nvSpPr>
        <p:spPr>
          <a:xfrm>
            <a:off x="3302261" y="4828716"/>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1</a:t>
            </a:r>
            <a:endParaRPr lang="fr-MA" dirty="0"/>
          </a:p>
        </p:txBody>
      </p:sp>
      <p:sp>
        <p:nvSpPr>
          <p:cNvPr id="19" name="Rectangle 18">
            <a:extLst>
              <a:ext uri="{FF2B5EF4-FFF2-40B4-BE49-F238E27FC236}">
                <a16:creationId xmlns:a16="http://schemas.microsoft.com/office/drawing/2014/main" id="{80CB8DD4-6361-43D7-BD23-F9100FFB6DFB}"/>
              </a:ext>
            </a:extLst>
          </p:cNvPr>
          <p:cNvSpPr/>
          <p:nvPr/>
        </p:nvSpPr>
        <p:spPr>
          <a:xfrm>
            <a:off x="289475" y="4981401"/>
            <a:ext cx="492443" cy="369332"/>
          </a:xfrm>
          <a:prstGeom prst="rect">
            <a:avLst/>
          </a:prstGeom>
        </p:spPr>
        <p:txBody>
          <a:bodyPr wrap="none">
            <a:spAutoFit/>
          </a:bodyPr>
          <a:lstStyle/>
          <a:p>
            <a:r>
              <a:rPr lang="ar-MA" dirty="0"/>
              <a:t>رأي</a:t>
            </a:r>
            <a:endParaRPr lang="fr-FR" dirty="0"/>
          </a:p>
        </p:txBody>
      </p:sp>
      <p:sp>
        <p:nvSpPr>
          <p:cNvPr id="30" name="Rectangle 29">
            <a:extLst>
              <a:ext uri="{FF2B5EF4-FFF2-40B4-BE49-F238E27FC236}">
                <a16:creationId xmlns:a16="http://schemas.microsoft.com/office/drawing/2014/main" id="{0889FEC5-0D3A-4A58-9F25-8EBC6B898D27}"/>
              </a:ext>
            </a:extLst>
          </p:cNvPr>
          <p:cNvSpPr/>
          <p:nvPr/>
        </p:nvSpPr>
        <p:spPr>
          <a:xfrm>
            <a:off x="2440456" y="4851241"/>
            <a:ext cx="296876" cy="369332"/>
          </a:xfrm>
          <a:prstGeom prst="rect">
            <a:avLst/>
          </a:prstGeom>
        </p:spPr>
        <p:txBody>
          <a:bodyPr wrap="none">
            <a:spAutoFit/>
          </a:bodyPr>
          <a:lstStyle/>
          <a:p>
            <a:r>
              <a:rPr lang="ar-MA" dirty="0">
                <a:latin typeface="JF-Flat"/>
              </a:rPr>
              <a:t>ر</a:t>
            </a:r>
            <a:endParaRPr lang="fr-FR" dirty="0"/>
          </a:p>
        </p:txBody>
      </p:sp>
      <p:cxnSp>
        <p:nvCxnSpPr>
          <p:cNvPr id="68" name="Connecteur droit avec flèche 67">
            <a:extLst>
              <a:ext uri="{FF2B5EF4-FFF2-40B4-BE49-F238E27FC236}">
                <a16:creationId xmlns:a16="http://schemas.microsoft.com/office/drawing/2014/main" id="{EDAE8E2B-21FE-4CFE-8336-33CFAA30FF22}"/>
              </a:ext>
            </a:extLst>
          </p:cNvPr>
          <p:cNvCxnSpPr/>
          <p:nvPr/>
        </p:nvCxnSpPr>
        <p:spPr>
          <a:xfrm flipV="1">
            <a:off x="4123152" y="5221073"/>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Ellipse 69">
            <a:extLst>
              <a:ext uri="{FF2B5EF4-FFF2-40B4-BE49-F238E27FC236}">
                <a16:creationId xmlns:a16="http://schemas.microsoft.com/office/drawing/2014/main" id="{943DEB18-DEE1-4B40-BEF6-F2631C3ADA60}"/>
              </a:ext>
            </a:extLst>
          </p:cNvPr>
          <p:cNvSpPr/>
          <p:nvPr/>
        </p:nvSpPr>
        <p:spPr>
          <a:xfrm>
            <a:off x="5520648" y="4868713"/>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2</a:t>
            </a:r>
            <a:endParaRPr lang="fr-MA" dirty="0"/>
          </a:p>
        </p:txBody>
      </p:sp>
      <p:sp>
        <p:nvSpPr>
          <p:cNvPr id="31" name="Rectangle 30">
            <a:extLst>
              <a:ext uri="{FF2B5EF4-FFF2-40B4-BE49-F238E27FC236}">
                <a16:creationId xmlns:a16="http://schemas.microsoft.com/office/drawing/2014/main" id="{CCE1EC8E-CB1E-40C2-92CA-FEF99A76B4CF}"/>
              </a:ext>
            </a:extLst>
          </p:cNvPr>
          <p:cNvSpPr/>
          <p:nvPr/>
        </p:nvSpPr>
        <p:spPr>
          <a:xfrm>
            <a:off x="4701691" y="4883220"/>
            <a:ext cx="232756" cy="369332"/>
          </a:xfrm>
          <a:prstGeom prst="rect">
            <a:avLst/>
          </a:prstGeom>
        </p:spPr>
        <p:txBody>
          <a:bodyPr wrap="none">
            <a:spAutoFit/>
          </a:bodyPr>
          <a:lstStyle/>
          <a:p>
            <a:r>
              <a:rPr lang="ar-MA" dirty="0"/>
              <a:t>أ</a:t>
            </a:r>
            <a:endParaRPr lang="fr-FR" dirty="0"/>
          </a:p>
        </p:txBody>
      </p:sp>
      <p:cxnSp>
        <p:nvCxnSpPr>
          <p:cNvPr id="71" name="Connecteur droit avec flèche 70">
            <a:extLst>
              <a:ext uri="{FF2B5EF4-FFF2-40B4-BE49-F238E27FC236}">
                <a16:creationId xmlns:a16="http://schemas.microsoft.com/office/drawing/2014/main" id="{DFF2C4D9-594C-4FA2-B19A-FC06881A2752}"/>
              </a:ext>
            </a:extLst>
          </p:cNvPr>
          <p:cNvCxnSpPr/>
          <p:nvPr/>
        </p:nvCxnSpPr>
        <p:spPr>
          <a:xfrm flipV="1">
            <a:off x="6318333" y="5214601"/>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C08AD1E0-6CDA-414F-9E62-FFBAC0D6D7F3}"/>
              </a:ext>
            </a:extLst>
          </p:cNvPr>
          <p:cNvSpPr/>
          <p:nvPr/>
        </p:nvSpPr>
        <p:spPr>
          <a:xfrm>
            <a:off x="6865587" y="4825011"/>
            <a:ext cx="332142" cy="369332"/>
          </a:xfrm>
          <a:prstGeom prst="rect">
            <a:avLst/>
          </a:prstGeom>
        </p:spPr>
        <p:txBody>
          <a:bodyPr wrap="none">
            <a:spAutoFit/>
          </a:bodyPr>
          <a:lstStyle/>
          <a:p>
            <a:r>
              <a:rPr lang="ar-MA" dirty="0">
                <a:latin typeface="JF-Flat"/>
              </a:rPr>
              <a:t>ي</a:t>
            </a:r>
            <a:endParaRPr lang="fr-FR" dirty="0"/>
          </a:p>
        </p:txBody>
      </p:sp>
      <p:sp>
        <p:nvSpPr>
          <p:cNvPr id="75" name="Ellipse 74">
            <a:extLst>
              <a:ext uri="{FF2B5EF4-FFF2-40B4-BE49-F238E27FC236}">
                <a16:creationId xmlns:a16="http://schemas.microsoft.com/office/drawing/2014/main" id="{B1ED1921-BE7C-4D96-B586-4CDCA04BBDC6}"/>
              </a:ext>
            </a:extLst>
          </p:cNvPr>
          <p:cNvSpPr/>
          <p:nvPr/>
        </p:nvSpPr>
        <p:spPr>
          <a:xfrm>
            <a:off x="7739035" y="4877249"/>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3</a:t>
            </a:r>
            <a:endParaRPr lang="fr-MA" dirty="0"/>
          </a:p>
        </p:txBody>
      </p:sp>
    </p:spTree>
    <p:extLst>
      <p:ext uri="{BB962C8B-B14F-4D97-AF65-F5344CB8AC3E}">
        <p14:creationId xmlns:p14="http://schemas.microsoft.com/office/powerpoint/2010/main" val="23733323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E4B21E5-CC1C-4C77-A2FF-FA107DC29C20}"/>
              </a:ext>
            </a:extLst>
          </p:cNvPr>
          <p:cNvSpPr>
            <a:spLocks noGrp="1"/>
          </p:cNvSpPr>
          <p:nvPr>
            <p:ph type="title"/>
          </p:nvPr>
        </p:nvSpPr>
        <p:spPr/>
        <p:txBody>
          <a:bodyPr/>
          <a:lstStyle/>
          <a:p>
            <a:r>
              <a:rPr lang="fr-FR" b="1" i="1" dirty="0">
                <a:solidFill>
                  <a:srgbClr val="FF0000"/>
                </a:solidFill>
                <a:latin typeface="Arial" panose="020B0604020202020204" pitchFamily="34" charset="0"/>
                <a:cs typeface="Arial" panose="020B0604020202020204" pitchFamily="34" charset="0"/>
              </a:rPr>
              <a:t>Les automates</a:t>
            </a:r>
            <a:endParaRPr lang="fr-FR" dirty="0"/>
          </a:p>
        </p:txBody>
      </p:sp>
      <p:sp>
        <p:nvSpPr>
          <p:cNvPr id="7" name="Ellipse 6">
            <a:extLst>
              <a:ext uri="{FF2B5EF4-FFF2-40B4-BE49-F238E27FC236}">
                <a16:creationId xmlns:a16="http://schemas.microsoft.com/office/drawing/2014/main" id="{56D8BC96-2799-433E-B550-B3A8582DFF68}"/>
              </a:ext>
            </a:extLst>
          </p:cNvPr>
          <p:cNvSpPr/>
          <p:nvPr/>
        </p:nvSpPr>
        <p:spPr>
          <a:xfrm>
            <a:off x="1017891" y="2536705"/>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0</a:t>
            </a:r>
            <a:endParaRPr lang="fr-MA" dirty="0"/>
          </a:p>
        </p:txBody>
      </p:sp>
      <p:cxnSp>
        <p:nvCxnSpPr>
          <p:cNvPr id="8" name="Connecteur droit avec flèche 7">
            <a:extLst>
              <a:ext uri="{FF2B5EF4-FFF2-40B4-BE49-F238E27FC236}">
                <a16:creationId xmlns:a16="http://schemas.microsoft.com/office/drawing/2014/main" id="{3B667D78-29D7-40EE-9899-21A34C974F16}"/>
              </a:ext>
            </a:extLst>
          </p:cNvPr>
          <p:cNvCxnSpPr/>
          <p:nvPr/>
        </p:nvCxnSpPr>
        <p:spPr>
          <a:xfrm flipV="1">
            <a:off x="1873158" y="2886724"/>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76770D25-A0E5-411F-AD3C-4D79D0177119}"/>
              </a:ext>
            </a:extLst>
          </p:cNvPr>
          <p:cNvSpPr/>
          <p:nvPr/>
        </p:nvSpPr>
        <p:spPr>
          <a:xfrm>
            <a:off x="210296" y="2625450"/>
            <a:ext cx="524503" cy="369332"/>
          </a:xfrm>
          <a:prstGeom prst="rect">
            <a:avLst/>
          </a:prstGeom>
        </p:spPr>
        <p:txBody>
          <a:bodyPr wrap="none">
            <a:spAutoFit/>
          </a:bodyPr>
          <a:lstStyle/>
          <a:p>
            <a:r>
              <a:rPr lang="ar-MA" dirty="0"/>
              <a:t>ينهى</a:t>
            </a:r>
          </a:p>
        </p:txBody>
      </p:sp>
      <p:sp>
        <p:nvSpPr>
          <p:cNvPr id="10" name="Rectangle 9">
            <a:extLst>
              <a:ext uri="{FF2B5EF4-FFF2-40B4-BE49-F238E27FC236}">
                <a16:creationId xmlns:a16="http://schemas.microsoft.com/office/drawing/2014/main" id="{A1A04E5D-7A6A-436E-8AE4-A29447D0E5A3}"/>
              </a:ext>
            </a:extLst>
          </p:cNvPr>
          <p:cNvSpPr/>
          <p:nvPr/>
        </p:nvSpPr>
        <p:spPr>
          <a:xfrm>
            <a:off x="2430521" y="2536705"/>
            <a:ext cx="332142" cy="369332"/>
          </a:xfrm>
          <a:prstGeom prst="rect">
            <a:avLst/>
          </a:prstGeom>
        </p:spPr>
        <p:txBody>
          <a:bodyPr wrap="none">
            <a:spAutoFit/>
          </a:bodyPr>
          <a:lstStyle/>
          <a:p>
            <a:r>
              <a:rPr lang="ar-MA" dirty="0"/>
              <a:t>ي</a:t>
            </a:r>
            <a:endParaRPr lang="fr-FR" dirty="0"/>
          </a:p>
        </p:txBody>
      </p:sp>
      <p:sp>
        <p:nvSpPr>
          <p:cNvPr id="11" name="Ellipse 10">
            <a:extLst>
              <a:ext uri="{FF2B5EF4-FFF2-40B4-BE49-F238E27FC236}">
                <a16:creationId xmlns:a16="http://schemas.microsoft.com/office/drawing/2014/main" id="{3118FA2C-AF90-471F-BDA8-E655DF3D5300}"/>
              </a:ext>
            </a:extLst>
          </p:cNvPr>
          <p:cNvSpPr/>
          <p:nvPr/>
        </p:nvSpPr>
        <p:spPr>
          <a:xfrm>
            <a:off x="3302261" y="2536705"/>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1</a:t>
            </a:r>
            <a:endParaRPr lang="fr-MA" dirty="0"/>
          </a:p>
        </p:txBody>
      </p:sp>
      <p:cxnSp>
        <p:nvCxnSpPr>
          <p:cNvPr id="12" name="Connecteur droit avec flèche 11">
            <a:extLst>
              <a:ext uri="{FF2B5EF4-FFF2-40B4-BE49-F238E27FC236}">
                <a16:creationId xmlns:a16="http://schemas.microsoft.com/office/drawing/2014/main" id="{20044E91-6689-4B2A-8610-B9F74D65CA6F}"/>
              </a:ext>
            </a:extLst>
          </p:cNvPr>
          <p:cNvCxnSpPr/>
          <p:nvPr/>
        </p:nvCxnSpPr>
        <p:spPr>
          <a:xfrm flipV="1">
            <a:off x="4162769" y="2871817"/>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21BACDF1-8367-41C1-81A3-38879EE1028C}"/>
              </a:ext>
            </a:extLst>
          </p:cNvPr>
          <p:cNvSpPr/>
          <p:nvPr/>
        </p:nvSpPr>
        <p:spPr>
          <a:xfrm>
            <a:off x="4712650" y="2563778"/>
            <a:ext cx="306494" cy="369332"/>
          </a:xfrm>
          <a:prstGeom prst="rect">
            <a:avLst/>
          </a:prstGeom>
        </p:spPr>
        <p:txBody>
          <a:bodyPr wrap="none">
            <a:spAutoFit/>
          </a:bodyPr>
          <a:lstStyle/>
          <a:p>
            <a:r>
              <a:rPr lang="ar-MA" dirty="0"/>
              <a:t>ن</a:t>
            </a:r>
            <a:endParaRPr lang="fr-FR" dirty="0"/>
          </a:p>
        </p:txBody>
      </p:sp>
      <p:sp>
        <p:nvSpPr>
          <p:cNvPr id="14" name="Ellipse 13">
            <a:extLst>
              <a:ext uri="{FF2B5EF4-FFF2-40B4-BE49-F238E27FC236}">
                <a16:creationId xmlns:a16="http://schemas.microsoft.com/office/drawing/2014/main" id="{2A9762A0-B70D-4B78-98AF-B8A0B31301E6}"/>
              </a:ext>
            </a:extLst>
          </p:cNvPr>
          <p:cNvSpPr/>
          <p:nvPr/>
        </p:nvSpPr>
        <p:spPr>
          <a:xfrm>
            <a:off x="5557357" y="2549372"/>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2</a:t>
            </a:r>
            <a:endParaRPr lang="fr-MA" dirty="0"/>
          </a:p>
        </p:txBody>
      </p:sp>
      <p:sp>
        <p:nvSpPr>
          <p:cNvPr id="26" name="Rectangle 25">
            <a:extLst>
              <a:ext uri="{FF2B5EF4-FFF2-40B4-BE49-F238E27FC236}">
                <a16:creationId xmlns:a16="http://schemas.microsoft.com/office/drawing/2014/main" id="{0B69BB39-C136-4B4C-BFD3-9353A239BA71}"/>
              </a:ext>
            </a:extLst>
          </p:cNvPr>
          <p:cNvSpPr/>
          <p:nvPr/>
        </p:nvSpPr>
        <p:spPr>
          <a:xfrm>
            <a:off x="302306" y="4198936"/>
            <a:ext cx="489236" cy="369332"/>
          </a:xfrm>
          <a:prstGeom prst="rect">
            <a:avLst/>
          </a:prstGeom>
        </p:spPr>
        <p:txBody>
          <a:bodyPr wrap="square">
            <a:spAutoFit/>
          </a:bodyPr>
          <a:lstStyle/>
          <a:p>
            <a:r>
              <a:rPr lang="ar-MA" dirty="0"/>
              <a:t>إذا</a:t>
            </a:r>
            <a:endParaRPr lang="fr-FR" dirty="0"/>
          </a:p>
        </p:txBody>
      </p:sp>
      <p:sp>
        <p:nvSpPr>
          <p:cNvPr id="27" name="Ellipse 26">
            <a:extLst>
              <a:ext uri="{FF2B5EF4-FFF2-40B4-BE49-F238E27FC236}">
                <a16:creationId xmlns:a16="http://schemas.microsoft.com/office/drawing/2014/main" id="{641BD410-1A59-4923-9D44-ED99C2C07D59}"/>
              </a:ext>
            </a:extLst>
          </p:cNvPr>
          <p:cNvSpPr/>
          <p:nvPr/>
        </p:nvSpPr>
        <p:spPr>
          <a:xfrm>
            <a:off x="1029748" y="4086443"/>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0</a:t>
            </a:r>
            <a:endParaRPr lang="fr-MA" dirty="0"/>
          </a:p>
        </p:txBody>
      </p:sp>
      <p:cxnSp>
        <p:nvCxnSpPr>
          <p:cNvPr id="28" name="Connecteur droit avec flèche 27">
            <a:extLst>
              <a:ext uri="{FF2B5EF4-FFF2-40B4-BE49-F238E27FC236}">
                <a16:creationId xmlns:a16="http://schemas.microsoft.com/office/drawing/2014/main" id="{FA531E82-5592-4300-8D45-8F0FABCB2D0C}"/>
              </a:ext>
            </a:extLst>
          </p:cNvPr>
          <p:cNvCxnSpPr/>
          <p:nvPr/>
        </p:nvCxnSpPr>
        <p:spPr>
          <a:xfrm flipV="1">
            <a:off x="1884296" y="4446849"/>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Ellipse 28">
            <a:extLst>
              <a:ext uri="{FF2B5EF4-FFF2-40B4-BE49-F238E27FC236}">
                <a16:creationId xmlns:a16="http://schemas.microsoft.com/office/drawing/2014/main" id="{F332D779-984C-4D47-B5DC-3D288452C7D1}"/>
              </a:ext>
            </a:extLst>
          </p:cNvPr>
          <p:cNvSpPr/>
          <p:nvPr/>
        </p:nvSpPr>
        <p:spPr>
          <a:xfrm>
            <a:off x="3303920" y="4086443"/>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1</a:t>
            </a:r>
            <a:endParaRPr lang="fr-MA" dirty="0"/>
          </a:p>
        </p:txBody>
      </p:sp>
      <p:sp>
        <p:nvSpPr>
          <p:cNvPr id="34" name="Rectangle 33">
            <a:extLst>
              <a:ext uri="{FF2B5EF4-FFF2-40B4-BE49-F238E27FC236}">
                <a16:creationId xmlns:a16="http://schemas.microsoft.com/office/drawing/2014/main" id="{1F7A3814-3029-4A98-A1E0-8768C7FD48B1}"/>
              </a:ext>
            </a:extLst>
          </p:cNvPr>
          <p:cNvSpPr/>
          <p:nvPr/>
        </p:nvSpPr>
        <p:spPr>
          <a:xfrm>
            <a:off x="2440456" y="4122415"/>
            <a:ext cx="232756" cy="369332"/>
          </a:xfrm>
          <a:prstGeom prst="rect">
            <a:avLst/>
          </a:prstGeom>
        </p:spPr>
        <p:txBody>
          <a:bodyPr wrap="none">
            <a:spAutoFit/>
          </a:bodyPr>
          <a:lstStyle/>
          <a:p>
            <a:r>
              <a:rPr lang="ar-MA" dirty="0"/>
              <a:t>إ</a:t>
            </a:r>
            <a:endParaRPr lang="fr-FR" dirty="0"/>
          </a:p>
        </p:txBody>
      </p:sp>
      <p:cxnSp>
        <p:nvCxnSpPr>
          <p:cNvPr id="53" name="Connecteur droit avec flèche 52">
            <a:extLst>
              <a:ext uri="{FF2B5EF4-FFF2-40B4-BE49-F238E27FC236}">
                <a16:creationId xmlns:a16="http://schemas.microsoft.com/office/drawing/2014/main" id="{85A809DB-B966-4C4F-A81D-1D3979BCD66F}"/>
              </a:ext>
            </a:extLst>
          </p:cNvPr>
          <p:cNvCxnSpPr/>
          <p:nvPr/>
        </p:nvCxnSpPr>
        <p:spPr>
          <a:xfrm flipV="1">
            <a:off x="1851269" y="6038701"/>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C5B83F52-C29B-4009-804F-334B9A5359EC}"/>
              </a:ext>
            </a:extLst>
          </p:cNvPr>
          <p:cNvSpPr/>
          <p:nvPr/>
        </p:nvSpPr>
        <p:spPr>
          <a:xfrm>
            <a:off x="4609039" y="5627608"/>
            <a:ext cx="232756" cy="369332"/>
          </a:xfrm>
          <a:prstGeom prst="rect">
            <a:avLst/>
          </a:prstGeom>
        </p:spPr>
        <p:txBody>
          <a:bodyPr wrap="none">
            <a:spAutoFit/>
          </a:bodyPr>
          <a:lstStyle/>
          <a:p>
            <a:r>
              <a:rPr lang="ar-MA"/>
              <a:t>ا</a:t>
            </a:r>
            <a:endParaRPr lang="fr-FR" dirty="0"/>
          </a:p>
        </p:txBody>
      </p:sp>
      <p:sp>
        <p:nvSpPr>
          <p:cNvPr id="69" name="Ellipse 68">
            <a:extLst>
              <a:ext uri="{FF2B5EF4-FFF2-40B4-BE49-F238E27FC236}">
                <a16:creationId xmlns:a16="http://schemas.microsoft.com/office/drawing/2014/main" id="{45E987FE-AA8D-4040-BCC2-F74089B886B2}"/>
              </a:ext>
            </a:extLst>
          </p:cNvPr>
          <p:cNvSpPr/>
          <p:nvPr/>
        </p:nvSpPr>
        <p:spPr>
          <a:xfrm>
            <a:off x="1063960" y="5672696"/>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0</a:t>
            </a:r>
            <a:endParaRPr lang="fr-MA" dirty="0"/>
          </a:p>
        </p:txBody>
      </p:sp>
      <p:sp>
        <p:nvSpPr>
          <p:cNvPr id="36" name="Rectangle 35">
            <a:extLst>
              <a:ext uri="{FF2B5EF4-FFF2-40B4-BE49-F238E27FC236}">
                <a16:creationId xmlns:a16="http://schemas.microsoft.com/office/drawing/2014/main" id="{0B776C42-7BF4-4005-94FA-89F210EE5244}"/>
              </a:ext>
            </a:extLst>
          </p:cNvPr>
          <p:cNvSpPr/>
          <p:nvPr/>
        </p:nvSpPr>
        <p:spPr>
          <a:xfrm>
            <a:off x="326345" y="5797567"/>
            <a:ext cx="450764" cy="369332"/>
          </a:xfrm>
          <a:prstGeom prst="rect">
            <a:avLst/>
          </a:prstGeom>
        </p:spPr>
        <p:txBody>
          <a:bodyPr wrap="none">
            <a:spAutoFit/>
          </a:bodyPr>
          <a:lstStyle/>
          <a:p>
            <a:r>
              <a:rPr lang="ar-MA" dirty="0"/>
              <a:t>كان</a:t>
            </a:r>
            <a:endParaRPr lang="fr-FR" dirty="0"/>
          </a:p>
        </p:txBody>
      </p:sp>
      <p:sp>
        <p:nvSpPr>
          <p:cNvPr id="72" name="Ellipse 71">
            <a:extLst>
              <a:ext uri="{FF2B5EF4-FFF2-40B4-BE49-F238E27FC236}">
                <a16:creationId xmlns:a16="http://schemas.microsoft.com/office/drawing/2014/main" id="{C5B0E2D6-6C03-4B02-A85D-CC42193E6A5A}"/>
              </a:ext>
            </a:extLst>
          </p:cNvPr>
          <p:cNvSpPr/>
          <p:nvPr/>
        </p:nvSpPr>
        <p:spPr>
          <a:xfrm>
            <a:off x="3251404" y="5677479"/>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1</a:t>
            </a:r>
            <a:endParaRPr lang="fr-MA" dirty="0"/>
          </a:p>
        </p:txBody>
      </p:sp>
      <p:sp>
        <p:nvSpPr>
          <p:cNvPr id="37" name="Rectangle 36">
            <a:extLst>
              <a:ext uri="{FF2B5EF4-FFF2-40B4-BE49-F238E27FC236}">
                <a16:creationId xmlns:a16="http://schemas.microsoft.com/office/drawing/2014/main" id="{1A9852BF-B1B8-4893-9499-9F53EA402802}"/>
              </a:ext>
            </a:extLst>
          </p:cNvPr>
          <p:cNvSpPr/>
          <p:nvPr/>
        </p:nvSpPr>
        <p:spPr>
          <a:xfrm>
            <a:off x="2338393" y="5677479"/>
            <a:ext cx="324128" cy="369332"/>
          </a:xfrm>
          <a:prstGeom prst="rect">
            <a:avLst/>
          </a:prstGeom>
        </p:spPr>
        <p:txBody>
          <a:bodyPr wrap="none">
            <a:spAutoFit/>
          </a:bodyPr>
          <a:lstStyle/>
          <a:p>
            <a:r>
              <a:rPr lang="ar-MA" dirty="0"/>
              <a:t>ك</a:t>
            </a:r>
            <a:endParaRPr lang="fr-FR" dirty="0"/>
          </a:p>
        </p:txBody>
      </p:sp>
      <p:cxnSp>
        <p:nvCxnSpPr>
          <p:cNvPr id="52" name="Connecteur droit avec flèche 51">
            <a:extLst>
              <a:ext uri="{FF2B5EF4-FFF2-40B4-BE49-F238E27FC236}">
                <a16:creationId xmlns:a16="http://schemas.microsoft.com/office/drawing/2014/main" id="{57A885C6-475A-4DE0-9634-E85E0E703B4E}"/>
              </a:ext>
            </a:extLst>
          </p:cNvPr>
          <p:cNvCxnSpPr/>
          <p:nvPr/>
        </p:nvCxnSpPr>
        <p:spPr>
          <a:xfrm flipV="1">
            <a:off x="6387104" y="2871817"/>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Ellipse 59">
            <a:extLst>
              <a:ext uri="{FF2B5EF4-FFF2-40B4-BE49-F238E27FC236}">
                <a16:creationId xmlns:a16="http://schemas.microsoft.com/office/drawing/2014/main" id="{A1F1B8BA-E7A2-47EB-8793-C65BC9F8659D}"/>
              </a:ext>
            </a:extLst>
          </p:cNvPr>
          <p:cNvSpPr/>
          <p:nvPr/>
        </p:nvSpPr>
        <p:spPr>
          <a:xfrm>
            <a:off x="7780421" y="2549372"/>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3</a:t>
            </a:r>
            <a:endParaRPr lang="fr-MA" dirty="0"/>
          </a:p>
        </p:txBody>
      </p:sp>
      <p:sp>
        <p:nvSpPr>
          <p:cNvPr id="3" name="Rectangle 2">
            <a:extLst>
              <a:ext uri="{FF2B5EF4-FFF2-40B4-BE49-F238E27FC236}">
                <a16:creationId xmlns:a16="http://schemas.microsoft.com/office/drawing/2014/main" id="{35EFCCF6-BE01-4467-B6BF-DFC65BBD00A6}"/>
              </a:ext>
            </a:extLst>
          </p:cNvPr>
          <p:cNvSpPr/>
          <p:nvPr/>
        </p:nvSpPr>
        <p:spPr>
          <a:xfrm>
            <a:off x="6974808" y="2490616"/>
            <a:ext cx="250390" cy="369332"/>
          </a:xfrm>
          <a:prstGeom prst="rect">
            <a:avLst/>
          </a:prstGeom>
        </p:spPr>
        <p:txBody>
          <a:bodyPr wrap="none">
            <a:spAutoFit/>
          </a:bodyPr>
          <a:lstStyle/>
          <a:p>
            <a:r>
              <a:rPr lang="ar-MA" dirty="0"/>
              <a:t>ه</a:t>
            </a:r>
            <a:endParaRPr lang="fr-FR" dirty="0"/>
          </a:p>
        </p:txBody>
      </p:sp>
      <p:cxnSp>
        <p:nvCxnSpPr>
          <p:cNvPr id="61" name="Connecteur droit avec flèche 60">
            <a:extLst>
              <a:ext uri="{FF2B5EF4-FFF2-40B4-BE49-F238E27FC236}">
                <a16:creationId xmlns:a16="http://schemas.microsoft.com/office/drawing/2014/main" id="{5BF60F88-8F7A-4CC0-8F93-FFCC49482E7F}"/>
              </a:ext>
            </a:extLst>
          </p:cNvPr>
          <p:cNvCxnSpPr/>
          <p:nvPr/>
        </p:nvCxnSpPr>
        <p:spPr>
          <a:xfrm flipV="1">
            <a:off x="8626162" y="2884744"/>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Ellipse 61">
            <a:extLst>
              <a:ext uri="{FF2B5EF4-FFF2-40B4-BE49-F238E27FC236}">
                <a16:creationId xmlns:a16="http://schemas.microsoft.com/office/drawing/2014/main" id="{F2EFCCB5-FCB9-462B-B934-710B6C94C5FB}"/>
              </a:ext>
            </a:extLst>
          </p:cNvPr>
          <p:cNvSpPr/>
          <p:nvPr/>
        </p:nvSpPr>
        <p:spPr>
          <a:xfrm>
            <a:off x="10015996" y="2549372"/>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MA" dirty="0"/>
              <a:t>4</a:t>
            </a:r>
          </a:p>
        </p:txBody>
      </p:sp>
      <p:sp>
        <p:nvSpPr>
          <p:cNvPr id="17" name="Rectangle 16">
            <a:extLst>
              <a:ext uri="{FF2B5EF4-FFF2-40B4-BE49-F238E27FC236}">
                <a16:creationId xmlns:a16="http://schemas.microsoft.com/office/drawing/2014/main" id="{05A3C9BD-B481-46D9-8D11-5F35BCD515F0}"/>
              </a:ext>
            </a:extLst>
          </p:cNvPr>
          <p:cNvSpPr/>
          <p:nvPr/>
        </p:nvSpPr>
        <p:spPr>
          <a:xfrm>
            <a:off x="9178012" y="2508849"/>
            <a:ext cx="332142" cy="369332"/>
          </a:xfrm>
          <a:prstGeom prst="rect">
            <a:avLst/>
          </a:prstGeom>
        </p:spPr>
        <p:txBody>
          <a:bodyPr wrap="none">
            <a:spAutoFit/>
          </a:bodyPr>
          <a:lstStyle/>
          <a:p>
            <a:r>
              <a:rPr lang="ar-MA"/>
              <a:t>ى</a:t>
            </a:r>
            <a:endParaRPr lang="fr-FR" dirty="0"/>
          </a:p>
        </p:txBody>
      </p:sp>
      <p:sp>
        <p:nvSpPr>
          <p:cNvPr id="65" name="Ellipse 64">
            <a:extLst>
              <a:ext uri="{FF2B5EF4-FFF2-40B4-BE49-F238E27FC236}">
                <a16:creationId xmlns:a16="http://schemas.microsoft.com/office/drawing/2014/main" id="{C671E0AC-CFC6-4E8F-8182-0EFF0B5D79A3}"/>
              </a:ext>
            </a:extLst>
          </p:cNvPr>
          <p:cNvSpPr/>
          <p:nvPr/>
        </p:nvSpPr>
        <p:spPr>
          <a:xfrm>
            <a:off x="1016706" y="4860761"/>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0</a:t>
            </a:r>
            <a:endParaRPr lang="fr-MA" dirty="0"/>
          </a:p>
        </p:txBody>
      </p:sp>
      <p:cxnSp>
        <p:nvCxnSpPr>
          <p:cNvPr id="66" name="Connecteur droit avec flèche 65">
            <a:extLst>
              <a:ext uri="{FF2B5EF4-FFF2-40B4-BE49-F238E27FC236}">
                <a16:creationId xmlns:a16="http://schemas.microsoft.com/office/drawing/2014/main" id="{B8337CE0-20BA-45BC-B46A-5697318A930E}"/>
              </a:ext>
            </a:extLst>
          </p:cNvPr>
          <p:cNvCxnSpPr/>
          <p:nvPr/>
        </p:nvCxnSpPr>
        <p:spPr>
          <a:xfrm flipV="1">
            <a:off x="1873880" y="5221140"/>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Ellipse 66">
            <a:extLst>
              <a:ext uri="{FF2B5EF4-FFF2-40B4-BE49-F238E27FC236}">
                <a16:creationId xmlns:a16="http://schemas.microsoft.com/office/drawing/2014/main" id="{D7C18009-470E-40B3-BB79-EA1D70EFC621}"/>
              </a:ext>
            </a:extLst>
          </p:cNvPr>
          <p:cNvSpPr/>
          <p:nvPr/>
        </p:nvSpPr>
        <p:spPr>
          <a:xfrm>
            <a:off x="3302261" y="4828716"/>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1</a:t>
            </a:r>
            <a:endParaRPr lang="fr-MA" dirty="0"/>
          </a:p>
        </p:txBody>
      </p:sp>
      <p:sp>
        <p:nvSpPr>
          <p:cNvPr id="19" name="Rectangle 18">
            <a:extLst>
              <a:ext uri="{FF2B5EF4-FFF2-40B4-BE49-F238E27FC236}">
                <a16:creationId xmlns:a16="http://schemas.microsoft.com/office/drawing/2014/main" id="{80CB8DD4-6361-43D7-BD23-F9100FFB6DFB}"/>
              </a:ext>
            </a:extLst>
          </p:cNvPr>
          <p:cNvSpPr/>
          <p:nvPr/>
        </p:nvSpPr>
        <p:spPr>
          <a:xfrm>
            <a:off x="289475" y="4981401"/>
            <a:ext cx="564578" cy="369332"/>
          </a:xfrm>
          <a:prstGeom prst="rect">
            <a:avLst/>
          </a:prstGeom>
        </p:spPr>
        <p:txBody>
          <a:bodyPr wrap="none">
            <a:spAutoFit/>
          </a:bodyPr>
          <a:lstStyle/>
          <a:p>
            <a:r>
              <a:rPr lang="ar-MA" dirty="0"/>
              <a:t>صلى</a:t>
            </a:r>
            <a:endParaRPr lang="fr-FR" dirty="0"/>
          </a:p>
        </p:txBody>
      </p:sp>
      <p:sp>
        <p:nvSpPr>
          <p:cNvPr id="30" name="Rectangle 29">
            <a:extLst>
              <a:ext uri="{FF2B5EF4-FFF2-40B4-BE49-F238E27FC236}">
                <a16:creationId xmlns:a16="http://schemas.microsoft.com/office/drawing/2014/main" id="{0889FEC5-0D3A-4A58-9F25-8EBC6B898D27}"/>
              </a:ext>
            </a:extLst>
          </p:cNvPr>
          <p:cNvSpPr/>
          <p:nvPr/>
        </p:nvSpPr>
        <p:spPr>
          <a:xfrm>
            <a:off x="2440456" y="4851241"/>
            <a:ext cx="437940" cy="369332"/>
          </a:xfrm>
          <a:prstGeom prst="rect">
            <a:avLst/>
          </a:prstGeom>
        </p:spPr>
        <p:txBody>
          <a:bodyPr wrap="none">
            <a:spAutoFit/>
          </a:bodyPr>
          <a:lstStyle/>
          <a:p>
            <a:r>
              <a:rPr lang="ar-MA" dirty="0"/>
              <a:t>ص</a:t>
            </a:r>
            <a:endParaRPr lang="fr-FR" dirty="0"/>
          </a:p>
        </p:txBody>
      </p:sp>
      <p:cxnSp>
        <p:nvCxnSpPr>
          <p:cNvPr id="68" name="Connecteur droit avec flèche 67">
            <a:extLst>
              <a:ext uri="{FF2B5EF4-FFF2-40B4-BE49-F238E27FC236}">
                <a16:creationId xmlns:a16="http://schemas.microsoft.com/office/drawing/2014/main" id="{EDAE8E2B-21FE-4CFE-8336-33CFAA30FF22}"/>
              </a:ext>
            </a:extLst>
          </p:cNvPr>
          <p:cNvCxnSpPr/>
          <p:nvPr/>
        </p:nvCxnSpPr>
        <p:spPr>
          <a:xfrm flipV="1">
            <a:off x="4123152" y="5221073"/>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Ellipse 69">
            <a:extLst>
              <a:ext uri="{FF2B5EF4-FFF2-40B4-BE49-F238E27FC236}">
                <a16:creationId xmlns:a16="http://schemas.microsoft.com/office/drawing/2014/main" id="{943DEB18-DEE1-4B40-BEF6-F2631C3ADA60}"/>
              </a:ext>
            </a:extLst>
          </p:cNvPr>
          <p:cNvSpPr/>
          <p:nvPr/>
        </p:nvSpPr>
        <p:spPr>
          <a:xfrm>
            <a:off x="5520648" y="4868713"/>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2</a:t>
            </a:r>
            <a:endParaRPr lang="fr-MA" dirty="0"/>
          </a:p>
        </p:txBody>
      </p:sp>
      <p:sp>
        <p:nvSpPr>
          <p:cNvPr id="31" name="Rectangle 30">
            <a:extLst>
              <a:ext uri="{FF2B5EF4-FFF2-40B4-BE49-F238E27FC236}">
                <a16:creationId xmlns:a16="http://schemas.microsoft.com/office/drawing/2014/main" id="{CCE1EC8E-CB1E-40C2-92CA-FEF99A76B4CF}"/>
              </a:ext>
            </a:extLst>
          </p:cNvPr>
          <p:cNvSpPr/>
          <p:nvPr/>
        </p:nvSpPr>
        <p:spPr>
          <a:xfrm>
            <a:off x="4701691" y="4883220"/>
            <a:ext cx="301686" cy="369332"/>
          </a:xfrm>
          <a:prstGeom prst="rect">
            <a:avLst/>
          </a:prstGeom>
        </p:spPr>
        <p:txBody>
          <a:bodyPr wrap="none">
            <a:spAutoFit/>
          </a:bodyPr>
          <a:lstStyle/>
          <a:p>
            <a:r>
              <a:rPr lang="ar-MA" dirty="0"/>
              <a:t>ل</a:t>
            </a:r>
            <a:endParaRPr lang="fr-FR" dirty="0"/>
          </a:p>
        </p:txBody>
      </p:sp>
      <p:cxnSp>
        <p:nvCxnSpPr>
          <p:cNvPr id="71" name="Connecteur droit avec flèche 70">
            <a:extLst>
              <a:ext uri="{FF2B5EF4-FFF2-40B4-BE49-F238E27FC236}">
                <a16:creationId xmlns:a16="http://schemas.microsoft.com/office/drawing/2014/main" id="{DFF2C4D9-594C-4FA2-B19A-FC06881A2752}"/>
              </a:ext>
            </a:extLst>
          </p:cNvPr>
          <p:cNvCxnSpPr/>
          <p:nvPr/>
        </p:nvCxnSpPr>
        <p:spPr>
          <a:xfrm flipV="1">
            <a:off x="6362811" y="5214600"/>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C08AD1E0-6CDA-414F-9E62-FFBAC0D6D7F3}"/>
              </a:ext>
            </a:extLst>
          </p:cNvPr>
          <p:cNvSpPr/>
          <p:nvPr/>
        </p:nvSpPr>
        <p:spPr>
          <a:xfrm>
            <a:off x="6865587" y="4825011"/>
            <a:ext cx="332142" cy="369332"/>
          </a:xfrm>
          <a:prstGeom prst="rect">
            <a:avLst/>
          </a:prstGeom>
        </p:spPr>
        <p:txBody>
          <a:bodyPr wrap="none">
            <a:spAutoFit/>
          </a:bodyPr>
          <a:lstStyle/>
          <a:p>
            <a:r>
              <a:rPr lang="ar-MA" dirty="0"/>
              <a:t>ى</a:t>
            </a:r>
            <a:endParaRPr lang="fr-FR" dirty="0"/>
          </a:p>
        </p:txBody>
      </p:sp>
      <p:sp>
        <p:nvSpPr>
          <p:cNvPr id="75" name="Ellipse 74">
            <a:extLst>
              <a:ext uri="{FF2B5EF4-FFF2-40B4-BE49-F238E27FC236}">
                <a16:creationId xmlns:a16="http://schemas.microsoft.com/office/drawing/2014/main" id="{B1ED1921-BE7C-4D96-B586-4CDCA04BBDC6}"/>
              </a:ext>
            </a:extLst>
          </p:cNvPr>
          <p:cNvSpPr/>
          <p:nvPr/>
        </p:nvSpPr>
        <p:spPr>
          <a:xfrm>
            <a:off x="7739035" y="4877249"/>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3</a:t>
            </a:r>
            <a:endParaRPr lang="fr-MA" dirty="0"/>
          </a:p>
        </p:txBody>
      </p:sp>
      <p:sp>
        <p:nvSpPr>
          <p:cNvPr id="4" name="Rectangle 3">
            <a:extLst>
              <a:ext uri="{FF2B5EF4-FFF2-40B4-BE49-F238E27FC236}">
                <a16:creationId xmlns:a16="http://schemas.microsoft.com/office/drawing/2014/main" id="{4646C26F-2F3F-4347-B2C0-A77DD258615F}"/>
              </a:ext>
            </a:extLst>
          </p:cNvPr>
          <p:cNvSpPr/>
          <p:nvPr/>
        </p:nvSpPr>
        <p:spPr>
          <a:xfrm>
            <a:off x="227929" y="3382770"/>
            <a:ext cx="489236" cy="369332"/>
          </a:xfrm>
          <a:prstGeom prst="rect">
            <a:avLst/>
          </a:prstGeom>
        </p:spPr>
        <p:txBody>
          <a:bodyPr wrap="none">
            <a:spAutoFit/>
          </a:bodyPr>
          <a:lstStyle/>
          <a:p>
            <a:r>
              <a:rPr lang="ar-MA" dirty="0">
                <a:latin typeface="JF-Flat"/>
              </a:rPr>
              <a:t>عبدا</a:t>
            </a:r>
            <a:endParaRPr lang="fr-FR" dirty="0"/>
          </a:p>
        </p:txBody>
      </p:sp>
      <p:sp>
        <p:nvSpPr>
          <p:cNvPr id="46" name="Ellipse 45">
            <a:extLst>
              <a:ext uri="{FF2B5EF4-FFF2-40B4-BE49-F238E27FC236}">
                <a16:creationId xmlns:a16="http://schemas.microsoft.com/office/drawing/2014/main" id="{C808071E-A16A-442E-96A4-52677869DB28}"/>
              </a:ext>
            </a:extLst>
          </p:cNvPr>
          <p:cNvSpPr/>
          <p:nvPr/>
        </p:nvSpPr>
        <p:spPr>
          <a:xfrm>
            <a:off x="1016705" y="3293317"/>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0</a:t>
            </a:r>
            <a:endParaRPr lang="fr-MA" dirty="0"/>
          </a:p>
        </p:txBody>
      </p:sp>
      <p:cxnSp>
        <p:nvCxnSpPr>
          <p:cNvPr id="47" name="Connecteur droit avec flèche 46">
            <a:extLst>
              <a:ext uri="{FF2B5EF4-FFF2-40B4-BE49-F238E27FC236}">
                <a16:creationId xmlns:a16="http://schemas.microsoft.com/office/drawing/2014/main" id="{DCF8A7A7-0BF5-4C8C-AC41-7834213E1F16}"/>
              </a:ext>
            </a:extLst>
          </p:cNvPr>
          <p:cNvCxnSpPr/>
          <p:nvPr/>
        </p:nvCxnSpPr>
        <p:spPr>
          <a:xfrm flipV="1">
            <a:off x="1873158" y="3661014"/>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Ellipse 47">
            <a:extLst>
              <a:ext uri="{FF2B5EF4-FFF2-40B4-BE49-F238E27FC236}">
                <a16:creationId xmlns:a16="http://schemas.microsoft.com/office/drawing/2014/main" id="{461E8177-10EA-41B5-AE3A-2D71AC654E75}"/>
              </a:ext>
            </a:extLst>
          </p:cNvPr>
          <p:cNvSpPr/>
          <p:nvPr/>
        </p:nvSpPr>
        <p:spPr>
          <a:xfrm>
            <a:off x="3286778" y="3330394"/>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1</a:t>
            </a:r>
            <a:endParaRPr lang="fr-MA" dirty="0"/>
          </a:p>
        </p:txBody>
      </p:sp>
      <p:cxnSp>
        <p:nvCxnSpPr>
          <p:cNvPr id="49" name="Connecteur droit avec flèche 48">
            <a:extLst>
              <a:ext uri="{FF2B5EF4-FFF2-40B4-BE49-F238E27FC236}">
                <a16:creationId xmlns:a16="http://schemas.microsoft.com/office/drawing/2014/main" id="{D9AA42B9-80E0-4E72-BFF6-0FB9592BB24D}"/>
              </a:ext>
            </a:extLst>
          </p:cNvPr>
          <p:cNvCxnSpPr/>
          <p:nvPr/>
        </p:nvCxnSpPr>
        <p:spPr>
          <a:xfrm flipV="1">
            <a:off x="4130814" y="3663918"/>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Ellipse 49">
            <a:extLst>
              <a:ext uri="{FF2B5EF4-FFF2-40B4-BE49-F238E27FC236}">
                <a16:creationId xmlns:a16="http://schemas.microsoft.com/office/drawing/2014/main" id="{77D977CF-78CD-42C0-92D3-B05682FFDACE}"/>
              </a:ext>
            </a:extLst>
          </p:cNvPr>
          <p:cNvSpPr/>
          <p:nvPr/>
        </p:nvSpPr>
        <p:spPr>
          <a:xfrm>
            <a:off x="5552603" y="3330394"/>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2</a:t>
            </a:r>
            <a:endParaRPr lang="fr-MA" dirty="0"/>
          </a:p>
        </p:txBody>
      </p:sp>
      <p:sp>
        <p:nvSpPr>
          <p:cNvPr id="5" name="Rectangle 4">
            <a:extLst>
              <a:ext uri="{FF2B5EF4-FFF2-40B4-BE49-F238E27FC236}">
                <a16:creationId xmlns:a16="http://schemas.microsoft.com/office/drawing/2014/main" id="{7DDFEE5C-E441-4568-B72C-4F2B989E3606}"/>
              </a:ext>
            </a:extLst>
          </p:cNvPr>
          <p:cNvSpPr/>
          <p:nvPr/>
        </p:nvSpPr>
        <p:spPr>
          <a:xfrm>
            <a:off x="2424363" y="3234220"/>
            <a:ext cx="309700" cy="369332"/>
          </a:xfrm>
          <a:prstGeom prst="rect">
            <a:avLst/>
          </a:prstGeom>
        </p:spPr>
        <p:txBody>
          <a:bodyPr wrap="none">
            <a:spAutoFit/>
          </a:bodyPr>
          <a:lstStyle/>
          <a:p>
            <a:r>
              <a:rPr lang="ar-MA" dirty="0">
                <a:latin typeface="JF-Flat"/>
              </a:rPr>
              <a:t>ع</a:t>
            </a:r>
            <a:endParaRPr lang="fr-FR" dirty="0"/>
          </a:p>
        </p:txBody>
      </p:sp>
      <p:sp>
        <p:nvSpPr>
          <p:cNvPr id="6" name="Rectangle 5">
            <a:extLst>
              <a:ext uri="{FF2B5EF4-FFF2-40B4-BE49-F238E27FC236}">
                <a16:creationId xmlns:a16="http://schemas.microsoft.com/office/drawing/2014/main" id="{FBF0633A-BDDF-40EF-A612-D945C1A5FC56}"/>
              </a:ext>
            </a:extLst>
          </p:cNvPr>
          <p:cNvSpPr/>
          <p:nvPr/>
        </p:nvSpPr>
        <p:spPr>
          <a:xfrm>
            <a:off x="4694996" y="3298413"/>
            <a:ext cx="349776" cy="369332"/>
          </a:xfrm>
          <a:prstGeom prst="rect">
            <a:avLst/>
          </a:prstGeom>
        </p:spPr>
        <p:txBody>
          <a:bodyPr wrap="none">
            <a:spAutoFit/>
          </a:bodyPr>
          <a:lstStyle/>
          <a:p>
            <a:r>
              <a:rPr lang="ar-MA" dirty="0">
                <a:latin typeface="JF-Flat"/>
              </a:rPr>
              <a:t>ب</a:t>
            </a:r>
            <a:endParaRPr lang="fr-FR" dirty="0"/>
          </a:p>
        </p:txBody>
      </p:sp>
      <p:cxnSp>
        <p:nvCxnSpPr>
          <p:cNvPr id="54" name="Connecteur droit avec flèche 53">
            <a:extLst>
              <a:ext uri="{FF2B5EF4-FFF2-40B4-BE49-F238E27FC236}">
                <a16:creationId xmlns:a16="http://schemas.microsoft.com/office/drawing/2014/main" id="{8601C835-ACCE-4681-9366-08FACA58D56D}"/>
              </a:ext>
            </a:extLst>
          </p:cNvPr>
          <p:cNvCxnSpPr/>
          <p:nvPr/>
        </p:nvCxnSpPr>
        <p:spPr>
          <a:xfrm flipV="1">
            <a:off x="6391858" y="3664813"/>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Ellipse 54">
            <a:extLst>
              <a:ext uri="{FF2B5EF4-FFF2-40B4-BE49-F238E27FC236}">
                <a16:creationId xmlns:a16="http://schemas.microsoft.com/office/drawing/2014/main" id="{60D89F2A-95E9-455A-BD8E-C558AE023DF2}"/>
              </a:ext>
            </a:extLst>
          </p:cNvPr>
          <p:cNvSpPr/>
          <p:nvPr/>
        </p:nvSpPr>
        <p:spPr>
          <a:xfrm>
            <a:off x="7791661" y="3323662"/>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3</a:t>
            </a:r>
            <a:endParaRPr lang="fr-MA" dirty="0"/>
          </a:p>
        </p:txBody>
      </p:sp>
      <p:sp>
        <p:nvSpPr>
          <p:cNvPr id="15" name="Rectangle 14">
            <a:extLst>
              <a:ext uri="{FF2B5EF4-FFF2-40B4-BE49-F238E27FC236}">
                <a16:creationId xmlns:a16="http://schemas.microsoft.com/office/drawing/2014/main" id="{3DF6C635-CADA-452B-A0B7-E34B2F3706FB}"/>
              </a:ext>
            </a:extLst>
          </p:cNvPr>
          <p:cNvSpPr/>
          <p:nvPr/>
        </p:nvSpPr>
        <p:spPr>
          <a:xfrm>
            <a:off x="6948589" y="3306234"/>
            <a:ext cx="276609" cy="369332"/>
          </a:xfrm>
          <a:prstGeom prst="rect">
            <a:avLst/>
          </a:prstGeom>
        </p:spPr>
        <p:txBody>
          <a:bodyPr wrap="square">
            <a:spAutoFit/>
          </a:bodyPr>
          <a:lstStyle/>
          <a:p>
            <a:r>
              <a:rPr lang="ar-MA" dirty="0">
                <a:latin typeface="JF-Flat"/>
              </a:rPr>
              <a:t>د</a:t>
            </a:r>
            <a:endParaRPr lang="fr-FR" dirty="0"/>
          </a:p>
        </p:txBody>
      </p:sp>
      <p:cxnSp>
        <p:nvCxnSpPr>
          <p:cNvPr id="56" name="Connecteur droit avec flèche 55">
            <a:extLst>
              <a:ext uri="{FF2B5EF4-FFF2-40B4-BE49-F238E27FC236}">
                <a16:creationId xmlns:a16="http://schemas.microsoft.com/office/drawing/2014/main" id="{463B8CAC-674E-4429-BC06-34F22753ED4D}"/>
              </a:ext>
            </a:extLst>
          </p:cNvPr>
          <p:cNvCxnSpPr/>
          <p:nvPr/>
        </p:nvCxnSpPr>
        <p:spPr>
          <a:xfrm flipV="1">
            <a:off x="8649166" y="3659357"/>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Ellipse 56">
            <a:extLst>
              <a:ext uri="{FF2B5EF4-FFF2-40B4-BE49-F238E27FC236}">
                <a16:creationId xmlns:a16="http://schemas.microsoft.com/office/drawing/2014/main" id="{A60B4C37-C2A3-4DB6-ACFC-C64DCB74F827}"/>
              </a:ext>
            </a:extLst>
          </p:cNvPr>
          <p:cNvSpPr/>
          <p:nvPr/>
        </p:nvSpPr>
        <p:spPr>
          <a:xfrm>
            <a:off x="10044613" y="3320734"/>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MA" dirty="0"/>
              <a:t>4</a:t>
            </a:r>
          </a:p>
        </p:txBody>
      </p:sp>
      <p:sp>
        <p:nvSpPr>
          <p:cNvPr id="16" name="Rectangle 15">
            <a:extLst>
              <a:ext uri="{FF2B5EF4-FFF2-40B4-BE49-F238E27FC236}">
                <a16:creationId xmlns:a16="http://schemas.microsoft.com/office/drawing/2014/main" id="{F3A51F60-097B-4856-BD83-23C03E1C0085}"/>
              </a:ext>
            </a:extLst>
          </p:cNvPr>
          <p:cNvSpPr/>
          <p:nvPr/>
        </p:nvSpPr>
        <p:spPr>
          <a:xfrm>
            <a:off x="9237274" y="3323872"/>
            <a:ext cx="232756" cy="369332"/>
          </a:xfrm>
          <a:prstGeom prst="rect">
            <a:avLst/>
          </a:prstGeom>
        </p:spPr>
        <p:txBody>
          <a:bodyPr wrap="none">
            <a:spAutoFit/>
          </a:bodyPr>
          <a:lstStyle/>
          <a:p>
            <a:r>
              <a:rPr lang="ar-MA" dirty="0">
                <a:latin typeface="JF-Flat"/>
              </a:rPr>
              <a:t>ا</a:t>
            </a:r>
            <a:endParaRPr lang="fr-FR" dirty="0"/>
          </a:p>
        </p:txBody>
      </p:sp>
      <p:cxnSp>
        <p:nvCxnSpPr>
          <p:cNvPr id="59" name="Connecteur droit avec flèche 58">
            <a:extLst>
              <a:ext uri="{FF2B5EF4-FFF2-40B4-BE49-F238E27FC236}">
                <a16:creationId xmlns:a16="http://schemas.microsoft.com/office/drawing/2014/main" id="{5E6256DB-AF12-4FB8-9398-E8371D5F9176}"/>
              </a:ext>
            </a:extLst>
          </p:cNvPr>
          <p:cNvCxnSpPr/>
          <p:nvPr/>
        </p:nvCxnSpPr>
        <p:spPr>
          <a:xfrm flipV="1">
            <a:off x="4142952" y="4436905"/>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Ellipse 62">
            <a:extLst>
              <a:ext uri="{FF2B5EF4-FFF2-40B4-BE49-F238E27FC236}">
                <a16:creationId xmlns:a16="http://schemas.microsoft.com/office/drawing/2014/main" id="{FE877308-24B9-4439-8CF2-A6B3498D7E67}"/>
              </a:ext>
            </a:extLst>
          </p:cNvPr>
          <p:cNvSpPr/>
          <p:nvPr/>
        </p:nvSpPr>
        <p:spPr>
          <a:xfrm>
            <a:off x="5581657" y="4123389"/>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2</a:t>
            </a:r>
            <a:endParaRPr lang="fr-MA" dirty="0"/>
          </a:p>
        </p:txBody>
      </p:sp>
      <p:sp>
        <p:nvSpPr>
          <p:cNvPr id="20" name="Rectangle 19">
            <a:extLst>
              <a:ext uri="{FF2B5EF4-FFF2-40B4-BE49-F238E27FC236}">
                <a16:creationId xmlns:a16="http://schemas.microsoft.com/office/drawing/2014/main" id="{D399324E-B635-4D7B-86B5-930BE5840E6A}"/>
              </a:ext>
            </a:extLst>
          </p:cNvPr>
          <p:cNvSpPr/>
          <p:nvPr/>
        </p:nvSpPr>
        <p:spPr>
          <a:xfrm>
            <a:off x="4728899" y="4094744"/>
            <a:ext cx="263214" cy="369332"/>
          </a:xfrm>
          <a:prstGeom prst="rect">
            <a:avLst/>
          </a:prstGeom>
        </p:spPr>
        <p:txBody>
          <a:bodyPr wrap="none">
            <a:spAutoFit/>
          </a:bodyPr>
          <a:lstStyle/>
          <a:p>
            <a:r>
              <a:rPr lang="ar-MA" dirty="0">
                <a:latin typeface="JF-Flat"/>
              </a:rPr>
              <a:t>ذ</a:t>
            </a:r>
            <a:endParaRPr lang="fr-FR" dirty="0"/>
          </a:p>
        </p:txBody>
      </p:sp>
      <p:cxnSp>
        <p:nvCxnSpPr>
          <p:cNvPr id="73" name="Connecteur droit avec flèche 72">
            <a:extLst>
              <a:ext uri="{FF2B5EF4-FFF2-40B4-BE49-F238E27FC236}">
                <a16:creationId xmlns:a16="http://schemas.microsoft.com/office/drawing/2014/main" id="{F48E53DD-8422-4FE9-A4A5-2DAE0B1FF916}"/>
              </a:ext>
            </a:extLst>
          </p:cNvPr>
          <p:cNvCxnSpPr/>
          <p:nvPr/>
        </p:nvCxnSpPr>
        <p:spPr>
          <a:xfrm flipV="1">
            <a:off x="6435349" y="4456939"/>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DD34DE7-3EB5-4B2E-89D2-20DBD5F24060}"/>
              </a:ext>
            </a:extLst>
          </p:cNvPr>
          <p:cNvSpPr/>
          <p:nvPr/>
        </p:nvSpPr>
        <p:spPr>
          <a:xfrm>
            <a:off x="6962367" y="4116304"/>
            <a:ext cx="232756" cy="369332"/>
          </a:xfrm>
          <a:prstGeom prst="rect">
            <a:avLst/>
          </a:prstGeom>
        </p:spPr>
        <p:txBody>
          <a:bodyPr wrap="none">
            <a:spAutoFit/>
          </a:bodyPr>
          <a:lstStyle/>
          <a:p>
            <a:r>
              <a:rPr lang="ar-MA" dirty="0">
                <a:latin typeface="JF-Flat"/>
              </a:rPr>
              <a:t>ا</a:t>
            </a:r>
            <a:endParaRPr lang="fr-FR" dirty="0"/>
          </a:p>
        </p:txBody>
      </p:sp>
      <p:sp>
        <p:nvSpPr>
          <p:cNvPr id="74" name="Ellipse 73">
            <a:extLst>
              <a:ext uri="{FF2B5EF4-FFF2-40B4-BE49-F238E27FC236}">
                <a16:creationId xmlns:a16="http://schemas.microsoft.com/office/drawing/2014/main" id="{8A57A451-163B-4E15-9733-45B243364DB8}"/>
              </a:ext>
            </a:extLst>
          </p:cNvPr>
          <p:cNvSpPr/>
          <p:nvPr/>
        </p:nvSpPr>
        <p:spPr>
          <a:xfrm>
            <a:off x="7844374" y="4126724"/>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3</a:t>
            </a:r>
            <a:endParaRPr lang="fr-MA" dirty="0"/>
          </a:p>
        </p:txBody>
      </p:sp>
      <p:cxnSp>
        <p:nvCxnSpPr>
          <p:cNvPr id="76" name="Connecteur droit avec flèche 75">
            <a:extLst>
              <a:ext uri="{FF2B5EF4-FFF2-40B4-BE49-F238E27FC236}">
                <a16:creationId xmlns:a16="http://schemas.microsoft.com/office/drawing/2014/main" id="{54713C5B-6685-427A-B624-0E62AFCCA2C6}"/>
              </a:ext>
            </a:extLst>
          </p:cNvPr>
          <p:cNvCxnSpPr/>
          <p:nvPr/>
        </p:nvCxnSpPr>
        <p:spPr>
          <a:xfrm flipV="1">
            <a:off x="4085905" y="6046895"/>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Ellipse 76">
            <a:extLst>
              <a:ext uri="{FF2B5EF4-FFF2-40B4-BE49-F238E27FC236}">
                <a16:creationId xmlns:a16="http://schemas.microsoft.com/office/drawing/2014/main" id="{11B63627-C7E7-4FF2-A6E5-2CD1F44B0ADD}"/>
              </a:ext>
            </a:extLst>
          </p:cNvPr>
          <p:cNvSpPr/>
          <p:nvPr/>
        </p:nvSpPr>
        <p:spPr>
          <a:xfrm>
            <a:off x="5511723" y="5709458"/>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2</a:t>
            </a:r>
            <a:endParaRPr lang="fr-MA" dirty="0"/>
          </a:p>
        </p:txBody>
      </p:sp>
      <p:cxnSp>
        <p:nvCxnSpPr>
          <p:cNvPr id="78" name="Connecteur droit avec flèche 77">
            <a:extLst>
              <a:ext uri="{FF2B5EF4-FFF2-40B4-BE49-F238E27FC236}">
                <a16:creationId xmlns:a16="http://schemas.microsoft.com/office/drawing/2014/main" id="{FF81AC61-FCED-41CE-B2BD-AAF79DA85BA8}"/>
              </a:ext>
            </a:extLst>
          </p:cNvPr>
          <p:cNvCxnSpPr/>
          <p:nvPr/>
        </p:nvCxnSpPr>
        <p:spPr>
          <a:xfrm flipV="1">
            <a:off x="6401827" y="6046810"/>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Ellipse 78">
            <a:extLst>
              <a:ext uri="{FF2B5EF4-FFF2-40B4-BE49-F238E27FC236}">
                <a16:creationId xmlns:a16="http://schemas.microsoft.com/office/drawing/2014/main" id="{7BFF9248-EC8B-4E57-A952-27D003B0D3B6}"/>
              </a:ext>
            </a:extLst>
          </p:cNvPr>
          <p:cNvSpPr/>
          <p:nvPr/>
        </p:nvSpPr>
        <p:spPr>
          <a:xfrm>
            <a:off x="7780421" y="5659588"/>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3</a:t>
            </a:r>
            <a:endParaRPr lang="fr-MA" dirty="0"/>
          </a:p>
        </p:txBody>
      </p:sp>
      <p:sp>
        <p:nvSpPr>
          <p:cNvPr id="33" name="Rectangle 32">
            <a:extLst>
              <a:ext uri="{FF2B5EF4-FFF2-40B4-BE49-F238E27FC236}">
                <a16:creationId xmlns:a16="http://schemas.microsoft.com/office/drawing/2014/main" id="{D4A65A10-6098-49DB-911B-2F1AF7CB79CA}"/>
              </a:ext>
            </a:extLst>
          </p:cNvPr>
          <p:cNvSpPr/>
          <p:nvPr/>
        </p:nvSpPr>
        <p:spPr>
          <a:xfrm>
            <a:off x="6977019" y="5690039"/>
            <a:ext cx="306494" cy="369332"/>
          </a:xfrm>
          <a:prstGeom prst="rect">
            <a:avLst/>
          </a:prstGeom>
        </p:spPr>
        <p:txBody>
          <a:bodyPr wrap="none">
            <a:spAutoFit/>
          </a:bodyPr>
          <a:lstStyle/>
          <a:p>
            <a:r>
              <a:rPr lang="ar-MA" dirty="0">
                <a:latin typeface="JF-Flat"/>
              </a:rPr>
              <a:t>ن</a:t>
            </a:r>
            <a:endParaRPr lang="fr-FR" dirty="0"/>
          </a:p>
        </p:txBody>
      </p:sp>
    </p:spTree>
    <p:extLst>
      <p:ext uri="{BB962C8B-B14F-4D97-AF65-F5344CB8AC3E}">
        <p14:creationId xmlns:p14="http://schemas.microsoft.com/office/powerpoint/2010/main" val="17947378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E4B21E5-CC1C-4C77-A2FF-FA107DC29C20}"/>
              </a:ext>
            </a:extLst>
          </p:cNvPr>
          <p:cNvSpPr>
            <a:spLocks noGrp="1"/>
          </p:cNvSpPr>
          <p:nvPr>
            <p:ph type="title"/>
          </p:nvPr>
        </p:nvSpPr>
        <p:spPr/>
        <p:txBody>
          <a:bodyPr/>
          <a:lstStyle/>
          <a:p>
            <a:r>
              <a:rPr lang="fr-FR" b="1" i="1" dirty="0">
                <a:solidFill>
                  <a:srgbClr val="FF0000"/>
                </a:solidFill>
                <a:latin typeface="Arial" panose="020B0604020202020204" pitchFamily="34" charset="0"/>
                <a:cs typeface="Arial" panose="020B0604020202020204" pitchFamily="34" charset="0"/>
              </a:rPr>
              <a:t>Les automates</a:t>
            </a:r>
            <a:endParaRPr lang="fr-FR" dirty="0"/>
          </a:p>
        </p:txBody>
      </p:sp>
      <p:sp>
        <p:nvSpPr>
          <p:cNvPr id="7" name="Ellipse 6">
            <a:extLst>
              <a:ext uri="{FF2B5EF4-FFF2-40B4-BE49-F238E27FC236}">
                <a16:creationId xmlns:a16="http://schemas.microsoft.com/office/drawing/2014/main" id="{56D8BC96-2799-433E-B550-B3A8582DFF68}"/>
              </a:ext>
            </a:extLst>
          </p:cNvPr>
          <p:cNvSpPr/>
          <p:nvPr/>
        </p:nvSpPr>
        <p:spPr>
          <a:xfrm>
            <a:off x="1017891" y="2536705"/>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0</a:t>
            </a:r>
            <a:endParaRPr lang="fr-MA" dirty="0"/>
          </a:p>
        </p:txBody>
      </p:sp>
      <p:cxnSp>
        <p:nvCxnSpPr>
          <p:cNvPr id="8" name="Connecteur droit avec flèche 7">
            <a:extLst>
              <a:ext uri="{FF2B5EF4-FFF2-40B4-BE49-F238E27FC236}">
                <a16:creationId xmlns:a16="http://schemas.microsoft.com/office/drawing/2014/main" id="{3B667D78-29D7-40EE-9899-21A34C974F16}"/>
              </a:ext>
            </a:extLst>
          </p:cNvPr>
          <p:cNvCxnSpPr/>
          <p:nvPr/>
        </p:nvCxnSpPr>
        <p:spPr>
          <a:xfrm flipV="1">
            <a:off x="1873158" y="2886724"/>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76770D25-A0E5-411F-AD3C-4D79D0177119}"/>
              </a:ext>
            </a:extLst>
          </p:cNvPr>
          <p:cNvSpPr/>
          <p:nvPr/>
        </p:nvSpPr>
        <p:spPr>
          <a:xfrm>
            <a:off x="261997" y="2622206"/>
            <a:ext cx="490840" cy="369332"/>
          </a:xfrm>
          <a:prstGeom prst="rect">
            <a:avLst/>
          </a:prstGeom>
        </p:spPr>
        <p:txBody>
          <a:bodyPr wrap="none">
            <a:spAutoFit/>
          </a:bodyPr>
          <a:lstStyle/>
          <a:p>
            <a:r>
              <a:rPr lang="ar-MA" dirty="0"/>
              <a:t>على</a:t>
            </a:r>
          </a:p>
        </p:txBody>
      </p:sp>
      <p:sp>
        <p:nvSpPr>
          <p:cNvPr id="10" name="Rectangle 9">
            <a:extLst>
              <a:ext uri="{FF2B5EF4-FFF2-40B4-BE49-F238E27FC236}">
                <a16:creationId xmlns:a16="http://schemas.microsoft.com/office/drawing/2014/main" id="{A1A04E5D-7A6A-436E-8AE4-A29447D0E5A3}"/>
              </a:ext>
            </a:extLst>
          </p:cNvPr>
          <p:cNvSpPr/>
          <p:nvPr/>
        </p:nvSpPr>
        <p:spPr>
          <a:xfrm>
            <a:off x="2430521" y="2536705"/>
            <a:ext cx="309700" cy="369332"/>
          </a:xfrm>
          <a:prstGeom prst="rect">
            <a:avLst/>
          </a:prstGeom>
        </p:spPr>
        <p:txBody>
          <a:bodyPr wrap="none">
            <a:spAutoFit/>
          </a:bodyPr>
          <a:lstStyle/>
          <a:p>
            <a:r>
              <a:rPr lang="ar-MA" dirty="0"/>
              <a:t>ع</a:t>
            </a:r>
            <a:endParaRPr lang="fr-FR" dirty="0"/>
          </a:p>
        </p:txBody>
      </p:sp>
      <p:sp>
        <p:nvSpPr>
          <p:cNvPr id="11" name="Ellipse 10">
            <a:extLst>
              <a:ext uri="{FF2B5EF4-FFF2-40B4-BE49-F238E27FC236}">
                <a16:creationId xmlns:a16="http://schemas.microsoft.com/office/drawing/2014/main" id="{3118FA2C-AF90-471F-BDA8-E655DF3D5300}"/>
              </a:ext>
            </a:extLst>
          </p:cNvPr>
          <p:cNvSpPr/>
          <p:nvPr/>
        </p:nvSpPr>
        <p:spPr>
          <a:xfrm>
            <a:off x="3302261" y="2536705"/>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1</a:t>
            </a:r>
            <a:endParaRPr lang="fr-MA" dirty="0"/>
          </a:p>
        </p:txBody>
      </p:sp>
      <p:cxnSp>
        <p:nvCxnSpPr>
          <p:cNvPr id="12" name="Connecteur droit avec flèche 11">
            <a:extLst>
              <a:ext uri="{FF2B5EF4-FFF2-40B4-BE49-F238E27FC236}">
                <a16:creationId xmlns:a16="http://schemas.microsoft.com/office/drawing/2014/main" id="{20044E91-6689-4B2A-8610-B9F74D65CA6F}"/>
              </a:ext>
            </a:extLst>
          </p:cNvPr>
          <p:cNvCxnSpPr/>
          <p:nvPr/>
        </p:nvCxnSpPr>
        <p:spPr>
          <a:xfrm flipV="1">
            <a:off x="4162769" y="2871817"/>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21BACDF1-8367-41C1-81A3-38879EE1028C}"/>
              </a:ext>
            </a:extLst>
          </p:cNvPr>
          <p:cNvSpPr/>
          <p:nvPr/>
        </p:nvSpPr>
        <p:spPr>
          <a:xfrm>
            <a:off x="4712650" y="2563778"/>
            <a:ext cx="306494" cy="369332"/>
          </a:xfrm>
          <a:prstGeom prst="rect">
            <a:avLst/>
          </a:prstGeom>
        </p:spPr>
        <p:txBody>
          <a:bodyPr wrap="none">
            <a:spAutoFit/>
          </a:bodyPr>
          <a:lstStyle/>
          <a:p>
            <a:r>
              <a:rPr lang="ar-MA" dirty="0"/>
              <a:t>ل</a:t>
            </a:r>
            <a:endParaRPr lang="fr-FR" dirty="0"/>
          </a:p>
        </p:txBody>
      </p:sp>
      <p:sp>
        <p:nvSpPr>
          <p:cNvPr id="14" name="Ellipse 13">
            <a:extLst>
              <a:ext uri="{FF2B5EF4-FFF2-40B4-BE49-F238E27FC236}">
                <a16:creationId xmlns:a16="http://schemas.microsoft.com/office/drawing/2014/main" id="{2A9762A0-B70D-4B78-98AF-B8A0B31301E6}"/>
              </a:ext>
            </a:extLst>
          </p:cNvPr>
          <p:cNvSpPr/>
          <p:nvPr/>
        </p:nvSpPr>
        <p:spPr>
          <a:xfrm>
            <a:off x="5557357" y="2549372"/>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2</a:t>
            </a:r>
            <a:endParaRPr lang="fr-MA" dirty="0"/>
          </a:p>
        </p:txBody>
      </p:sp>
      <p:sp>
        <p:nvSpPr>
          <p:cNvPr id="27" name="Ellipse 26">
            <a:extLst>
              <a:ext uri="{FF2B5EF4-FFF2-40B4-BE49-F238E27FC236}">
                <a16:creationId xmlns:a16="http://schemas.microsoft.com/office/drawing/2014/main" id="{641BD410-1A59-4923-9D44-ED99C2C07D59}"/>
              </a:ext>
            </a:extLst>
          </p:cNvPr>
          <p:cNvSpPr/>
          <p:nvPr/>
        </p:nvSpPr>
        <p:spPr>
          <a:xfrm>
            <a:off x="182204" y="4060087"/>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5</a:t>
            </a:r>
            <a:endParaRPr lang="fr-MA" dirty="0"/>
          </a:p>
        </p:txBody>
      </p:sp>
      <p:cxnSp>
        <p:nvCxnSpPr>
          <p:cNvPr id="53" name="Connecteur droit avec flèche 52">
            <a:extLst>
              <a:ext uri="{FF2B5EF4-FFF2-40B4-BE49-F238E27FC236}">
                <a16:creationId xmlns:a16="http://schemas.microsoft.com/office/drawing/2014/main" id="{85A809DB-B966-4C4F-A81D-1D3979BCD66F}"/>
              </a:ext>
            </a:extLst>
          </p:cNvPr>
          <p:cNvCxnSpPr/>
          <p:nvPr/>
        </p:nvCxnSpPr>
        <p:spPr>
          <a:xfrm flipV="1">
            <a:off x="1851269" y="6038701"/>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C5B83F52-C29B-4009-804F-334B9A5359EC}"/>
              </a:ext>
            </a:extLst>
          </p:cNvPr>
          <p:cNvSpPr/>
          <p:nvPr/>
        </p:nvSpPr>
        <p:spPr>
          <a:xfrm>
            <a:off x="4609039" y="5627608"/>
            <a:ext cx="263214" cy="369332"/>
          </a:xfrm>
          <a:prstGeom prst="rect">
            <a:avLst/>
          </a:prstGeom>
        </p:spPr>
        <p:txBody>
          <a:bodyPr wrap="none">
            <a:spAutoFit/>
          </a:bodyPr>
          <a:lstStyle/>
          <a:p>
            <a:r>
              <a:rPr lang="ar-MA" dirty="0"/>
              <a:t>م</a:t>
            </a:r>
            <a:endParaRPr lang="fr-FR" dirty="0"/>
          </a:p>
        </p:txBody>
      </p:sp>
      <p:sp>
        <p:nvSpPr>
          <p:cNvPr id="69" name="Ellipse 68">
            <a:extLst>
              <a:ext uri="{FF2B5EF4-FFF2-40B4-BE49-F238E27FC236}">
                <a16:creationId xmlns:a16="http://schemas.microsoft.com/office/drawing/2014/main" id="{45E987FE-AA8D-4040-BCC2-F74089B886B2}"/>
              </a:ext>
            </a:extLst>
          </p:cNvPr>
          <p:cNvSpPr/>
          <p:nvPr/>
        </p:nvSpPr>
        <p:spPr>
          <a:xfrm>
            <a:off x="1063960" y="5672696"/>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0</a:t>
            </a:r>
            <a:endParaRPr lang="fr-MA" dirty="0"/>
          </a:p>
        </p:txBody>
      </p:sp>
      <p:sp>
        <p:nvSpPr>
          <p:cNvPr id="36" name="Rectangle 35">
            <a:extLst>
              <a:ext uri="{FF2B5EF4-FFF2-40B4-BE49-F238E27FC236}">
                <a16:creationId xmlns:a16="http://schemas.microsoft.com/office/drawing/2014/main" id="{0B776C42-7BF4-4005-94FA-89F210EE5244}"/>
              </a:ext>
            </a:extLst>
          </p:cNvPr>
          <p:cNvSpPr/>
          <p:nvPr/>
        </p:nvSpPr>
        <p:spPr>
          <a:xfrm>
            <a:off x="289475" y="5799319"/>
            <a:ext cx="450764" cy="369332"/>
          </a:xfrm>
          <a:prstGeom prst="rect">
            <a:avLst/>
          </a:prstGeom>
        </p:spPr>
        <p:txBody>
          <a:bodyPr wrap="none">
            <a:spAutoFit/>
          </a:bodyPr>
          <a:lstStyle/>
          <a:p>
            <a:r>
              <a:rPr lang="ar-MA" dirty="0"/>
              <a:t>أمر</a:t>
            </a:r>
            <a:endParaRPr lang="fr-FR" dirty="0"/>
          </a:p>
        </p:txBody>
      </p:sp>
      <p:sp>
        <p:nvSpPr>
          <p:cNvPr id="72" name="Ellipse 71">
            <a:extLst>
              <a:ext uri="{FF2B5EF4-FFF2-40B4-BE49-F238E27FC236}">
                <a16:creationId xmlns:a16="http://schemas.microsoft.com/office/drawing/2014/main" id="{C5B0E2D6-6C03-4B02-A85D-CC42193E6A5A}"/>
              </a:ext>
            </a:extLst>
          </p:cNvPr>
          <p:cNvSpPr/>
          <p:nvPr/>
        </p:nvSpPr>
        <p:spPr>
          <a:xfrm>
            <a:off x="3251404" y="5677479"/>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1</a:t>
            </a:r>
            <a:endParaRPr lang="fr-MA" dirty="0"/>
          </a:p>
        </p:txBody>
      </p:sp>
      <p:sp>
        <p:nvSpPr>
          <p:cNvPr id="37" name="Rectangle 36">
            <a:extLst>
              <a:ext uri="{FF2B5EF4-FFF2-40B4-BE49-F238E27FC236}">
                <a16:creationId xmlns:a16="http://schemas.microsoft.com/office/drawing/2014/main" id="{1A9852BF-B1B8-4893-9499-9F53EA402802}"/>
              </a:ext>
            </a:extLst>
          </p:cNvPr>
          <p:cNvSpPr/>
          <p:nvPr/>
        </p:nvSpPr>
        <p:spPr>
          <a:xfrm>
            <a:off x="2338393" y="5677479"/>
            <a:ext cx="232756" cy="369332"/>
          </a:xfrm>
          <a:prstGeom prst="rect">
            <a:avLst/>
          </a:prstGeom>
        </p:spPr>
        <p:txBody>
          <a:bodyPr wrap="none">
            <a:spAutoFit/>
          </a:bodyPr>
          <a:lstStyle/>
          <a:p>
            <a:r>
              <a:rPr lang="ar-MA" dirty="0"/>
              <a:t>أ</a:t>
            </a:r>
            <a:endParaRPr lang="fr-FR" dirty="0"/>
          </a:p>
        </p:txBody>
      </p:sp>
      <p:cxnSp>
        <p:nvCxnSpPr>
          <p:cNvPr id="52" name="Connecteur droit avec flèche 51">
            <a:extLst>
              <a:ext uri="{FF2B5EF4-FFF2-40B4-BE49-F238E27FC236}">
                <a16:creationId xmlns:a16="http://schemas.microsoft.com/office/drawing/2014/main" id="{57A885C6-475A-4DE0-9634-E85E0E703B4E}"/>
              </a:ext>
            </a:extLst>
          </p:cNvPr>
          <p:cNvCxnSpPr/>
          <p:nvPr/>
        </p:nvCxnSpPr>
        <p:spPr>
          <a:xfrm flipV="1">
            <a:off x="6387104" y="2871817"/>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Ellipse 59">
            <a:extLst>
              <a:ext uri="{FF2B5EF4-FFF2-40B4-BE49-F238E27FC236}">
                <a16:creationId xmlns:a16="http://schemas.microsoft.com/office/drawing/2014/main" id="{A1F1B8BA-E7A2-47EB-8793-C65BC9F8659D}"/>
              </a:ext>
            </a:extLst>
          </p:cNvPr>
          <p:cNvSpPr/>
          <p:nvPr/>
        </p:nvSpPr>
        <p:spPr>
          <a:xfrm>
            <a:off x="7780421" y="2549372"/>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3</a:t>
            </a:r>
            <a:endParaRPr lang="fr-MA" dirty="0"/>
          </a:p>
        </p:txBody>
      </p:sp>
      <p:sp>
        <p:nvSpPr>
          <p:cNvPr id="3" name="Rectangle 2">
            <a:extLst>
              <a:ext uri="{FF2B5EF4-FFF2-40B4-BE49-F238E27FC236}">
                <a16:creationId xmlns:a16="http://schemas.microsoft.com/office/drawing/2014/main" id="{35EFCCF6-BE01-4467-B6BF-DFC65BBD00A6}"/>
              </a:ext>
            </a:extLst>
          </p:cNvPr>
          <p:cNvSpPr/>
          <p:nvPr/>
        </p:nvSpPr>
        <p:spPr>
          <a:xfrm>
            <a:off x="6973198" y="2524861"/>
            <a:ext cx="332142" cy="369332"/>
          </a:xfrm>
          <a:prstGeom prst="rect">
            <a:avLst/>
          </a:prstGeom>
        </p:spPr>
        <p:txBody>
          <a:bodyPr wrap="none">
            <a:spAutoFit/>
          </a:bodyPr>
          <a:lstStyle/>
          <a:p>
            <a:r>
              <a:rPr lang="ar-MA" dirty="0"/>
              <a:t>ى</a:t>
            </a:r>
            <a:endParaRPr lang="fr-FR" dirty="0"/>
          </a:p>
        </p:txBody>
      </p:sp>
      <p:sp>
        <p:nvSpPr>
          <p:cNvPr id="65" name="Ellipse 64">
            <a:extLst>
              <a:ext uri="{FF2B5EF4-FFF2-40B4-BE49-F238E27FC236}">
                <a16:creationId xmlns:a16="http://schemas.microsoft.com/office/drawing/2014/main" id="{C671E0AC-CFC6-4E8F-8182-0EFF0B5D79A3}"/>
              </a:ext>
            </a:extLst>
          </p:cNvPr>
          <p:cNvSpPr/>
          <p:nvPr/>
        </p:nvSpPr>
        <p:spPr>
          <a:xfrm>
            <a:off x="1016706" y="4860761"/>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0</a:t>
            </a:r>
            <a:endParaRPr lang="fr-MA" dirty="0"/>
          </a:p>
        </p:txBody>
      </p:sp>
      <p:cxnSp>
        <p:nvCxnSpPr>
          <p:cNvPr id="66" name="Connecteur droit avec flèche 65">
            <a:extLst>
              <a:ext uri="{FF2B5EF4-FFF2-40B4-BE49-F238E27FC236}">
                <a16:creationId xmlns:a16="http://schemas.microsoft.com/office/drawing/2014/main" id="{B8337CE0-20BA-45BC-B46A-5697318A930E}"/>
              </a:ext>
            </a:extLst>
          </p:cNvPr>
          <p:cNvCxnSpPr/>
          <p:nvPr/>
        </p:nvCxnSpPr>
        <p:spPr>
          <a:xfrm flipV="1">
            <a:off x="1873880" y="5221140"/>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Ellipse 66">
            <a:extLst>
              <a:ext uri="{FF2B5EF4-FFF2-40B4-BE49-F238E27FC236}">
                <a16:creationId xmlns:a16="http://schemas.microsoft.com/office/drawing/2014/main" id="{D7C18009-470E-40B3-BB79-EA1D70EFC621}"/>
              </a:ext>
            </a:extLst>
          </p:cNvPr>
          <p:cNvSpPr/>
          <p:nvPr/>
        </p:nvSpPr>
        <p:spPr>
          <a:xfrm>
            <a:off x="3302261" y="4828716"/>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1</a:t>
            </a:r>
            <a:endParaRPr lang="fr-MA" dirty="0"/>
          </a:p>
        </p:txBody>
      </p:sp>
      <p:sp>
        <p:nvSpPr>
          <p:cNvPr id="19" name="Rectangle 18">
            <a:extLst>
              <a:ext uri="{FF2B5EF4-FFF2-40B4-BE49-F238E27FC236}">
                <a16:creationId xmlns:a16="http://schemas.microsoft.com/office/drawing/2014/main" id="{80CB8DD4-6361-43D7-BD23-F9100FFB6DFB}"/>
              </a:ext>
            </a:extLst>
          </p:cNvPr>
          <p:cNvSpPr/>
          <p:nvPr/>
        </p:nvSpPr>
        <p:spPr>
          <a:xfrm>
            <a:off x="315730" y="4981401"/>
            <a:ext cx="332142" cy="369332"/>
          </a:xfrm>
          <a:prstGeom prst="rect">
            <a:avLst/>
          </a:prstGeom>
        </p:spPr>
        <p:txBody>
          <a:bodyPr wrap="none">
            <a:spAutoFit/>
          </a:bodyPr>
          <a:lstStyle/>
          <a:p>
            <a:r>
              <a:rPr lang="ar-MA" dirty="0"/>
              <a:t>أو</a:t>
            </a:r>
            <a:endParaRPr lang="fr-FR" dirty="0"/>
          </a:p>
        </p:txBody>
      </p:sp>
      <p:sp>
        <p:nvSpPr>
          <p:cNvPr id="30" name="Rectangle 29">
            <a:extLst>
              <a:ext uri="{FF2B5EF4-FFF2-40B4-BE49-F238E27FC236}">
                <a16:creationId xmlns:a16="http://schemas.microsoft.com/office/drawing/2014/main" id="{0889FEC5-0D3A-4A58-9F25-8EBC6B898D27}"/>
              </a:ext>
            </a:extLst>
          </p:cNvPr>
          <p:cNvSpPr/>
          <p:nvPr/>
        </p:nvSpPr>
        <p:spPr>
          <a:xfrm>
            <a:off x="2440456" y="4851241"/>
            <a:ext cx="232756" cy="369332"/>
          </a:xfrm>
          <a:prstGeom prst="rect">
            <a:avLst/>
          </a:prstGeom>
        </p:spPr>
        <p:txBody>
          <a:bodyPr wrap="none">
            <a:spAutoFit/>
          </a:bodyPr>
          <a:lstStyle/>
          <a:p>
            <a:r>
              <a:rPr lang="ar-MA" dirty="0"/>
              <a:t>أ</a:t>
            </a:r>
            <a:endParaRPr lang="fr-FR" dirty="0"/>
          </a:p>
        </p:txBody>
      </p:sp>
      <p:cxnSp>
        <p:nvCxnSpPr>
          <p:cNvPr id="68" name="Connecteur droit avec flèche 67">
            <a:extLst>
              <a:ext uri="{FF2B5EF4-FFF2-40B4-BE49-F238E27FC236}">
                <a16:creationId xmlns:a16="http://schemas.microsoft.com/office/drawing/2014/main" id="{EDAE8E2B-21FE-4CFE-8336-33CFAA30FF22}"/>
              </a:ext>
            </a:extLst>
          </p:cNvPr>
          <p:cNvCxnSpPr/>
          <p:nvPr/>
        </p:nvCxnSpPr>
        <p:spPr>
          <a:xfrm flipV="1">
            <a:off x="4123152" y="5221073"/>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Ellipse 69">
            <a:extLst>
              <a:ext uri="{FF2B5EF4-FFF2-40B4-BE49-F238E27FC236}">
                <a16:creationId xmlns:a16="http://schemas.microsoft.com/office/drawing/2014/main" id="{943DEB18-DEE1-4B40-BEF6-F2631C3ADA60}"/>
              </a:ext>
            </a:extLst>
          </p:cNvPr>
          <p:cNvSpPr/>
          <p:nvPr/>
        </p:nvSpPr>
        <p:spPr>
          <a:xfrm>
            <a:off x="5520648" y="4868713"/>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2</a:t>
            </a:r>
            <a:endParaRPr lang="fr-MA" dirty="0"/>
          </a:p>
        </p:txBody>
      </p:sp>
      <p:sp>
        <p:nvSpPr>
          <p:cNvPr id="31" name="Rectangle 30">
            <a:extLst>
              <a:ext uri="{FF2B5EF4-FFF2-40B4-BE49-F238E27FC236}">
                <a16:creationId xmlns:a16="http://schemas.microsoft.com/office/drawing/2014/main" id="{CCE1EC8E-CB1E-40C2-92CA-FEF99A76B4CF}"/>
              </a:ext>
            </a:extLst>
          </p:cNvPr>
          <p:cNvSpPr/>
          <p:nvPr/>
        </p:nvSpPr>
        <p:spPr>
          <a:xfrm>
            <a:off x="4701691" y="4883220"/>
            <a:ext cx="284052" cy="369332"/>
          </a:xfrm>
          <a:prstGeom prst="rect">
            <a:avLst/>
          </a:prstGeom>
        </p:spPr>
        <p:txBody>
          <a:bodyPr wrap="none">
            <a:spAutoFit/>
          </a:bodyPr>
          <a:lstStyle/>
          <a:p>
            <a:r>
              <a:rPr lang="ar-MA" dirty="0"/>
              <a:t>و</a:t>
            </a:r>
            <a:endParaRPr lang="fr-FR" dirty="0"/>
          </a:p>
        </p:txBody>
      </p:sp>
      <p:sp>
        <p:nvSpPr>
          <p:cNvPr id="4" name="Rectangle 3">
            <a:extLst>
              <a:ext uri="{FF2B5EF4-FFF2-40B4-BE49-F238E27FC236}">
                <a16:creationId xmlns:a16="http://schemas.microsoft.com/office/drawing/2014/main" id="{4646C26F-2F3F-4347-B2C0-A77DD258615F}"/>
              </a:ext>
            </a:extLst>
          </p:cNvPr>
          <p:cNvSpPr/>
          <p:nvPr/>
        </p:nvSpPr>
        <p:spPr>
          <a:xfrm>
            <a:off x="227929" y="3382770"/>
            <a:ext cx="598241" cy="369332"/>
          </a:xfrm>
          <a:prstGeom prst="rect">
            <a:avLst/>
          </a:prstGeom>
        </p:spPr>
        <p:txBody>
          <a:bodyPr wrap="none">
            <a:spAutoFit/>
          </a:bodyPr>
          <a:lstStyle/>
          <a:p>
            <a:r>
              <a:rPr lang="ar-MA" dirty="0"/>
              <a:t>الهدى</a:t>
            </a:r>
            <a:endParaRPr lang="fr-FR" dirty="0"/>
          </a:p>
        </p:txBody>
      </p:sp>
      <p:sp>
        <p:nvSpPr>
          <p:cNvPr id="46" name="Ellipse 45">
            <a:extLst>
              <a:ext uri="{FF2B5EF4-FFF2-40B4-BE49-F238E27FC236}">
                <a16:creationId xmlns:a16="http://schemas.microsoft.com/office/drawing/2014/main" id="{C808071E-A16A-442E-96A4-52677869DB28}"/>
              </a:ext>
            </a:extLst>
          </p:cNvPr>
          <p:cNvSpPr/>
          <p:nvPr/>
        </p:nvSpPr>
        <p:spPr>
          <a:xfrm>
            <a:off x="1016705" y="3293317"/>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0</a:t>
            </a:r>
            <a:endParaRPr lang="fr-MA" dirty="0"/>
          </a:p>
        </p:txBody>
      </p:sp>
      <p:cxnSp>
        <p:nvCxnSpPr>
          <p:cNvPr id="47" name="Connecteur droit avec flèche 46">
            <a:extLst>
              <a:ext uri="{FF2B5EF4-FFF2-40B4-BE49-F238E27FC236}">
                <a16:creationId xmlns:a16="http://schemas.microsoft.com/office/drawing/2014/main" id="{DCF8A7A7-0BF5-4C8C-AC41-7834213E1F16}"/>
              </a:ext>
            </a:extLst>
          </p:cNvPr>
          <p:cNvCxnSpPr/>
          <p:nvPr/>
        </p:nvCxnSpPr>
        <p:spPr>
          <a:xfrm flipV="1">
            <a:off x="1873158" y="3661014"/>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Ellipse 47">
            <a:extLst>
              <a:ext uri="{FF2B5EF4-FFF2-40B4-BE49-F238E27FC236}">
                <a16:creationId xmlns:a16="http://schemas.microsoft.com/office/drawing/2014/main" id="{461E8177-10EA-41B5-AE3A-2D71AC654E75}"/>
              </a:ext>
            </a:extLst>
          </p:cNvPr>
          <p:cNvSpPr/>
          <p:nvPr/>
        </p:nvSpPr>
        <p:spPr>
          <a:xfrm>
            <a:off x="3286778" y="3330394"/>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1</a:t>
            </a:r>
            <a:endParaRPr lang="fr-MA" dirty="0"/>
          </a:p>
        </p:txBody>
      </p:sp>
      <p:cxnSp>
        <p:nvCxnSpPr>
          <p:cNvPr id="49" name="Connecteur droit avec flèche 48">
            <a:extLst>
              <a:ext uri="{FF2B5EF4-FFF2-40B4-BE49-F238E27FC236}">
                <a16:creationId xmlns:a16="http://schemas.microsoft.com/office/drawing/2014/main" id="{D9AA42B9-80E0-4E72-BFF6-0FB9592BB24D}"/>
              </a:ext>
            </a:extLst>
          </p:cNvPr>
          <p:cNvCxnSpPr/>
          <p:nvPr/>
        </p:nvCxnSpPr>
        <p:spPr>
          <a:xfrm flipV="1">
            <a:off x="4130814" y="3663918"/>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Ellipse 49">
            <a:extLst>
              <a:ext uri="{FF2B5EF4-FFF2-40B4-BE49-F238E27FC236}">
                <a16:creationId xmlns:a16="http://schemas.microsoft.com/office/drawing/2014/main" id="{77D977CF-78CD-42C0-92D3-B05682FFDACE}"/>
              </a:ext>
            </a:extLst>
          </p:cNvPr>
          <p:cNvSpPr/>
          <p:nvPr/>
        </p:nvSpPr>
        <p:spPr>
          <a:xfrm>
            <a:off x="5552603" y="3330394"/>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2</a:t>
            </a:r>
            <a:endParaRPr lang="fr-MA" dirty="0"/>
          </a:p>
        </p:txBody>
      </p:sp>
      <p:sp>
        <p:nvSpPr>
          <p:cNvPr id="5" name="Rectangle 4">
            <a:extLst>
              <a:ext uri="{FF2B5EF4-FFF2-40B4-BE49-F238E27FC236}">
                <a16:creationId xmlns:a16="http://schemas.microsoft.com/office/drawing/2014/main" id="{7DDFEE5C-E441-4568-B72C-4F2B989E3606}"/>
              </a:ext>
            </a:extLst>
          </p:cNvPr>
          <p:cNvSpPr/>
          <p:nvPr/>
        </p:nvSpPr>
        <p:spPr>
          <a:xfrm>
            <a:off x="2423938" y="3294883"/>
            <a:ext cx="232756" cy="369332"/>
          </a:xfrm>
          <a:prstGeom prst="rect">
            <a:avLst/>
          </a:prstGeom>
        </p:spPr>
        <p:txBody>
          <a:bodyPr wrap="none">
            <a:spAutoFit/>
          </a:bodyPr>
          <a:lstStyle/>
          <a:p>
            <a:r>
              <a:rPr lang="ar-MA" dirty="0"/>
              <a:t>ا</a:t>
            </a:r>
            <a:endParaRPr lang="fr-FR" dirty="0"/>
          </a:p>
        </p:txBody>
      </p:sp>
      <p:sp>
        <p:nvSpPr>
          <p:cNvPr id="6" name="Rectangle 5">
            <a:extLst>
              <a:ext uri="{FF2B5EF4-FFF2-40B4-BE49-F238E27FC236}">
                <a16:creationId xmlns:a16="http://schemas.microsoft.com/office/drawing/2014/main" id="{FBF0633A-BDDF-40EF-A612-D945C1A5FC56}"/>
              </a:ext>
            </a:extLst>
          </p:cNvPr>
          <p:cNvSpPr/>
          <p:nvPr/>
        </p:nvSpPr>
        <p:spPr>
          <a:xfrm>
            <a:off x="4694996" y="3298413"/>
            <a:ext cx="301686" cy="369332"/>
          </a:xfrm>
          <a:prstGeom prst="rect">
            <a:avLst/>
          </a:prstGeom>
        </p:spPr>
        <p:txBody>
          <a:bodyPr wrap="none">
            <a:spAutoFit/>
          </a:bodyPr>
          <a:lstStyle/>
          <a:p>
            <a:r>
              <a:rPr lang="ar-MA" dirty="0"/>
              <a:t>ل</a:t>
            </a:r>
            <a:endParaRPr lang="fr-FR" dirty="0"/>
          </a:p>
        </p:txBody>
      </p:sp>
      <p:cxnSp>
        <p:nvCxnSpPr>
          <p:cNvPr id="54" name="Connecteur droit avec flèche 53">
            <a:extLst>
              <a:ext uri="{FF2B5EF4-FFF2-40B4-BE49-F238E27FC236}">
                <a16:creationId xmlns:a16="http://schemas.microsoft.com/office/drawing/2014/main" id="{8601C835-ACCE-4681-9366-08FACA58D56D}"/>
              </a:ext>
            </a:extLst>
          </p:cNvPr>
          <p:cNvCxnSpPr/>
          <p:nvPr/>
        </p:nvCxnSpPr>
        <p:spPr>
          <a:xfrm flipV="1">
            <a:off x="6391858" y="3664813"/>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Ellipse 54">
            <a:extLst>
              <a:ext uri="{FF2B5EF4-FFF2-40B4-BE49-F238E27FC236}">
                <a16:creationId xmlns:a16="http://schemas.microsoft.com/office/drawing/2014/main" id="{60D89F2A-95E9-455A-BD8E-C558AE023DF2}"/>
              </a:ext>
            </a:extLst>
          </p:cNvPr>
          <p:cNvSpPr/>
          <p:nvPr/>
        </p:nvSpPr>
        <p:spPr>
          <a:xfrm>
            <a:off x="7791661" y="3323662"/>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3</a:t>
            </a:r>
            <a:endParaRPr lang="fr-MA" dirty="0"/>
          </a:p>
        </p:txBody>
      </p:sp>
      <p:sp>
        <p:nvSpPr>
          <p:cNvPr id="15" name="Rectangle 14">
            <a:extLst>
              <a:ext uri="{FF2B5EF4-FFF2-40B4-BE49-F238E27FC236}">
                <a16:creationId xmlns:a16="http://schemas.microsoft.com/office/drawing/2014/main" id="{3DF6C635-CADA-452B-A0B7-E34B2F3706FB}"/>
              </a:ext>
            </a:extLst>
          </p:cNvPr>
          <p:cNvSpPr/>
          <p:nvPr/>
        </p:nvSpPr>
        <p:spPr>
          <a:xfrm>
            <a:off x="6948589" y="3306234"/>
            <a:ext cx="276609" cy="369332"/>
          </a:xfrm>
          <a:prstGeom prst="rect">
            <a:avLst/>
          </a:prstGeom>
        </p:spPr>
        <p:txBody>
          <a:bodyPr wrap="square">
            <a:spAutoFit/>
          </a:bodyPr>
          <a:lstStyle/>
          <a:p>
            <a:r>
              <a:rPr lang="ar-MA" dirty="0"/>
              <a:t>ه</a:t>
            </a:r>
            <a:endParaRPr lang="fr-FR" dirty="0"/>
          </a:p>
        </p:txBody>
      </p:sp>
      <p:cxnSp>
        <p:nvCxnSpPr>
          <p:cNvPr id="56" name="Connecteur droit avec flèche 55">
            <a:extLst>
              <a:ext uri="{FF2B5EF4-FFF2-40B4-BE49-F238E27FC236}">
                <a16:creationId xmlns:a16="http://schemas.microsoft.com/office/drawing/2014/main" id="{463B8CAC-674E-4429-BC06-34F22753ED4D}"/>
              </a:ext>
            </a:extLst>
          </p:cNvPr>
          <p:cNvCxnSpPr/>
          <p:nvPr/>
        </p:nvCxnSpPr>
        <p:spPr>
          <a:xfrm flipV="1">
            <a:off x="8649166" y="3659357"/>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Ellipse 56">
            <a:extLst>
              <a:ext uri="{FF2B5EF4-FFF2-40B4-BE49-F238E27FC236}">
                <a16:creationId xmlns:a16="http://schemas.microsoft.com/office/drawing/2014/main" id="{A60B4C37-C2A3-4DB6-ACFC-C64DCB74F827}"/>
              </a:ext>
            </a:extLst>
          </p:cNvPr>
          <p:cNvSpPr/>
          <p:nvPr/>
        </p:nvSpPr>
        <p:spPr>
          <a:xfrm>
            <a:off x="10030719" y="3322005"/>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MA" dirty="0"/>
              <a:t>4</a:t>
            </a:r>
          </a:p>
        </p:txBody>
      </p:sp>
      <p:sp>
        <p:nvSpPr>
          <p:cNvPr id="16" name="Rectangle 15">
            <a:extLst>
              <a:ext uri="{FF2B5EF4-FFF2-40B4-BE49-F238E27FC236}">
                <a16:creationId xmlns:a16="http://schemas.microsoft.com/office/drawing/2014/main" id="{F3A51F60-097B-4856-BD83-23C03E1C0085}"/>
              </a:ext>
            </a:extLst>
          </p:cNvPr>
          <p:cNvSpPr/>
          <p:nvPr/>
        </p:nvSpPr>
        <p:spPr>
          <a:xfrm>
            <a:off x="9237274" y="3323872"/>
            <a:ext cx="263214" cy="369332"/>
          </a:xfrm>
          <a:prstGeom prst="rect">
            <a:avLst/>
          </a:prstGeom>
        </p:spPr>
        <p:txBody>
          <a:bodyPr wrap="none">
            <a:spAutoFit/>
          </a:bodyPr>
          <a:lstStyle/>
          <a:p>
            <a:r>
              <a:rPr lang="ar-MA" dirty="0"/>
              <a:t>د</a:t>
            </a:r>
            <a:endParaRPr lang="fr-FR" dirty="0"/>
          </a:p>
        </p:txBody>
      </p:sp>
      <p:cxnSp>
        <p:nvCxnSpPr>
          <p:cNvPr id="76" name="Connecteur droit avec flèche 75">
            <a:extLst>
              <a:ext uri="{FF2B5EF4-FFF2-40B4-BE49-F238E27FC236}">
                <a16:creationId xmlns:a16="http://schemas.microsoft.com/office/drawing/2014/main" id="{54713C5B-6685-427A-B624-0E62AFCCA2C6}"/>
              </a:ext>
            </a:extLst>
          </p:cNvPr>
          <p:cNvCxnSpPr/>
          <p:nvPr/>
        </p:nvCxnSpPr>
        <p:spPr>
          <a:xfrm flipV="1">
            <a:off x="4085905" y="6046895"/>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Ellipse 76">
            <a:extLst>
              <a:ext uri="{FF2B5EF4-FFF2-40B4-BE49-F238E27FC236}">
                <a16:creationId xmlns:a16="http://schemas.microsoft.com/office/drawing/2014/main" id="{11B63627-C7E7-4FF2-A6E5-2CD1F44B0ADD}"/>
              </a:ext>
            </a:extLst>
          </p:cNvPr>
          <p:cNvSpPr/>
          <p:nvPr/>
        </p:nvSpPr>
        <p:spPr>
          <a:xfrm>
            <a:off x="5511723" y="5709458"/>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2</a:t>
            </a:r>
            <a:endParaRPr lang="fr-MA" dirty="0"/>
          </a:p>
        </p:txBody>
      </p:sp>
      <p:cxnSp>
        <p:nvCxnSpPr>
          <p:cNvPr id="78" name="Connecteur droit avec flèche 77">
            <a:extLst>
              <a:ext uri="{FF2B5EF4-FFF2-40B4-BE49-F238E27FC236}">
                <a16:creationId xmlns:a16="http://schemas.microsoft.com/office/drawing/2014/main" id="{FF81AC61-FCED-41CE-B2BD-AAF79DA85BA8}"/>
              </a:ext>
            </a:extLst>
          </p:cNvPr>
          <p:cNvCxnSpPr/>
          <p:nvPr/>
        </p:nvCxnSpPr>
        <p:spPr>
          <a:xfrm flipV="1">
            <a:off x="6401827" y="6046810"/>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Ellipse 78">
            <a:extLst>
              <a:ext uri="{FF2B5EF4-FFF2-40B4-BE49-F238E27FC236}">
                <a16:creationId xmlns:a16="http://schemas.microsoft.com/office/drawing/2014/main" id="{7BFF9248-EC8B-4E57-A952-27D003B0D3B6}"/>
              </a:ext>
            </a:extLst>
          </p:cNvPr>
          <p:cNvSpPr/>
          <p:nvPr/>
        </p:nvSpPr>
        <p:spPr>
          <a:xfrm>
            <a:off x="7780421" y="5659588"/>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3</a:t>
            </a:r>
            <a:endParaRPr lang="fr-MA" dirty="0"/>
          </a:p>
        </p:txBody>
      </p:sp>
      <p:sp>
        <p:nvSpPr>
          <p:cNvPr id="33" name="Rectangle 32">
            <a:extLst>
              <a:ext uri="{FF2B5EF4-FFF2-40B4-BE49-F238E27FC236}">
                <a16:creationId xmlns:a16="http://schemas.microsoft.com/office/drawing/2014/main" id="{D4A65A10-6098-49DB-911B-2F1AF7CB79CA}"/>
              </a:ext>
            </a:extLst>
          </p:cNvPr>
          <p:cNvSpPr/>
          <p:nvPr/>
        </p:nvSpPr>
        <p:spPr>
          <a:xfrm>
            <a:off x="6977019" y="5690039"/>
            <a:ext cx="306494" cy="369332"/>
          </a:xfrm>
          <a:prstGeom prst="rect">
            <a:avLst/>
          </a:prstGeom>
        </p:spPr>
        <p:txBody>
          <a:bodyPr wrap="none">
            <a:spAutoFit/>
          </a:bodyPr>
          <a:lstStyle/>
          <a:p>
            <a:r>
              <a:rPr lang="ar-MA" dirty="0"/>
              <a:t>ر</a:t>
            </a:r>
            <a:endParaRPr lang="fr-FR" dirty="0"/>
          </a:p>
        </p:txBody>
      </p:sp>
      <p:cxnSp>
        <p:nvCxnSpPr>
          <p:cNvPr id="64" name="Connecteur droit avec flèche 63">
            <a:extLst>
              <a:ext uri="{FF2B5EF4-FFF2-40B4-BE49-F238E27FC236}">
                <a16:creationId xmlns:a16="http://schemas.microsoft.com/office/drawing/2014/main" id="{FEB74306-0F93-49F3-89CF-96217D780007}"/>
              </a:ext>
            </a:extLst>
          </p:cNvPr>
          <p:cNvCxnSpPr/>
          <p:nvPr/>
        </p:nvCxnSpPr>
        <p:spPr>
          <a:xfrm flipV="1">
            <a:off x="10802166" y="3654148"/>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7D9050F3-3C5C-493D-A844-353C4D7F56B4}"/>
              </a:ext>
            </a:extLst>
          </p:cNvPr>
          <p:cNvSpPr/>
          <p:nvPr/>
        </p:nvSpPr>
        <p:spPr>
          <a:xfrm>
            <a:off x="11331012" y="3261336"/>
            <a:ext cx="332142" cy="369332"/>
          </a:xfrm>
          <a:prstGeom prst="rect">
            <a:avLst/>
          </a:prstGeom>
        </p:spPr>
        <p:txBody>
          <a:bodyPr wrap="none">
            <a:spAutoFit/>
          </a:bodyPr>
          <a:lstStyle/>
          <a:p>
            <a:r>
              <a:rPr lang="ar-MA" dirty="0">
                <a:latin typeface="JF-Flat"/>
              </a:rPr>
              <a:t>ى</a:t>
            </a:r>
            <a:endParaRPr lang="fr-FR" dirty="0"/>
          </a:p>
        </p:txBody>
      </p:sp>
    </p:spTree>
    <p:extLst>
      <p:ext uri="{BB962C8B-B14F-4D97-AF65-F5344CB8AC3E}">
        <p14:creationId xmlns:p14="http://schemas.microsoft.com/office/powerpoint/2010/main" val="35475841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E4B21E5-CC1C-4C77-A2FF-FA107DC29C20}"/>
              </a:ext>
            </a:extLst>
          </p:cNvPr>
          <p:cNvSpPr>
            <a:spLocks noGrp="1"/>
          </p:cNvSpPr>
          <p:nvPr>
            <p:ph type="title"/>
          </p:nvPr>
        </p:nvSpPr>
        <p:spPr/>
        <p:txBody>
          <a:bodyPr/>
          <a:lstStyle/>
          <a:p>
            <a:r>
              <a:rPr lang="fr-FR" b="1" i="1" dirty="0">
                <a:solidFill>
                  <a:srgbClr val="FF0000"/>
                </a:solidFill>
                <a:latin typeface="Arial" panose="020B0604020202020204" pitchFamily="34" charset="0"/>
                <a:cs typeface="Arial" panose="020B0604020202020204" pitchFamily="34" charset="0"/>
              </a:rPr>
              <a:t>Les automates</a:t>
            </a:r>
            <a:endParaRPr lang="fr-FR" dirty="0"/>
          </a:p>
        </p:txBody>
      </p:sp>
      <p:sp>
        <p:nvSpPr>
          <p:cNvPr id="7" name="Ellipse 6">
            <a:extLst>
              <a:ext uri="{FF2B5EF4-FFF2-40B4-BE49-F238E27FC236}">
                <a16:creationId xmlns:a16="http://schemas.microsoft.com/office/drawing/2014/main" id="{56D8BC96-2799-433E-B550-B3A8582DFF68}"/>
              </a:ext>
            </a:extLst>
          </p:cNvPr>
          <p:cNvSpPr/>
          <p:nvPr/>
        </p:nvSpPr>
        <p:spPr>
          <a:xfrm>
            <a:off x="2442446" y="4045601"/>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6</a:t>
            </a:r>
            <a:endParaRPr lang="fr-MA" dirty="0"/>
          </a:p>
        </p:txBody>
      </p:sp>
      <p:sp>
        <p:nvSpPr>
          <p:cNvPr id="27" name="Ellipse 26">
            <a:extLst>
              <a:ext uri="{FF2B5EF4-FFF2-40B4-BE49-F238E27FC236}">
                <a16:creationId xmlns:a16="http://schemas.microsoft.com/office/drawing/2014/main" id="{641BD410-1A59-4923-9D44-ED99C2C07D59}"/>
              </a:ext>
            </a:extLst>
          </p:cNvPr>
          <p:cNvSpPr/>
          <p:nvPr/>
        </p:nvSpPr>
        <p:spPr>
          <a:xfrm>
            <a:off x="182204" y="4060087"/>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5</a:t>
            </a:r>
            <a:endParaRPr lang="fr-MA" dirty="0"/>
          </a:p>
        </p:txBody>
      </p:sp>
      <p:cxnSp>
        <p:nvCxnSpPr>
          <p:cNvPr id="53" name="Connecteur droit avec flèche 52">
            <a:extLst>
              <a:ext uri="{FF2B5EF4-FFF2-40B4-BE49-F238E27FC236}">
                <a16:creationId xmlns:a16="http://schemas.microsoft.com/office/drawing/2014/main" id="{85A809DB-B966-4C4F-A81D-1D3979BCD66F}"/>
              </a:ext>
            </a:extLst>
          </p:cNvPr>
          <p:cNvCxnSpPr/>
          <p:nvPr/>
        </p:nvCxnSpPr>
        <p:spPr>
          <a:xfrm flipV="1">
            <a:off x="1851269" y="6038701"/>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C5B83F52-C29B-4009-804F-334B9A5359EC}"/>
              </a:ext>
            </a:extLst>
          </p:cNvPr>
          <p:cNvSpPr/>
          <p:nvPr/>
        </p:nvSpPr>
        <p:spPr>
          <a:xfrm>
            <a:off x="4609039" y="5627608"/>
            <a:ext cx="284052" cy="369332"/>
          </a:xfrm>
          <a:prstGeom prst="rect">
            <a:avLst/>
          </a:prstGeom>
        </p:spPr>
        <p:txBody>
          <a:bodyPr wrap="none">
            <a:spAutoFit/>
          </a:bodyPr>
          <a:lstStyle/>
          <a:p>
            <a:r>
              <a:rPr lang="ar-MA" dirty="0"/>
              <a:t>و</a:t>
            </a:r>
            <a:endParaRPr lang="fr-FR" dirty="0"/>
          </a:p>
        </p:txBody>
      </p:sp>
      <p:sp>
        <p:nvSpPr>
          <p:cNvPr id="69" name="Ellipse 68">
            <a:extLst>
              <a:ext uri="{FF2B5EF4-FFF2-40B4-BE49-F238E27FC236}">
                <a16:creationId xmlns:a16="http://schemas.microsoft.com/office/drawing/2014/main" id="{45E987FE-AA8D-4040-BCC2-F74089B886B2}"/>
              </a:ext>
            </a:extLst>
          </p:cNvPr>
          <p:cNvSpPr/>
          <p:nvPr/>
        </p:nvSpPr>
        <p:spPr>
          <a:xfrm>
            <a:off x="1063960" y="5672696"/>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0</a:t>
            </a:r>
            <a:endParaRPr lang="fr-MA" dirty="0"/>
          </a:p>
        </p:txBody>
      </p:sp>
      <p:sp>
        <p:nvSpPr>
          <p:cNvPr id="36" name="Rectangle 35">
            <a:extLst>
              <a:ext uri="{FF2B5EF4-FFF2-40B4-BE49-F238E27FC236}">
                <a16:creationId xmlns:a16="http://schemas.microsoft.com/office/drawing/2014/main" id="{0B776C42-7BF4-4005-94FA-89F210EE5244}"/>
              </a:ext>
            </a:extLst>
          </p:cNvPr>
          <p:cNvSpPr/>
          <p:nvPr/>
        </p:nvSpPr>
        <p:spPr>
          <a:xfrm>
            <a:off x="289475" y="5799319"/>
            <a:ext cx="524503" cy="369332"/>
          </a:xfrm>
          <a:prstGeom prst="rect">
            <a:avLst/>
          </a:prstGeom>
        </p:spPr>
        <p:txBody>
          <a:bodyPr wrap="none">
            <a:spAutoFit/>
          </a:bodyPr>
          <a:lstStyle/>
          <a:p>
            <a:r>
              <a:rPr lang="ar-MA" dirty="0"/>
              <a:t>تولى</a:t>
            </a:r>
            <a:endParaRPr lang="fr-FR" dirty="0"/>
          </a:p>
        </p:txBody>
      </p:sp>
      <p:sp>
        <p:nvSpPr>
          <p:cNvPr id="72" name="Ellipse 71">
            <a:extLst>
              <a:ext uri="{FF2B5EF4-FFF2-40B4-BE49-F238E27FC236}">
                <a16:creationId xmlns:a16="http://schemas.microsoft.com/office/drawing/2014/main" id="{C5B0E2D6-6C03-4B02-A85D-CC42193E6A5A}"/>
              </a:ext>
            </a:extLst>
          </p:cNvPr>
          <p:cNvSpPr/>
          <p:nvPr/>
        </p:nvSpPr>
        <p:spPr>
          <a:xfrm>
            <a:off x="3251404" y="5677479"/>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1</a:t>
            </a:r>
            <a:endParaRPr lang="fr-MA" dirty="0"/>
          </a:p>
        </p:txBody>
      </p:sp>
      <p:sp>
        <p:nvSpPr>
          <p:cNvPr id="37" name="Rectangle 36">
            <a:extLst>
              <a:ext uri="{FF2B5EF4-FFF2-40B4-BE49-F238E27FC236}">
                <a16:creationId xmlns:a16="http://schemas.microsoft.com/office/drawing/2014/main" id="{1A9852BF-B1B8-4893-9499-9F53EA402802}"/>
              </a:ext>
            </a:extLst>
          </p:cNvPr>
          <p:cNvSpPr/>
          <p:nvPr/>
        </p:nvSpPr>
        <p:spPr>
          <a:xfrm>
            <a:off x="2338393" y="5677479"/>
            <a:ext cx="349776" cy="369332"/>
          </a:xfrm>
          <a:prstGeom prst="rect">
            <a:avLst/>
          </a:prstGeom>
        </p:spPr>
        <p:txBody>
          <a:bodyPr wrap="none">
            <a:spAutoFit/>
          </a:bodyPr>
          <a:lstStyle/>
          <a:p>
            <a:r>
              <a:rPr lang="ar-MA" dirty="0"/>
              <a:t>ت</a:t>
            </a:r>
            <a:endParaRPr lang="fr-FR" dirty="0"/>
          </a:p>
        </p:txBody>
      </p:sp>
      <p:sp>
        <p:nvSpPr>
          <p:cNvPr id="65" name="Ellipse 64">
            <a:extLst>
              <a:ext uri="{FF2B5EF4-FFF2-40B4-BE49-F238E27FC236}">
                <a16:creationId xmlns:a16="http://schemas.microsoft.com/office/drawing/2014/main" id="{C671E0AC-CFC6-4E8F-8182-0EFF0B5D79A3}"/>
              </a:ext>
            </a:extLst>
          </p:cNvPr>
          <p:cNvSpPr/>
          <p:nvPr/>
        </p:nvSpPr>
        <p:spPr>
          <a:xfrm>
            <a:off x="1016706" y="4860761"/>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0</a:t>
            </a:r>
            <a:endParaRPr lang="fr-MA" dirty="0"/>
          </a:p>
        </p:txBody>
      </p:sp>
      <p:cxnSp>
        <p:nvCxnSpPr>
          <p:cNvPr id="66" name="Connecteur droit avec flèche 65">
            <a:extLst>
              <a:ext uri="{FF2B5EF4-FFF2-40B4-BE49-F238E27FC236}">
                <a16:creationId xmlns:a16="http://schemas.microsoft.com/office/drawing/2014/main" id="{B8337CE0-20BA-45BC-B46A-5697318A930E}"/>
              </a:ext>
            </a:extLst>
          </p:cNvPr>
          <p:cNvCxnSpPr/>
          <p:nvPr/>
        </p:nvCxnSpPr>
        <p:spPr>
          <a:xfrm flipV="1">
            <a:off x="1873880" y="5221140"/>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Ellipse 66">
            <a:extLst>
              <a:ext uri="{FF2B5EF4-FFF2-40B4-BE49-F238E27FC236}">
                <a16:creationId xmlns:a16="http://schemas.microsoft.com/office/drawing/2014/main" id="{D7C18009-470E-40B3-BB79-EA1D70EFC621}"/>
              </a:ext>
            </a:extLst>
          </p:cNvPr>
          <p:cNvSpPr/>
          <p:nvPr/>
        </p:nvSpPr>
        <p:spPr>
          <a:xfrm>
            <a:off x="3302261" y="4828716"/>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1</a:t>
            </a:r>
            <a:endParaRPr lang="fr-MA" dirty="0"/>
          </a:p>
        </p:txBody>
      </p:sp>
      <p:sp>
        <p:nvSpPr>
          <p:cNvPr id="19" name="Rectangle 18">
            <a:extLst>
              <a:ext uri="{FF2B5EF4-FFF2-40B4-BE49-F238E27FC236}">
                <a16:creationId xmlns:a16="http://schemas.microsoft.com/office/drawing/2014/main" id="{80CB8DD4-6361-43D7-BD23-F9100FFB6DFB}"/>
              </a:ext>
            </a:extLst>
          </p:cNvPr>
          <p:cNvSpPr/>
          <p:nvPr/>
        </p:nvSpPr>
        <p:spPr>
          <a:xfrm>
            <a:off x="315730" y="4981401"/>
            <a:ext cx="284052" cy="369332"/>
          </a:xfrm>
          <a:prstGeom prst="rect">
            <a:avLst/>
          </a:prstGeom>
        </p:spPr>
        <p:txBody>
          <a:bodyPr wrap="none">
            <a:spAutoFit/>
          </a:bodyPr>
          <a:lstStyle/>
          <a:p>
            <a:r>
              <a:rPr lang="ar-MA" dirty="0"/>
              <a:t>و</a:t>
            </a:r>
            <a:endParaRPr lang="fr-FR" dirty="0"/>
          </a:p>
        </p:txBody>
      </p:sp>
      <p:sp>
        <p:nvSpPr>
          <p:cNvPr id="31" name="Rectangle 30">
            <a:extLst>
              <a:ext uri="{FF2B5EF4-FFF2-40B4-BE49-F238E27FC236}">
                <a16:creationId xmlns:a16="http://schemas.microsoft.com/office/drawing/2014/main" id="{CCE1EC8E-CB1E-40C2-92CA-FEF99A76B4CF}"/>
              </a:ext>
            </a:extLst>
          </p:cNvPr>
          <p:cNvSpPr/>
          <p:nvPr/>
        </p:nvSpPr>
        <p:spPr>
          <a:xfrm>
            <a:off x="2312745" y="4809299"/>
            <a:ext cx="284052" cy="369332"/>
          </a:xfrm>
          <a:prstGeom prst="rect">
            <a:avLst/>
          </a:prstGeom>
        </p:spPr>
        <p:txBody>
          <a:bodyPr wrap="none">
            <a:spAutoFit/>
          </a:bodyPr>
          <a:lstStyle/>
          <a:p>
            <a:r>
              <a:rPr lang="ar-MA" dirty="0"/>
              <a:t>و</a:t>
            </a:r>
            <a:endParaRPr lang="fr-FR" dirty="0"/>
          </a:p>
        </p:txBody>
      </p:sp>
      <p:sp>
        <p:nvSpPr>
          <p:cNvPr id="4" name="Rectangle 3">
            <a:extLst>
              <a:ext uri="{FF2B5EF4-FFF2-40B4-BE49-F238E27FC236}">
                <a16:creationId xmlns:a16="http://schemas.microsoft.com/office/drawing/2014/main" id="{4646C26F-2F3F-4347-B2C0-A77DD258615F}"/>
              </a:ext>
            </a:extLst>
          </p:cNvPr>
          <p:cNvSpPr/>
          <p:nvPr/>
        </p:nvSpPr>
        <p:spPr>
          <a:xfrm>
            <a:off x="227929" y="3382770"/>
            <a:ext cx="644728" cy="369332"/>
          </a:xfrm>
          <a:prstGeom prst="rect">
            <a:avLst/>
          </a:prstGeom>
        </p:spPr>
        <p:txBody>
          <a:bodyPr wrap="none">
            <a:spAutoFit/>
          </a:bodyPr>
          <a:lstStyle/>
          <a:p>
            <a:r>
              <a:rPr lang="ar-MA" dirty="0"/>
              <a:t>التقوى</a:t>
            </a:r>
            <a:endParaRPr lang="fr-FR" dirty="0"/>
          </a:p>
        </p:txBody>
      </p:sp>
      <p:sp>
        <p:nvSpPr>
          <p:cNvPr id="46" name="Ellipse 45">
            <a:extLst>
              <a:ext uri="{FF2B5EF4-FFF2-40B4-BE49-F238E27FC236}">
                <a16:creationId xmlns:a16="http://schemas.microsoft.com/office/drawing/2014/main" id="{C808071E-A16A-442E-96A4-52677869DB28}"/>
              </a:ext>
            </a:extLst>
          </p:cNvPr>
          <p:cNvSpPr/>
          <p:nvPr/>
        </p:nvSpPr>
        <p:spPr>
          <a:xfrm>
            <a:off x="1016705" y="3293317"/>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0</a:t>
            </a:r>
            <a:endParaRPr lang="fr-MA" dirty="0"/>
          </a:p>
        </p:txBody>
      </p:sp>
      <p:cxnSp>
        <p:nvCxnSpPr>
          <p:cNvPr id="47" name="Connecteur droit avec flèche 46">
            <a:extLst>
              <a:ext uri="{FF2B5EF4-FFF2-40B4-BE49-F238E27FC236}">
                <a16:creationId xmlns:a16="http://schemas.microsoft.com/office/drawing/2014/main" id="{DCF8A7A7-0BF5-4C8C-AC41-7834213E1F16}"/>
              </a:ext>
            </a:extLst>
          </p:cNvPr>
          <p:cNvCxnSpPr/>
          <p:nvPr/>
        </p:nvCxnSpPr>
        <p:spPr>
          <a:xfrm flipV="1">
            <a:off x="1873158" y="3661014"/>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Ellipse 47">
            <a:extLst>
              <a:ext uri="{FF2B5EF4-FFF2-40B4-BE49-F238E27FC236}">
                <a16:creationId xmlns:a16="http://schemas.microsoft.com/office/drawing/2014/main" id="{461E8177-10EA-41B5-AE3A-2D71AC654E75}"/>
              </a:ext>
            </a:extLst>
          </p:cNvPr>
          <p:cNvSpPr/>
          <p:nvPr/>
        </p:nvSpPr>
        <p:spPr>
          <a:xfrm>
            <a:off x="3286778" y="3330394"/>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1</a:t>
            </a:r>
            <a:endParaRPr lang="fr-MA" dirty="0"/>
          </a:p>
        </p:txBody>
      </p:sp>
      <p:cxnSp>
        <p:nvCxnSpPr>
          <p:cNvPr id="49" name="Connecteur droit avec flèche 48">
            <a:extLst>
              <a:ext uri="{FF2B5EF4-FFF2-40B4-BE49-F238E27FC236}">
                <a16:creationId xmlns:a16="http://schemas.microsoft.com/office/drawing/2014/main" id="{D9AA42B9-80E0-4E72-BFF6-0FB9592BB24D}"/>
              </a:ext>
            </a:extLst>
          </p:cNvPr>
          <p:cNvCxnSpPr/>
          <p:nvPr/>
        </p:nvCxnSpPr>
        <p:spPr>
          <a:xfrm flipV="1">
            <a:off x="4130814" y="3663918"/>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Ellipse 49">
            <a:extLst>
              <a:ext uri="{FF2B5EF4-FFF2-40B4-BE49-F238E27FC236}">
                <a16:creationId xmlns:a16="http://schemas.microsoft.com/office/drawing/2014/main" id="{77D977CF-78CD-42C0-92D3-B05682FFDACE}"/>
              </a:ext>
            </a:extLst>
          </p:cNvPr>
          <p:cNvSpPr/>
          <p:nvPr/>
        </p:nvSpPr>
        <p:spPr>
          <a:xfrm>
            <a:off x="5552603" y="3330394"/>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2</a:t>
            </a:r>
            <a:endParaRPr lang="fr-MA" dirty="0"/>
          </a:p>
        </p:txBody>
      </p:sp>
      <p:sp>
        <p:nvSpPr>
          <p:cNvPr id="5" name="Rectangle 4">
            <a:extLst>
              <a:ext uri="{FF2B5EF4-FFF2-40B4-BE49-F238E27FC236}">
                <a16:creationId xmlns:a16="http://schemas.microsoft.com/office/drawing/2014/main" id="{7DDFEE5C-E441-4568-B72C-4F2B989E3606}"/>
              </a:ext>
            </a:extLst>
          </p:cNvPr>
          <p:cNvSpPr/>
          <p:nvPr/>
        </p:nvSpPr>
        <p:spPr>
          <a:xfrm>
            <a:off x="2423938" y="3294883"/>
            <a:ext cx="232756" cy="369332"/>
          </a:xfrm>
          <a:prstGeom prst="rect">
            <a:avLst/>
          </a:prstGeom>
        </p:spPr>
        <p:txBody>
          <a:bodyPr wrap="none">
            <a:spAutoFit/>
          </a:bodyPr>
          <a:lstStyle/>
          <a:p>
            <a:r>
              <a:rPr lang="ar-MA" dirty="0"/>
              <a:t>ا</a:t>
            </a:r>
            <a:endParaRPr lang="fr-FR" dirty="0"/>
          </a:p>
        </p:txBody>
      </p:sp>
      <p:sp>
        <p:nvSpPr>
          <p:cNvPr id="6" name="Rectangle 5">
            <a:extLst>
              <a:ext uri="{FF2B5EF4-FFF2-40B4-BE49-F238E27FC236}">
                <a16:creationId xmlns:a16="http://schemas.microsoft.com/office/drawing/2014/main" id="{FBF0633A-BDDF-40EF-A612-D945C1A5FC56}"/>
              </a:ext>
            </a:extLst>
          </p:cNvPr>
          <p:cNvSpPr/>
          <p:nvPr/>
        </p:nvSpPr>
        <p:spPr>
          <a:xfrm>
            <a:off x="4694996" y="3298413"/>
            <a:ext cx="301686" cy="369332"/>
          </a:xfrm>
          <a:prstGeom prst="rect">
            <a:avLst/>
          </a:prstGeom>
        </p:spPr>
        <p:txBody>
          <a:bodyPr wrap="none">
            <a:spAutoFit/>
          </a:bodyPr>
          <a:lstStyle/>
          <a:p>
            <a:r>
              <a:rPr lang="ar-MA" dirty="0"/>
              <a:t>ل</a:t>
            </a:r>
            <a:endParaRPr lang="fr-FR" dirty="0"/>
          </a:p>
        </p:txBody>
      </p:sp>
      <p:cxnSp>
        <p:nvCxnSpPr>
          <p:cNvPr id="54" name="Connecteur droit avec flèche 53">
            <a:extLst>
              <a:ext uri="{FF2B5EF4-FFF2-40B4-BE49-F238E27FC236}">
                <a16:creationId xmlns:a16="http://schemas.microsoft.com/office/drawing/2014/main" id="{8601C835-ACCE-4681-9366-08FACA58D56D}"/>
              </a:ext>
            </a:extLst>
          </p:cNvPr>
          <p:cNvCxnSpPr/>
          <p:nvPr/>
        </p:nvCxnSpPr>
        <p:spPr>
          <a:xfrm flipV="1">
            <a:off x="6391858" y="3664813"/>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Ellipse 54">
            <a:extLst>
              <a:ext uri="{FF2B5EF4-FFF2-40B4-BE49-F238E27FC236}">
                <a16:creationId xmlns:a16="http://schemas.microsoft.com/office/drawing/2014/main" id="{60D89F2A-95E9-455A-BD8E-C558AE023DF2}"/>
              </a:ext>
            </a:extLst>
          </p:cNvPr>
          <p:cNvSpPr/>
          <p:nvPr/>
        </p:nvSpPr>
        <p:spPr>
          <a:xfrm>
            <a:off x="7791661" y="3323662"/>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3</a:t>
            </a:r>
            <a:endParaRPr lang="fr-MA" dirty="0"/>
          </a:p>
        </p:txBody>
      </p:sp>
      <p:sp>
        <p:nvSpPr>
          <p:cNvPr id="15" name="Rectangle 14">
            <a:extLst>
              <a:ext uri="{FF2B5EF4-FFF2-40B4-BE49-F238E27FC236}">
                <a16:creationId xmlns:a16="http://schemas.microsoft.com/office/drawing/2014/main" id="{3DF6C635-CADA-452B-A0B7-E34B2F3706FB}"/>
              </a:ext>
            </a:extLst>
          </p:cNvPr>
          <p:cNvSpPr/>
          <p:nvPr/>
        </p:nvSpPr>
        <p:spPr>
          <a:xfrm>
            <a:off x="6948589" y="3306234"/>
            <a:ext cx="276609" cy="369332"/>
          </a:xfrm>
          <a:prstGeom prst="rect">
            <a:avLst/>
          </a:prstGeom>
        </p:spPr>
        <p:txBody>
          <a:bodyPr wrap="square">
            <a:spAutoFit/>
          </a:bodyPr>
          <a:lstStyle/>
          <a:p>
            <a:r>
              <a:rPr lang="ar-MA" dirty="0"/>
              <a:t>ت</a:t>
            </a:r>
            <a:endParaRPr lang="fr-FR" dirty="0"/>
          </a:p>
        </p:txBody>
      </p:sp>
      <p:cxnSp>
        <p:nvCxnSpPr>
          <p:cNvPr id="56" name="Connecteur droit avec flèche 55">
            <a:extLst>
              <a:ext uri="{FF2B5EF4-FFF2-40B4-BE49-F238E27FC236}">
                <a16:creationId xmlns:a16="http://schemas.microsoft.com/office/drawing/2014/main" id="{463B8CAC-674E-4429-BC06-34F22753ED4D}"/>
              </a:ext>
            </a:extLst>
          </p:cNvPr>
          <p:cNvCxnSpPr/>
          <p:nvPr/>
        </p:nvCxnSpPr>
        <p:spPr>
          <a:xfrm flipV="1">
            <a:off x="8649166" y="3659357"/>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Ellipse 56">
            <a:extLst>
              <a:ext uri="{FF2B5EF4-FFF2-40B4-BE49-F238E27FC236}">
                <a16:creationId xmlns:a16="http://schemas.microsoft.com/office/drawing/2014/main" id="{A60B4C37-C2A3-4DB6-ACFC-C64DCB74F827}"/>
              </a:ext>
            </a:extLst>
          </p:cNvPr>
          <p:cNvSpPr/>
          <p:nvPr/>
        </p:nvSpPr>
        <p:spPr>
          <a:xfrm>
            <a:off x="10030719" y="3322005"/>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MA" dirty="0"/>
              <a:t>4</a:t>
            </a:r>
          </a:p>
        </p:txBody>
      </p:sp>
      <p:sp>
        <p:nvSpPr>
          <p:cNvPr id="16" name="Rectangle 15">
            <a:extLst>
              <a:ext uri="{FF2B5EF4-FFF2-40B4-BE49-F238E27FC236}">
                <a16:creationId xmlns:a16="http://schemas.microsoft.com/office/drawing/2014/main" id="{F3A51F60-097B-4856-BD83-23C03E1C0085}"/>
              </a:ext>
            </a:extLst>
          </p:cNvPr>
          <p:cNvSpPr/>
          <p:nvPr/>
        </p:nvSpPr>
        <p:spPr>
          <a:xfrm>
            <a:off x="9237274" y="3323872"/>
            <a:ext cx="319318" cy="369332"/>
          </a:xfrm>
          <a:prstGeom prst="rect">
            <a:avLst/>
          </a:prstGeom>
        </p:spPr>
        <p:txBody>
          <a:bodyPr wrap="none">
            <a:spAutoFit/>
          </a:bodyPr>
          <a:lstStyle/>
          <a:p>
            <a:r>
              <a:rPr lang="ar-MA" dirty="0"/>
              <a:t>ق</a:t>
            </a:r>
            <a:endParaRPr lang="fr-FR" dirty="0"/>
          </a:p>
        </p:txBody>
      </p:sp>
      <p:cxnSp>
        <p:nvCxnSpPr>
          <p:cNvPr id="76" name="Connecteur droit avec flèche 75">
            <a:extLst>
              <a:ext uri="{FF2B5EF4-FFF2-40B4-BE49-F238E27FC236}">
                <a16:creationId xmlns:a16="http://schemas.microsoft.com/office/drawing/2014/main" id="{54713C5B-6685-427A-B624-0E62AFCCA2C6}"/>
              </a:ext>
            </a:extLst>
          </p:cNvPr>
          <p:cNvCxnSpPr/>
          <p:nvPr/>
        </p:nvCxnSpPr>
        <p:spPr>
          <a:xfrm flipV="1">
            <a:off x="4085905" y="6046895"/>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Ellipse 76">
            <a:extLst>
              <a:ext uri="{FF2B5EF4-FFF2-40B4-BE49-F238E27FC236}">
                <a16:creationId xmlns:a16="http://schemas.microsoft.com/office/drawing/2014/main" id="{11B63627-C7E7-4FF2-A6E5-2CD1F44B0ADD}"/>
              </a:ext>
            </a:extLst>
          </p:cNvPr>
          <p:cNvSpPr/>
          <p:nvPr/>
        </p:nvSpPr>
        <p:spPr>
          <a:xfrm>
            <a:off x="5511723" y="5709458"/>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2</a:t>
            </a:r>
            <a:endParaRPr lang="fr-MA" dirty="0"/>
          </a:p>
        </p:txBody>
      </p:sp>
      <p:cxnSp>
        <p:nvCxnSpPr>
          <p:cNvPr id="78" name="Connecteur droit avec flèche 77">
            <a:extLst>
              <a:ext uri="{FF2B5EF4-FFF2-40B4-BE49-F238E27FC236}">
                <a16:creationId xmlns:a16="http://schemas.microsoft.com/office/drawing/2014/main" id="{FF81AC61-FCED-41CE-B2BD-AAF79DA85BA8}"/>
              </a:ext>
            </a:extLst>
          </p:cNvPr>
          <p:cNvCxnSpPr/>
          <p:nvPr/>
        </p:nvCxnSpPr>
        <p:spPr>
          <a:xfrm flipV="1">
            <a:off x="6391858" y="6024737"/>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Ellipse 78">
            <a:extLst>
              <a:ext uri="{FF2B5EF4-FFF2-40B4-BE49-F238E27FC236}">
                <a16:creationId xmlns:a16="http://schemas.microsoft.com/office/drawing/2014/main" id="{7BFF9248-EC8B-4E57-A952-27D003B0D3B6}"/>
              </a:ext>
            </a:extLst>
          </p:cNvPr>
          <p:cNvSpPr/>
          <p:nvPr/>
        </p:nvSpPr>
        <p:spPr>
          <a:xfrm>
            <a:off x="7780421" y="5659588"/>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3</a:t>
            </a:r>
            <a:endParaRPr lang="fr-MA" dirty="0"/>
          </a:p>
        </p:txBody>
      </p:sp>
      <p:sp>
        <p:nvSpPr>
          <p:cNvPr id="33" name="Rectangle 32">
            <a:extLst>
              <a:ext uri="{FF2B5EF4-FFF2-40B4-BE49-F238E27FC236}">
                <a16:creationId xmlns:a16="http://schemas.microsoft.com/office/drawing/2014/main" id="{D4A65A10-6098-49DB-911B-2F1AF7CB79CA}"/>
              </a:ext>
            </a:extLst>
          </p:cNvPr>
          <p:cNvSpPr/>
          <p:nvPr/>
        </p:nvSpPr>
        <p:spPr>
          <a:xfrm>
            <a:off x="6977019" y="5690039"/>
            <a:ext cx="306494" cy="369332"/>
          </a:xfrm>
          <a:prstGeom prst="rect">
            <a:avLst/>
          </a:prstGeom>
        </p:spPr>
        <p:txBody>
          <a:bodyPr wrap="none">
            <a:spAutoFit/>
          </a:bodyPr>
          <a:lstStyle/>
          <a:p>
            <a:r>
              <a:rPr lang="ar-MA" dirty="0"/>
              <a:t>ل</a:t>
            </a:r>
            <a:endParaRPr lang="fr-FR" dirty="0"/>
          </a:p>
        </p:txBody>
      </p:sp>
      <p:cxnSp>
        <p:nvCxnSpPr>
          <p:cNvPr id="64" name="Connecteur droit avec flèche 63">
            <a:extLst>
              <a:ext uri="{FF2B5EF4-FFF2-40B4-BE49-F238E27FC236}">
                <a16:creationId xmlns:a16="http://schemas.microsoft.com/office/drawing/2014/main" id="{FEB74306-0F93-49F3-89CF-96217D780007}"/>
              </a:ext>
            </a:extLst>
          </p:cNvPr>
          <p:cNvCxnSpPr/>
          <p:nvPr/>
        </p:nvCxnSpPr>
        <p:spPr>
          <a:xfrm flipV="1">
            <a:off x="10802166" y="3654148"/>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7D9050F3-3C5C-493D-A844-353C4D7F56B4}"/>
              </a:ext>
            </a:extLst>
          </p:cNvPr>
          <p:cNvSpPr/>
          <p:nvPr/>
        </p:nvSpPr>
        <p:spPr>
          <a:xfrm>
            <a:off x="11331012" y="3261336"/>
            <a:ext cx="284052" cy="369332"/>
          </a:xfrm>
          <a:prstGeom prst="rect">
            <a:avLst/>
          </a:prstGeom>
        </p:spPr>
        <p:txBody>
          <a:bodyPr wrap="none">
            <a:spAutoFit/>
          </a:bodyPr>
          <a:lstStyle/>
          <a:p>
            <a:r>
              <a:rPr lang="ar-MA" dirty="0"/>
              <a:t>و</a:t>
            </a:r>
            <a:endParaRPr lang="fr-FR" dirty="0"/>
          </a:p>
        </p:txBody>
      </p:sp>
      <p:cxnSp>
        <p:nvCxnSpPr>
          <p:cNvPr id="51" name="Connecteur droit avec flèche 50">
            <a:extLst>
              <a:ext uri="{FF2B5EF4-FFF2-40B4-BE49-F238E27FC236}">
                <a16:creationId xmlns:a16="http://schemas.microsoft.com/office/drawing/2014/main" id="{3CBF6107-7D8D-42CB-8C8B-F03ED2B0E657}"/>
              </a:ext>
            </a:extLst>
          </p:cNvPr>
          <p:cNvCxnSpPr/>
          <p:nvPr/>
        </p:nvCxnSpPr>
        <p:spPr>
          <a:xfrm flipV="1">
            <a:off x="1040687" y="4395158"/>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553BEB1B-7C6D-4D73-B090-729B7250B6CB}"/>
              </a:ext>
            </a:extLst>
          </p:cNvPr>
          <p:cNvSpPr/>
          <p:nvPr/>
        </p:nvSpPr>
        <p:spPr>
          <a:xfrm>
            <a:off x="1569533" y="3998078"/>
            <a:ext cx="332142" cy="369332"/>
          </a:xfrm>
          <a:prstGeom prst="rect">
            <a:avLst/>
          </a:prstGeom>
        </p:spPr>
        <p:txBody>
          <a:bodyPr wrap="none">
            <a:spAutoFit/>
          </a:bodyPr>
          <a:lstStyle/>
          <a:p>
            <a:r>
              <a:rPr lang="ar-MA" dirty="0">
                <a:latin typeface="JF-Flat"/>
              </a:rPr>
              <a:t>ى</a:t>
            </a:r>
            <a:endParaRPr lang="fr-FR" dirty="0"/>
          </a:p>
        </p:txBody>
      </p:sp>
      <p:sp>
        <p:nvSpPr>
          <p:cNvPr id="20" name="Rectangle 19">
            <a:extLst>
              <a:ext uri="{FF2B5EF4-FFF2-40B4-BE49-F238E27FC236}">
                <a16:creationId xmlns:a16="http://schemas.microsoft.com/office/drawing/2014/main" id="{073D02FB-2D33-4628-84EA-2F808F6B6B0A}"/>
              </a:ext>
            </a:extLst>
          </p:cNvPr>
          <p:cNvSpPr/>
          <p:nvPr/>
        </p:nvSpPr>
        <p:spPr>
          <a:xfrm>
            <a:off x="315730" y="2604479"/>
            <a:ext cx="519694" cy="369332"/>
          </a:xfrm>
          <a:prstGeom prst="rect">
            <a:avLst/>
          </a:prstGeom>
        </p:spPr>
        <p:txBody>
          <a:bodyPr wrap="none">
            <a:spAutoFit/>
          </a:bodyPr>
          <a:lstStyle/>
          <a:p>
            <a:r>
              <a:rPr lang="ar-MA" dirty="0">
                <a:latin typeface="JF-Flat"/>
              </a:rPr>
              <a:t>كذب</a:t>
            </a:r>
            <a:endParaRPr lang="fr-FR" dirty="0"/>
          </a:p>
        </p:txBody>
      </p:sp>
      <p:sp>
        <p:nvSpPr>
          <p:cNvPr id="59" name="Ellipse 58">
            <a:extLst>
              <a:ext uri="{FF2B5EF4-FFF2-40B4-BE49-F238E27FC236}">
                <a16:creationId xmlns:a16="http://schemas.microsoft.com/office/drawing/2014/main" id="{9750D88C-BAB3-4F37-AEC1-465CF994D2D8}"/>
              </a:ext>
            </a:extLst>
          </p:cNvPr>
          <p:cNvSpPr/>
          <p:nvPr/>
        </p:nvSpPr>
        <p:spPr>
          <a:xfrm>
            <a:off x="1016705" y="2481382"/>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0</a:t>
            </a:r>
            <a:endParaRPr lang="fr-MA" dirty="0"/>
          </a:p>
        </p:txBody>
      </p:sp>
      <p:cxnSp>
        <p:nvCxnSpPr>
          <p:cNvPr id="61" name="Connecteur droit avec flèche 60">
            <a:extLst>
              <a:ext uri="{FF2B5EF4-FFF2-40B4-BE49-F238E27FC236}">
                <a16:creationId xmlns:a16="http://schemas.microsoft.com/office/drawing/2014/main" id="{EC8383C5-D55D-4E7E-AC5D-537D91415B3D}"/>
              </a:ext>
            </a:extLst>
          </p:cNvPr>
          <p:cNvCxnSpPr/>
          <p:nvPr/>
        </p:nvCxnSpPr>
        <p:spPr>
          <a:xfrm flipV="1">
            <a:off x="1861570" y="2793384"/>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Ellipse 61">
            <a:extLst>
              <a:ext uri="{FF2B5EF4-FFF2-40B4-BE49-F238E27FC236}">
                <a16:creationId xmlns:a16="http://schemas.microsoft.com/office/drawing/2014/main" id="{E68CF19B-A917-4425-A308-B241282148A0}"/>
              </a:ext>
            </a:extLst>
          </p:cNvPr>
          <p:cNvSpPr/>
          <p:nvPr/>
        </p:nvSpPr>
        <p:spPr>
          <a:xfrm>
            <a:off x="3261768" y="2481084"/>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1</a:t>
            </a:r>
            <a:endParaRPr lang="fr-MA" dirty="0"/>
          </a:p>
        </p:txBody>
      </p:sp>
      <p:cxnSp>
        <p:nvCxnSpPr>
          <p:cNvPr id="63" name="Connecteur droit avec flèche 62">
            <a:extLst>
              <a:ext uri="{FF2B5EF4-FFF2-40B4-BE49-F238E27FC236}">
                <a16:creationId xmlns:a16="http://schemas.microsoft.com/office/drawing/2014/main" id="{503F8E62-D973-4D7F-AC8D-0F5E1CEA0050}"/>
              </a:ext>
            </a:extLst>
          </p:cNvPr>
          <p:cNvCxnSpPr/>
          <p:nvPr/>
        </p:nvCxnSpPr>
        <p:spPr>
          <a:xfrm flipV="1">
            <a:off x="4134548" y="2791057"/>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Ellipse 70">
            <a:extLst>
              <a:ext uri="{FF2B5EF4-FFF2-40B4-BE49-F238E27FC236}">
                <a16:creationId xmlns:a16="http://schemas.microsoft.com/office/drawing/2014/main" id="{D7F33509-15F8-478A-9B0B-5D7E9260E91B}"/>
              </a:ext>
            </a:extLst>
          </p:cNvPr>
          <p:cNvSpPr/>
          <p:nvPr/>
        </p:nvSpPr>
        <p:spPr>
          <a:xfrm>
            <a:off x="5567326" y="2481084"/>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2</a:t>
            </a:r>
            <a:endParaRPr lang="fr-MA" dirty="0"/>
          </a:p>
        </p:txBody>
      </p:sp>
      <p:sp>
        <p:nvSpPr>
          <p:cNvPr id="21" name="Rectangle 20">
            <a:extLst>
              <a:ext uri="{FF2B5EF4-FFF2-40B4-BE49-F238E27FC236}">
                <a16:creationId xmlns:a16="http://schemas.microsoft.com/office/drawing/2014/main" id="{3B27430D-BFA4-4381-9405-84AFF03CDFAF}"/>
              </a:ext>
            </a:extLst>
          </p:cNvPr>
          <p:cNvSpPr/>
          <p:nvPr/>
        </p:nvSpPr>
        <p:spPr>
          <a:xfrm>
            <a:off x="2384023" y="2454592"/>
            <a:ext cx="324128" cy="369332"/>
          </a:xfrm>
          <a:prstGeom prst="rect">
            <a:avLst/>
          </a:prstGeom>
        </p:spPr>
        <p:txBody>
          <a:bodyPr wrap="none">
            <a:spAutoFit/>
          </a:bodyPr>
          <a:lstStyle/>
          <a:p>
            <a:r>
              <a:rPr lang="ar-MA" dirty="0">
                <a:latin typeface="JF-Flat"/>
              </a:rPr>
              <a:t>ك</a:t>
            </a:r>
            <a:endParaRPr lang="fr-FR" dirty="0"/>
          </a:p>
        </p:txBody>
      </p:sp>
      <p:sp>
        <p:nvSpPr>
          <p:cNvPr id="22" name="Rectangle 21">
            <a:extLst>
              <a:ext uri="{FF2B5EF4-FFF2-40B4-BE49-F238E27FC236}">
                <a16:creationId xmlns:a16="http://schemas.microsoft.com/office/drawing/2014/main" id="{2A29FC24-8E51-41AA-91E3-42F2FA033FC4}"/>
              </a:ext>
            </a:extLst>
          </p:cNvPr>
          <p:cNvSpPr/>
          <p:nvPr/>
        </p:nvSpPr>
        <p:spPr>
          <a:xfrm>
            <a:off x="4722461" y="2446034"/>
            <a:ext cx="263214" cy="369332"/>
          </a:xfrm>
          <a:prstGeom prst="rect">
            <a:avLst/>
          </a:prstGeom>
        </p:spPr>
        <p:txBody>
          <a:bodyPr wrap="none">
            <a:spAutoFit/>
          </a:bodyPr>
          <a:lstStyle/>
          <a:p>
            <a:r>
              <a:rPr lang="ar-MA" dirty="0">
                <a:latin typeface="JF-Flat"/>
              </a:rPr>
              <a:t>ذ</a:t>
            </a:r>
            <a:endParaRPr lang="fr-FR" dirty="0"/>
          </a:p>
        </p:txBody>
      </p:sp>
      <p:cxnSp>
        <p:nvCxnSpPr>
          <p:cNvPr id="73" name="Connecteur droit avec flèche 72">
            <a:extLst>
              <a:ext uri="{FF2B5EF4-FFF2-40B4-BE49-F238E27FC236}">
                <a16:creationId xmlns:a16="http://schemas.microsoft.com/office/drawing/2014/main" id="{EAAFF80B-280A-43E2-B529-282401CA348D}"/>
              </a:ext>
            </a:extLst>
          </p:cNvPr>
          <p:cNvCxnSpPr/>
          <p:nvPr/>
        </p:nvCxnSpPr>
        <p:spPr>
          <a:xfrm flipV="1">
            <a:off x="6387104" y="2791052"/>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Ellipse 73">
            <a:extLst>
              <a:ext uri="{FF2B5EF4-FFF2-40B4-BE49-F238E27FC236}">
                <a16:creationId xmlns:a16="http://schemas.microsoft.com/office/drawing/2014/main" id="{30EB649D-F97F-4EFB-BE3A-21155C6BB9EF}"/>
              </a:ext>
            </a:extLst>
          </p:cNvPr>
          <p:cNvSpPr/>
          <p:nvPr/>
        </p:nvSpPr>
        <p:spPr>
          <a:xfrm>
            <a:off x="7814665" y="2454592"/>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3</a:t>
            </a:r>
            <a:endParaRPr lang="fr-MA" dirty="0"/>
          </a:p>
        </p:txBody>
      </p:sp>
      <p:sp>
        <p:nvSpPr>
          <p:cNvPr id="23" name="Rectangle 22">
            <a:extLst>
              <a:ext uri="{FF2B5EF4-FFF2-40B4-BE49-F238E27FC236}">
                <a16:creationId xmlns:a16="http://schemas.microsoft.com/office/drawing/2014/main" id="{501085CE-8559-40EE-8ECA-2BF91DB969F4}"/>
              </a:ext>
            </a:extLst>
          </p:cNvPr>
          <p:cNvSpPr/>
          <p:nvPr/>
        </p:nvSpPr>
        <p:spPr>
          <a:xfrm>
            <a:off x="6895339" y="2454592"/>
            <a:ext cx="349776" cy="369332"/>
          </a:xfrm>
          <a:prstGeom prst="rect">
            <a:avLst/>
          </a:prstGeom>
        </p:spPr>
        <p:txBody>
          <a:bodyPr wrap="none">
            <a:spAutoFit/>
          </a:bodyPr>
          <a:lstStyle/>
          <a:p>
            <a:r>
              <a:rPr lang="ar-MA" dirty="0">
                <a:latin typeface="JF-Flat"/>
              </a:rPr>
              <a:t>ب</a:t>
            </a:r>
            <a:endParaRPr lang="fr-FR" dirty="0"/>
          </a:p>
        </p:txBody>
      </p:sp>
      <p:sp>
        <p:nvSpPr>
          <p:cNvPr id="75" name="Ellipse 74">
            <a:extLst>
              <a:ext uri="{FF2B5EF4-FFF2-40B4-BE49-F238E27FC236}">
                <a16:creationId xmlns:a16="http://schemas.microsoft.com/office/drawing/2014/main" id="{7897006F-248E-41B7-888F-56693A3F35F5}"/>
              </a:ext>
            </a:extLst>
          </p:cNvPr>
          <p:cNvSpPr/>
          <p:nvPr/>
        </p:nvSpPr>
        <p:spPr>
          <a:xfrm>
            <a:off x="10049119" y="5672696"/>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MA" dirty="0"/>
              <a:t>4</a:t>
            </a:r>
          </a:p>
        </p:txBody>
      </p:sp>
      <p:cxnSp>
        <p:nvCxnSpPr>
          <p:cNvPr id="80" name="Connecteur droit avec flèche 79">
            <a:extLst>
              <a:ext uri="{FF2B5EF4-FFF2-40B4-BE49-F238E27FC236}">
                <a16:creationId xmlns:a16="http://schemas.microsoft.com/office/drawing/2014/main" id="{20F09615-2516-490F-9A1B-AE4C162D2948}"/>
              </a:ext>
            </a:extLst>
          </p:cNvPr>
          <p:cNvCxnSpPr/>
          <p:nvPr/>
        </p:nvCxnSpPr>
        <p:spPr>
          <a:xfrm flipV="1">
            <a:off x="8626162" y="6010046"/>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A3A4EE0C-11B3-4E6E-99CC-7B9D63B5C062}"/>
              </a:ext>
            </a:extLst>
          </p:cNvPr>
          <p:cNvSpPr/>
          <p:nvPr/>
        </p:nvSpPr>
        <p:spPr>
          <a:xfrm>
            <a:off x="9165949" y="5633104"/>
            <a:ext cx="332142" cy="369332"/>
          </a:xfrm>
          <a:prstGeom prst="rect">
            <a:avLst/>
          </a:prstGeom>
        </p:spPr>
        <p:txBody>
          <a:bodyPr wrap="none">
            <a:spAutoFit/>
          </a:bodyPr>
          <a:lstStyle/>
          <a:p>
            <a:r>
              <a:rPr lang="ar-MA" dirty="0">
                <a:latin typeface="JF-Flat"/>
              </a:rPr>
              <a:t>ى</a:t>
            </a:r>
            <a:endParaRPr lang="fr-FR" dirty="0"/>
          </a:p>
        </p:txBody>
      </p:sp>
    </p:spTree>
    <p:extLst>
      <p:ext uri="{BB962C8B-B14F-4D97-AF65-F5344CB8AC3E}">
        <p14:creationId xmlns:p14="http://schemas.microsoft.com/office/powerpoint/2010/main" val="2975960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E4B21E5-CC1C-4C77-A2FF-FA107DC29C20}"/>
              </a:ext>
            </a:extLst>
          </p:cNvPr>
          <p:cNvSpPr>
            <a:spLocks noGrp="1"/>
          </p:cNvSpPr>
          <p:nvPr>
            <p:ph type="title"/>
          </p:nvPr>
        </p:nvSpPr>
        <p:spPr/>
        <p:txBody>
          <a:bodyPr/>
          <a:lstStyle/>
          <a:p>
            <a:r>
              <a:rPr lang="fr-FR" b="1" i="1" dirty="0">
                <a:solidFill>
                  <a:srgbClr val="FF0000"/>
                </a:solidFill>
                <a:latin typeface="Arial" panose="020B0604020202020204" pitchFamily="34" charset="0"/>
                <a:cs typeface="Arial" panose="020B0604020202020204" pitchFamily="34" charset="0"/>
              </a:rPr>
              <a:t>Les automates</a:t>
            </a:r>
            <a:endParaRPr lang="fr-FR" dirty="0"/>
          </a:p>
        </p:txBody>
      </p:sp>
      <p:cxnSp>
        <p:nvCxnSpPr>
          <p:cNvPr id="53" name="Connecteur droit avec flèche 52">
            <a:extLst>
              <a:ext uri="{FF2B5EF4-FFF2-40B4-BE49-F238E27FC236}">
                <a16:creationId xmlns:a16="http://schemas.microsoft.com/office/drawing/2014/main" id="{85A809DB-B966-4C4F-A81D-1D3979BCD66F}"/>
              </a:ext>
            </a:extLst>
          </p:cNvPr>
          <p:cNvCxnSpPr/>
          <p:nvPr/>
        </p:nvCxnSpPr>
        <p:spPr>
          <a:xfrm flipV="1">
            <a:off x="1851269" y="6038701"/>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C5B83F52-C29B-4009-804F-334B9A5359EC}"/>
              </a:ext>
            </a:extLst>
          </p:cNvPr>
          <p:cNvSpPr/>
          <p:nvPr/>
        </p:nvSpPr>
        <p:spPr>
          <a:xfrm>
            <a:off x="4609039" y="5627608"/>
            <a:ext cx="367408" cy="369332"/>
          </a:xfrm>
          <a:prstGeom prst="rect">
            <a:avLst/>
          </a:prstGeom>
        </p:spPr>
        <p:txBody>
          <a:bodyPr wrap="none">
            <a:spAutoFit/>
          </a:bodyPr>
          <a:lstStyle/>
          <a:p>
            <a:r>
              <a:rPr lang="ar-MA" dirty="0"/>
              <a:t>ف</a:t>
            </a:r>
            <a:endParaRPr lang="fr-FR" dirty="0"/>
          </a:p>
        </p:txBody>
      </p:sp>
      <p:sp>
        <p:nvSpPr>
          <p:cNvPr id="69" name="Ellipse 68">
            <a:extLst>
              <a:ext uri="{FF2B5EF4-FFF2-40B4-BE49-F238E27FC236}">
                <a16:creationId xmlns:a16="http://schemas.microsoft.com/office/drawing/2014/main" id="{45E987FE-AA8D-4040-BCC2-F74089B886B2}"/>
              </a:ext>
            </a:extLst>
          </p:cNvPr>
          <p:cNvSpPr/>
          <p:nvPr/>
        </p:nvSpPr>
        <p:spPr>
          <a:xfrm>
            <a:off x="1063960" y="5672696"/>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0</a:t>
            </a:r>
            <a:endParaRPr lang="fr-MA" dirty="0"/>
          </a:p>
        </p:txBody>
      </p:sp>
      <p:sp>
        <p:nvSpPr>
          <p:cNvPr id="36" name="Rectangle 35">
            <a:extLst>
              <a:ext uri="{FF2B5EF4-FFF2-40B4-BE49-F238E27FC236}">
                <a16:creationId xmlns:a16="http://schemas.microsoft.com/office/drawing/2014/main" id="{0B776C42-7BF4-4005-94FA-89F210EE5244}"/>
              </a:ext>
            </a:extLst>
          </p:cNvPr>
          <p:cNvSpPr/>
          <p:nvPr/>
        </p:nvSpPr>
        <p:spPr>
          <a:xfrm>
            <a:off x="289475" y="5799319"/>
            <a:ext cx="471604" cy="369332"/>
          </a:xfrm>
          <a:prstGeom prst="rect">
            <a:avLst/>
          </a:prstGeom>
        </p:spPr>
        <p:txBody>
          <a:bodyPr wrap="none">
            <a:spAutoFit/>
          </a:bodyPr>
          <a:lstStyle/>
          <a:p>
            <a:r>
              <a:rPr lang="ar-MA" dirty="0"/>
              <a:t>سفع</a:t>
            </a:r>
            <a:endParaRPr lang="fr-FR" dirty="0"/>
          </a:p>
        </p:txBody>
      </p:sp>
      <p:sp>
        <p:nvSpPr>
          <p:cNvPr id="72" name="Ellipse 71">
            <a:extLst>
              <a:ext uri="{FF2B5EF4-FFF2-40B4-BE49-F238E27FC236}">
                <a16:creationId xmlns:a16="http://schemas.microsoft.com/office/drawing/2014/main" id="{C5B0E2D6-6C03-4B02-A85D-CC42193E6A5A}"/>
              </a:ext>
            </a:extLst>
          </p:cNvPr>
          <p:cNvSpPr/>
          <p:nvPr/>
        </p:nvSpPr>
        <p:spPr>
          <a:xfrm>
            <a:off x="3251404" y="5677479"/>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1</a:t>
            </a:r>
            <a:endParaRPr lang="fr-MA" dirty="0"/>
          </a:p>
        </p:txBody>
      </p:sp>
      <p:sp>
        <p:nvSpPr>
          <p:cNvPr id="37" name="Rectangle 36">
            <a:extLst>
              <a:ext uri="{FF2B5EF4-FFF2-40B4-BE49-F238E27FC236}">
                <a16:creationId xmlns:a16="http://schemas.microsoft.com/office/drawing/2014/main" id="{1A9852BF-B1B8-4893-9499-9F53EA402802}"/>
              </a:ext>
            </a:extLst>
          </p:cNvPr>
          <p:cNvSpPr/>
          <p:nvPr/>
        </p:nvSpPr>
        <p:spPr>
          <a:xfrm>
            <a:off x="2338393" y="5677479"/>
            <a:ext cx="373820" cy="369332"/>
          </a:xfrm>
          <a:prstGeom prst="rect">
            <a:avLst/>
          </a:prstGeom>
        </p:spPr>
        <p:txBody>
          <a:bodyPr wrap="none">
            <a:spAutoFit/>
          </a:bodyPr>
          <a:lstStyle/>
          <a:p>
            <a:r>
              <a:rPr lang="ar-MA" dirty="0"/>
              <a:t>س</a:t>
            </a:r>
            <a:endParaRPr lang="fr-FR" dirty="0"/>
          </a:p>
        </p:txBody>
      </p:sp>
      <p:sp>
        <p:nvSpPr>
          <p:cNvPr id="65" name="Ellipse 64">
            <a:extLst>
              <a:ext uri="{FF2B5EF4-FFF2-40B4-BE49-F238E27FC236}">
                <a16:creationId xmlns:a16="http://schemas.microsoft.com/office/drawing/2014/main" id="{C671E0AC-CFC6-4E8F-8182-0EFF0B5D79A3}"/>
              </a:ext>
            </a:extLst>
          </p:cNvPr>
          <p:cNvSpPr/>
          <p:nvPr/>
        </p:nvSpPr>
        <p:spPr>
          <a:xfrm>
            <a:off x="1016706" y="4860761"/>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0</a:t>
            </a:r>
            <a:endParaRPr lang="fr-MA" dirty="0"/>
          </a:p>
        </p:txBody>
      </p:sp>
      <p:cxnSp>
        <p:nvCxnSpPr>
          <p:cNvPr id="66" name="Connecteur droit avec flèche 65">
            <a:extLst>
              <a:ext uri="{FF2B5EF4-FFF2-40B4-BE49-F238E27FC236}">
                <a16:creationId xmlns:a16="http://schemas.microsoft.com/office/drawing/2014/main" id="{B8337CE0-20BA-45BC-B46A-5697318A930E}"/>
              </a:ext>
            </a:extLst>
          </p:cNvPr>
          <p:cNvCxnSpPr/>
          <p:nvPr/>
        </p:nvCxnSpPr>
        <p:spPr>
          <a:xfrm flipV="1">
            <a:off x="1873880" y="5221140"/>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Ellipse 66">
            <a:extLst>
              <a:ext uri="{FF2B5EF4-FFF2-40B4-BE49-F238E27FC236}">
                <a16:creationId xmlns:a16="http://schemas.microsoft.com/office/drawing/2014/main" id="{D7C18009-470E-40B3-BB79-EA1D70EFC621}"/>
              </a:ext>
            </a:extLst>
          </p:cNvPr>
          <p:cNvSpPr/>
          <p:nvPr/>
        </p:nvSpPr>
        <p:spPr>
          <a:xfrm>
            <a:off x="3302261" y="4828716"/>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1</a:t>
            </a:r>
            <a:endParaRPr lang="fr-MA" dirty="0"/>
          </a:p>
        </p:txBody>
      </p:sp>
      <p:sp>
        <p:nvSpPr>
          <p:cNvPr id="19" name="Rectangle 18">
            <a:extLst>
              <a:ext uri="{FF2B5EF4-FFF2-40B4-BE49-F238E27FC236}">
                <a16:creationId xmlns:a16="http://schemas.microsoft.com/office/drawing/2014/main" id="{80CB8DD4-6361-43D7-BD23-F9100FFB6DFB}"/>
              </a:ext>
            </a:extLst>
          </p:cNvPr>
          <p:cNvSpPr/>
          <p:nvPr/>
        </p:nvSpPr>
        <p:spPr>
          <a:xfrm>
            <a:off x="315730" y="4981401"/>
            <a:ext cx="232756" cy="369332"/>
          </a:xfrm>
          <a:prstGeom prst="rect">
            <a:avLst/>
          </a:prstGeom>
        </p:spPr>
        <p:txBody>
          <a:bodyPr wrap="none">
            <a:spAutoFit/>
          </a:bodyPr>
          <a:lstStyle/>
          <a:p>
            <a:r>
              <a:rPr lang="ar-MA" dirty="0"/>
              <a:t>ا</a:t>
            </a:r>
            <a:endParaRPr lang="fr-FR" dirty="0"/>
          </a:p>
        </p:txBody>
      </p:sp>
      <p:sp>
        <p:nvSpPr>
          <p:cNvPr id="31" name="Rectangle 30">
            <a:extLst>
              <a:ext uri="{FF2B5EF4-FFF2-40B4-BE49-F238E27FC236}">
                <a16:creationId xmlns:a16="http://schemas.microsoft.com/office/drawing/2014/main" id="{CCE1EC8E-CB1E-40C2-92CA-FEF99A76B4CF}"/>
              </a:ext>
            </a:extLst>
          </p:cNvPr>
          <p:cNvSpPr/>
          <p:nvPr/>
        </p:nvSpPr>
        <p:spPr>
          <a:xfrm>
            <a:off x="2312745" y="4809299"/>
            <a:ext cx="232756" cy="369332"/>
          </a:xfrm>
          <a:prstGeom prst="rect">
            <a:avLst/>
          </a:prstGeom>
        </p:spPr>
        <p:txBody>
          <a:bodyPr wrap="none">
            <a:spAutoFit/>
          </a:bodyPr>
          <a:lstStyle/>
          <a:p>
            <a:r>
              <a:rPr lang="ar-MA" dirty="0"/>
              <a:t>ا</a:t>
            </a:r>
            <a:endParaRPr lang="fr-FR" dirty="0"/>
          </a:p>
        </p:txBody>
      </p:sp>
      <p:sp>
        <p:nvSpPr>
          <p:cNvPr id="4" name="Rectangle 3">
            <a:extLst>
              <a:ext uri="{FF2B5EF4-FFF2-40B4-BE49-F238E27FC236}">
                <a16:creationId xmlns:a16="http://schemas.microsoft.com/office/drawing/2014/main" id="{4646C26F-2F3F-4347-B2C0-A77DD258615F}"/>
              </a:ext>
            </a:extLst>
          </p:cNvPr>
          <p:cNvSpPr/>
          <p:nvPr/>
        </p:nvSpPr>
        <p:spPr>
          <a:xfrm>
            <a:off x="290021" y="3382769"/>
            <a:ext cx="439544" cy="369332"/>
          </a:xfrm>
          <a:prstGeom prst="rect">
            <a:avLst/>
          </a:prstGeom>
        </p:spPr>
        <p:txBody>
          <a:bodyPr wrap="none">
            <a:spAutoFit/>
          </a:bodyPr>
          <a:lstStyle/>
          <a:p>
            <a:r>
              <a:rPr lang="ar-MA" dirty="0"/>
              <a:t>ينته</a:t>
            </a:r>
            <a:endParaRPr lang="fr-FR" dirty="0"/>
          </a:p>
        </p:txBody>
      </p:sp>
      <p:sp>
        <p:nvSpPr>
          <p:cNvPr id="46" name="Ellipse 45">
            <a:extLst>
              <a:ext uri="{FF2B5EF4-FFF2-40B4-BE49-F238E27FC236}">
                <a16:creationId xmlns:a16="http://schemas.microsoft.com/office/drawing/2014/main" id="{C808071E-A16A-442E-96A4-52677869DB28}"/>
              </a:ext>
            </a:extLst>
          </p:cNvPr>
          <p:cNvSpPr/>
          <p:nvPr/>
        </p:nvSpPr>
        <p:spPr>
          <a:xfrm>
            <a:off x="1016705" y="3293317"/>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0</a:t>
            </a:r>
            <a:endParaRPr lang="fr-MA" dirty="0"/>
          </a:p>
        </p:txBody>
      </p:sp>
      <p:cxnSp>
        <p:nvCxnSpPr>
          <p:cNvPr id="47" name="Connecteur droit avec flèche 46">
            <a:extLst>
              <a:ext uri="{FF2B5EF4-FFF2-40B4-BE49-F238E27FC236}">
                <a16:creationId xmlns:a16="http://schemas.microsoft.com/office/drawing/2014/main" id="{DCF8A7A7-0BF5-4C8C-AC41-7834213E1F16}"/>
              </a:ext>
            </a:extLst>
          </p:cNvPr>
          <p:cNvCxnSpPr/>
          <p:nvPr/>
        </p:nvCxnSpPr>
        <p:spPr>
          <a:xfrm flipV="1">
            <a:off x="1873158" y="3661014"/>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Ellipse 47">
            <a:extLst>
              <a:ext uri="{FF2B5EF4-FFF2-40B4-BE49-F238E27FC236}">
                <a16:creationId xmlns:a16="http://schemas.microsoft.com/office/drawing/2014/main" id="{461E8177-10EA-41B5-AE3A-2D71AC654E75}"/>
              </a:ext>
            </a:extLst>
          </p:cNvPr>
          <p:cNvSpPr/>
          <p:nvPr/>
        </p:nvSpPr>
        <p:spPr>
          <a:xfrm>
            <a:off x="3286778" y="3330394"/>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1</a:t>
            </a:r>
            <a:endParaRPr lang="fr-MA" dirty="0"/>
          </a:p>
        </p:txBody>
      </p:sp>
      <p:cxnSp>
        <p:nvCxnSpPr>
          <p:cNvPr id="49" name="Connecteur droit avec flèche 48">
            <a:extLst>
              <a:ext uri="{FF2B5EF4-FFF2-40B4-BE49-F238E27FC236}">
                <a16:creationId xmlns:a16="http://schemas.microsoft.com/office/drawing/2014/main" id="{D9AA42B9-80E0-4E72-BFF6-0FB9592BB24D}"/>
              </a:ext>
            </a:extLst>
          </p:cNvPr>
          <p:cNvCxnSpPr/>
          <p:nvPr/>
        </p:nvCxnSpPr>
        <p:spPr>
          <a:xfrm flipV="1">
            <a:off x="4130814" y="3663918"/>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Ellipse 49">
            <a:extLst>
              <a:ext uri="{FF2B5EF4-FFF2-40B4-BE49-F238E27FC236}">
                <a16:creationId xmlns:a16="http://schemas.microsoft.com/office/drawing/2014/main" id="{77D977CF-78CD-42C0-92D3-B05682FFDACE}"/>
              </a:ext>
            </a:extLst>
          </p:cNvPr>
          <p:cNvSpPr/>
          <p:nvPr/>
        </p:nvSpPr>
        <p:spPr>
          <a:xfrm>
            <a:off x="5552603" y="3330394"/>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2</a:t>
            </a:r>
            <a:endParaRPr lang="fr-MA" dirty="0"/>
          </a:p>
        </p:txBody>
      </p:sp>
      <p:sp>
        <p:nvSpPr>
          <p:cNvPr id="5" name="Rectangle 4">
            <a:extLst>
              <a:ext uri="{FF2B5EF4-FFF2-40B4-BE49-F238E27FC236}">
                <a16:creationId xmlns:a16="http://schemas.microsoft.com/office/drawing/2014/main" id="{7DDFEE5C-E441-4568-B72C-4F2B989E3606}"/>
              </a:ext>
            </a:extLst>
          </p:cNvPr>
          <p:cNvSpPr/>
          <p:nvPr/>
        </p:nvSpPr>
        <p:spPr>
          <a:xfrm>
            <a:off x="2423938" y="3294883"/>
            <a:ext cx="332142" cy="369332"/>
          </a:xfrm>
          <a:prstGeom prst="rect">
            <a:avLst/>
          </a:prstGeom>
        </p:spPr>
        <p:txBody>
          <a:bodyPr wrap="none">
            <a:spAutoFit/>
          </a:bodyPr>
          <a:lstStyle/>
          <a:p>
            <a:r>
              <a:rPr lang="ar-MA" dirty="0"/>
              <a:t>ي</a:t>
            </a:r>
            <a:endParaRPr lang="fr-FR" dirty="0"/>
          </a:p>
        </p:txBody>
      </p:sp>
      <p:sp>
        <p:nvSpPr>
          <p:cNvPr id="6" name="Rectangle 5">
            <a:extLst>
              <a:ext uri="{FF2B5EF4-FFF2-40B4-BE49-F238E27FC236}">
                <a16:creationId xmlns:a16="http://schemas.microsoft.com/office/drawing/2014/main" id="{FBF0633A-BDDF-40EF-A612-D945C1A5FC56}"/>
              </a:ext>
            </a:extLst>
          </p:cNvPr>
          <p:cNvSpPr/>
          <p:nvPr/>
        </p:nvSpPr>
        <p:spPr>
          <a:xfrm>
            <a:off x="4694996" y="3298413"/>
            <a:ext cx="306494" cy="369332"/>
          </a:xfrm>
          <a:prstGeom prst="rect">
            <a:avLst/>
          </a:prstGeom>
        </p:spPr>
        <p:txBody>
          <a:bodyPr wrap="none">
            <a:spAutoFit/>
          </a:bodyPr>
          <a:lstStyle/>
          <a:p>
            <a:r>
              <a:rPr lang="ar-MA" dirty="0"/>
              <a:t>ن</a:t>
            </a:r>
            <a:endParaRPr lang="fr-FR" dirty="0"/>
          </a:p>
        </p:txBody>
      </p:sp>
      <p:cxnSp>
        <p:nvCxnSpPr>
          <p:cNvPr id="54" name="Connecteur droit avec flèche 53">
            <a:extLst>
              <a:ext uri="{FF2B5EF4-FFF2-40B4-BE49-F238E27FC236}">
                <a16:creationId xmlns:a16="http://schemas.microsoft.com/office/drawing/2014/main" id="{8601C835-ACCE-4681-9366-08FACA58D56D}"/>
              </a:ext>
            </a:extLst>
          </p:cNvPr>
          <p:cNvCxnSpPr/>
          <p:nvPr/>
        </p:nvCxnSpPr>
        <p:spPr>
          <a:xfrm flipV="1">
            <a:off x="6391858" y="3664813"/>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Ellipse 54">
            <a:extLst>
              <a:ext uri="{FF2B5EF4-FFF2-40B4-BE49-F238E27FC236}">
                <a16:creationId xmlns:a16="http://schemas.microsoft.com/office/drawing/2014/main" id="{60D89F2A-95E9-455A-BD8E-C558AE023DF2}"/>
              </a:ext>
            </a:extLst>
          </p:cNvPr>
          <p:cNvSpPr/>
          <p:nvPr/>
        </p:nvSpPr>
        <p:spPr>
          <a:xfrm>
            <a:off x="7791661" y="3323662"/>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3</a:t>
            </a:r>
            <a:endParaRPr lang="fr-MA" dirty="0"/>
          </a:p>
        </p:txBody>
      </p:sp>
      <p:sp>
        <p:nvSpPr>
          <p:cNvPr id="15" name="Rectangle 14">
            <a:extLst>
              <a:ext uri="{FF2B5EF4-FFF2-40B4-BE49-F238E27FC236}">
                <a16:creationId xmlns:a16="http://schemas.microsoft.com/office/drawing/2014/main" id="{3DF6C635-CADA-452B-A0B7-E34B2F3706FB}"/>
              </a:ext>
            </a:extLst>
          </p:cNvPr>
          <p:cNvSpPr/>
          <p:nvPr/>
        </p:nvSpPr>
        <p:spPr>
          <a:xfrm>
            <a:off x="6948589" y="3306234"/>
            <a:ext cx="276609" cy="369332"/>
          </a:xfrm>
          <a:prstGeom prst="rect">
            <a:avLst/>
          </a:prstGeom>
        </p:spPr>
        <p:txBody>
          <a:bodyPr wrap="square">
            <a:spAutoFit/>
          </a:bodyPr>
          <a:lstStyle/>
          <a:p>
            <a:r>
              <a:rPr lang="ar-MA" dirty="0"/>
              <a:t>ت</a:t>
            </a:r>
            <a:endParaRPr lang="fr-FR" dirty="0"/>
          </a:p>
        </p:txBody>
      </p:sp>
      <p:cxnSp>
        <p:nvCxnSpPr>
          <p:cNvPr id="56" name="Connecteur droit avec flèche 55">
            <a:extLst>
              <a:ext uri="{FF2B5EF4-FFF2-40B4-BE49-F238E27FC236}">
                <a16:creationId xmlns:a16="http://schemas.microsoft.com/office/drawing/2014/main" id="{463B8CAC-674E-4429-BC06-34F22753ED4D}"/>
              </a:ext>
            </a:extLst>
          </p:cNvPr>
          <p:cNvCxnSpPr/>
          <p:nvPr/>
        </p:nvCxnSpPr>
        <p:spPr>
          <a:xfrm flipV="1">
            <a:off x="8649166" y="3659357"/>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Ellipse 56">
            <a:extLst>
              <a:ext uri="{FF2B5EF4-FFF2-40B4-BE49-F238E27FC236}">
                <a16:creationId xmlns:a16="http://schemas.microsoft.com/office/drawing/2014/main" id="{A60B4C37-C2A3-4DB6-ACFC-C64DCB74F827}"/>
              </a:ext>
            </a:extLst>
          </p:cNvPr>
          <p:cNvSpPr/>
          <p:nvPr/>
        </p:nvSpPr>
        <p:spPr>
          <a:xfrm>
            <a:off x="10030719" y="3322005"/>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MA" dirty="0"/>
              <a:t>4</a:t>
            </a:r>
          </a:p>
        </p:txBody>
      </p:sp>
      <p:sp>
        <p:nvSpPr>
          <p:cNvPr id="16" name="Rectangle 15">
            <a:extLst>
              <a:ext uri="{FF2B5EF4-FFF2-40B4-BE49-F238E27FC236}">
                <a16:creationId xmlns:a16="http://schemas.microsoft.com/office/drawing/2014/main" id="{F3A51F60-097B-4856-BD83-23C03E1C0085}"/>
              </a:ext>
            </a:extLst>
          </p:cNvPr>
          <p:cNvSpPr/>
          <p:nvPr/>
        </p:nvSpPr>
        <p:spPr>
          <a:xfrm>
            <a:off x="9237274" y="3323872"/>
            <a:ext cx="250390" cy="369332"/>
          </a:xfrm>
          <a:prstGeom prst="rect">
            <a:avLst/>
          </a:prstGeom>
        </p:spPr>
        <p:txBody>
          <a:bodyPr wrap="none">
            <a:spAutoFit/>
          </a:bodyPr>
          <a:lstStyle/>
          <a:p>
            <a:r>
              <a:rPr lang="ar-MA" dirty="0"/>
              <a:t>ه</a:t>
            </a:r>
            <a:endParaRPr lang="fr-FR" dirty="0"/>
          </a:p>
        </p:txBody>
      </p:sp>
      <p:cxnSp>
        <p:nvCxnSpPr>
          <p:cNvPr id="76" name="Connecteur droit avec flèche 75">
            <a:extLst>
              <a:ext uri="{FF2B5EF4-FFF2-40B4-BE49-F238E27FC236}">
                <a16:creationId xmlns:a16="http://schemas.microsoft.com/office/drawing/2014/main" id="{54713C5B-6685-427A-B624-0E62AFCCA2C6}"/>
              </a:ext>
            </a:extLst>
          </p:cNvPr>
          <p:cNvCxnSpPr/>
          <p:nvPr/>
        </p:nvCxnSpPr>
        <p:spPr>
          <a:xfrm flipV="1">
            <a:off x="4085905" y="6046895"/>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Ellipse 76">
            <a:extLst>
              <a:ext uri="{FF2B5EF4-FFF2-40B4-BE49-F238E27FC236}">
                <a16:creationId xmlns:a16="http://schemas.microsoft.com/office/drawing/2014/main" id="{11B63627-C7E7-4FF2-A6E5-2CD1F44B0ADD}"/>
              </a:ext>
            </a:extLst>
          </p:cNvPr>
          <p:cNvSpPr/>
          <p:nvPr/>
        </p:nvSpPr>
        <p:spPr>
          <a:xfrm>
            <a:off x="5511723" y="5709458"/>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2</a:t>
            </a:r>
            <a:endParaRPr lang="fr-MA" dirty="0"/>
          </a:p>
        </p:txBody>
      </p:sp>
      <p:cxnSp>
        <p:nvCxnSpPr>
          <p:cNvPr id="78" name="Connecteur droit avec flèche 77">
            <a:extLst>
              <a:ext uri="{FF2B5EF4-FFF2-40B4-BE49-F238E27FC236}">
                <a16:creationId xmlns:a16="http://schemas.microsoft.com/office/drawing/2014/main" id="{FF81AC61-FCED-41CE-B2BD-AAF79DA85BA8}"/>
              </a:ext>
            </a:extLst>
          </p:cNvPr>
          <p:cNvCxnSpPr/>
          <p:nvPr/>
        </p:nvCxnSpPr>
        <p:spPr>
          <a:xfrm flipV="1">
            <a:off x="6391858" y="6024737"/>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Ellipse 78">
            <a:extLst>
              <a:ext uri="{FF2B5EF4-FFF2-40B4-BE49-F238E27FC236}">
                <a16:creationId xmlns:a16="http://schemas.microsoft.com/office/drawing/2014/main" id="{7BFF9248-EC8B-4E57-A952-27D003B0D3B6}"/>
              </a:ext>
            </a:extLst>
          </p:cNvPr>
          <p:cNvSpPr/>
          <p:nvPr/>
        </p:nvSpPr>
        <p:spPr>
          <a:xfrm>
            <a:off x="7780421" y="5659588"/>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3</a:t>
            </a:r>
            <a:endParaRPr lang="fr-MA" dirty="0"/>
          </a:p>
        </p:txBody>
      </p:sp>
      <p:sp>
        <p:nvSpPr>
          <p:cNvPr id="33" name="Rectangle 32">
            <a:extLst>
              <a:ext uri="{FF2B5EF4-FFF2-40B4-BE49-F238E27FC236}">
                <a16:creationId xmlns:a16="http://schemas.microsoft.com/office/drawing/2014/main" id="{D4A65A10-6098-49DB-911B-2F1AF7CB79CA}"/>
              </a:ext>
            </a:extLst>
          </p:cNvPr>
          <p:cNvSpPr/>
          <p:nvPr/>
        </p:nvSpPr>
        <p:spPr>
          <a:xfrm>
            <a:off x="6977019" y="5690039"/>
            <a:ext cx="309700" cy="369332"/>
          </a:xfrm>
          <a:prstGeom prst="rect">
            <a:avLst/>
          </a:prstGeom>
        </p:spPr>
        <p:txBody>
          <a:bodyPr wrap="none">
            <a:spAutoFit/>
          </a:bodyPr>
          <a:lstStyle/>
          <a:p>
            <a:r>
              <a:rPr lang="ar-MA" dirty="0"/>
              <a:t>ع</a:t>
            </a:r>
            <a:endParaRPr lang="fr-FR" dirty="0"/>
          </a:p>
        </p:txBody>
      </p:sp>
      <p:sp>
        <p:nvSpPr>
          <p:cNvPr id="20" name="Rectangle 19">
            <a:extLst>
              <a:ext uri="{FF2B5EF4-FFF2-40B4-BE49-F238E27FC236}">
                <a16:creationId xmlns:a16="http://schemas.microsoft.com/office/drawing/2014/main" id="{073D02FB-2D33-4628-84EA-2F808F6B6B0A}"/>
              </a:ext>
            </a:extLst>
          </p:cNvPr>
          <p:cNvSpPr/>
          <p:nvPr/>
        </p:nvSpPr>
        <p:spPr>
          <a:xfrm>
            <a:off x="315730" y="2604479"/>
            <a:ext cx="519694" cy="369332"/>
          </a:xfrm>
          <a:prstGeom prst="rect">
            <a:avLst/>
          </a:prstGeom>
        </p:spPr>
        <p:txBody>
          <a:bodyPr wrap="none">
            <a:spAutoFit/>
          </a:bodyPr>
          <a:lstStyle/>
          <a:p>
            <a:r>
              <a:rPr lang="ar-MA" dirty="0"/>
              <a:t>يرى</a:t>
            </a:r>
            <a:endParaRPr lang="fr-FR" dirty="0"/>
          </a:p>
        </p:txBody>
      </p:sp>
      <p:sp>
        <p:nvSpPr>
          <p:cNvPr id="59" name="Ellipse 58">
            <a:extLst>
              <a:ext uri="{FF2B5EF4-FFF2-40B4-BE49-F238E27FC236}">
                <a16:creationId xmlns:a16="http://schemas.microsoft.com/office/drawing/2014/main" id="{9750D88C-BAB3-4F37-AEC1-465CF994D2D8}"/>
              </a:ext>
            </a:extLst>
          </p:cNvPr>
          <p:cNvSpPr/>
          <p:nvPr/>
        </p:nvSpPr>
        <p:spPr>
          <a:xfrm>
            <a:off x="1016705" y="2481382"/>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0</a:t>
            </a:r>
            <a:endParaRPr lang="fr-MA" dirty="0"/>
          </a:p>
        </p:txBody>
      </p:sp>
      <p:cxnSp>
        <p:nvCxnSpPr>
          <p:cNvPr id="61" name="Connecteur droit avec flèche 60">
            <a:extLst>
              <a:ext uri="{FF2B5EF4-FFF2-40B4-BE49-F238E27FC236}">
                <a16:creationId xmlns:a16="http://schemas.microsoft.com/office/drawing/2014/main" id="{EC8383C5-D55D-4E7E-AC5D-537D91415B3D}"/>
              </a:ext>
            </a:extLst>
          </p:cNvPr>
          <p:cNvCxnSpPr/>
          <p:nvPr/>
        </p:nvCxnSpPr>
        <p:spPr>
          <a:xfrm flipV="1">
            <a:off x="1861570" y="2793384"/>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Ellipse 61">
            <a:extLst>
              <a:ext uri="{FF2B5EF4-FFF2-40B4-BE49-F238E27FC236}">
                <a16:creationId xmlns:a16="http://schemas.microsoft.com/office/drawing/2014/main" id="{E68CF19B-A917-4425-A308-B241282148A0}"/>
              </a:ext>
            </a:extLst>
          </p:cNvPr>
          <p:cNvSpPr/>
          <p:nvPr/>
        </p:nvSpPr>
        <p:spPr>
          <a:xfrm>
            <a:off x="3261768" y="2481084"/>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1</a:t>
            </a:r>
            <a:endParaRPr lang="fr-MA" dirty="0"/>
          </a:p>
        </p:txBody>
      </p:sp>
      <p:cxnSp>
        <p:nvCxnSpPr>
          <p:cNvPr id="63" name="Connecteur droit avec flèche 62">
            <a:extLst>
              <a:ext uri="{FF2B5EF4-FFF2-40B4-BE49-F238E27FC236}">
                <a16:creationId xmlns:a16="http://schemas.microsoft.com/office/drawing/2014/main" id="{503F8E62-D973-4D7F-AC8D-0F5E1CEA0050}"/>
              </a:ext>
            </a:extLst>
          </p:cNvPr>
          <p:cNvCxnSpPr/>
          <p:nvPr/>
        </p:nvCxnSpPr>
        <p:spPr>
          <a:xfrm flipV="1">
            <a:off x="4134548" y="2791057"/>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Ellipse 70">
            <a:extLst>
              <a:ext uri="{FF2B5EF4-FFF2-40B4-BE49-F238E27FC236}">
                <a16:creationId xmlns:a16="http://schemas.microsoft.com/office/drawing/2014/main" id="{D7F33509-15F8-478A-9B0B-5D7E9260E91B}"/>
              </a:ext>
            </a:extLst>
          </p:cNvPr>
          <p:cNvSpPr/>
          <p:nvPr/>
        </p:nvSpPr>
        <p:spPr>
          <a:xfrm>
            <a:off x="5567326" y="2481084"/>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2</a:t>
            </a:r>
            <a:endParaRPr lang="fr-MA" dirty="0"/>
          </a:p>
        </p:txBody>
      </p:sp>
      <p:sp>
        <p:nvSpPr>
          <p:cNvPr id="21" name="Rectangle 20">
            <a:extLst>
              <a:ext uri="{FF2B5EF4-FFF2-40B4-BE49-F238E27FC236}">
                <a16:creationId xmlns:a16="http://schemas.microsoft.com/office/drawing/2014/main" id="{3B27430D-BFA4-4381-9405-84AFF03CDFAF}"/>
              </a:ext>
            </a:extLst>
          </p:cNvPr>
          <p:cNvSpPr/>
          <p:nvPr/>
        </p:nvSpPr>
        <p:spPr>
          <a:xfrm>
            <a:off x="2384023" y="2454592"/>
            <a:ext cx="332142" cy="369332"/>
          </a:xfrm>
          <a:prstGeom prst="rect">
            <a:avLst/>
          </a:prstGeom>
        </p:spPr>
        <p:txBody>
          <a:bodyPr wrap="none">
            <a:spAutoFit/>
          </a:bodyPr>
          <a:lstStyle/>
          <a:p>
            <a:r>
              <a:rPr lang="ar-MA" dirty="0"/>
              <a:t>ي</a:t>
            </a:r>
            <a:endParaRPr lang="fr-FR" dirty="0"/>
          </a:p>
        </p:txBody>
      </p:sp>
      <p:sp>
        <p:nvSpPr>
          <p:cNvPr id="22" name="Rectangle 21">
            <a:extLst>
              <a:ext uri="{FF2B5EF4-FFF2-40B4-BE49-F238E27FC236}">
                <a16:creationId xmlns:a16="http://schemas.microsoft.com/office/drawing/2014/main" id="{2A29FC24-8E51-41AA-91E3-42F2FA033FC4}"/>
              </a:ext>
            </a:extLst>
          </p:cNvPr>
          <p:cNvSpPr/>
          <p:nvPr/>
        </p:nvSpPr>
        <p:spPr>
          <a:xfrm>
            <a:off x="4722461" y="2446034"/>
            <a:ext cx="296876" cy="369332"/>
          </a:xfrm>
          <a:prstGeom prst="rect">
            <a:avLst/>
          </a:prstGeom>
        </p:spPr>
        <p:txBody>
          <a:bodyPr wrap="none">
            <a:spAutoFit/>
          </a:bodyPr>
          <a:lstStyle/>
          <a:p>
            <a:r>
              <a:rPr lang="ar-MA" dirty="0"/>
              <a:t>ر</a:t>
            </a:r>
            <a:endParaRPr lang="fr-FR" dirty="0"/>
          </a:p>
        </p:txBody>
      </p:sp>
      <p:cxnSp>
        <p:nvCxnSpPr>
          <p:cNvPr id="73" name="Connecteur droit avec flèche 72">
            <a:extLst>
              <a:ext uri="{FF2B5EF4-FFF2-40B4-BE49-F238E27FC236}">
                <a16:creationId xmlns:a16="http://schemas.microsoft.com/office/drawing/2014/main" id="{EAAFF80B-280A-43E2-B529-282401CA348D}"/>
              </a:ext>
            </a:extLst>
          </p:cNvPr>
          <p:cNvCxnSpPr/>
          <p:nvPr/>
        </p:nvCxnSpPr>
        <p:spPr>
          <a:xfrm flipV="1">
            <a:off x="6387104" y="2791052"/>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Ellipse 73">
            <a:extLst>
              <a:ext uri="{FF2B5EF4-FFF2-40B4-BE49-F238E27FC236}">
                <a16:creationId xmlns:a16="http://schemas.microsoft.com/office/drawing/2014/main" id="{30EB649D-F97F-4EFB-BE3A-21155C6BB9EF}"/>
              </a:ext>
            </a:extLst>
          </p:cNvPr>
          <p:cNvSpPr/>
          <p:nvPr/>
        </p:nvSpPr>
        <p:spPr>
          <a:xfrm>
            <a:off x="7814665" y="2454592"/>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3</a:t>
            </a:r>
            <a:endParaRPr lang="fr-MA" dirty="0"/>
          </a:p>
        </p:txBody>
      </p:sp>
      <p:sp>
        <p:nvSpPr>
          <p:cNvPr id="23" name="Rectangle 22">
            <a:extLst>
              <a:ext uri="{FF2B5EF4-FFF2-40B4-BE49-F238E27FC236}">
                <a16:creationId xmlns:a16="http://schemas.microsoft.com/office/drawing/2014/main" id="{501085CE-8559-40EE-8ECA-2BF91DB969F4}"/>
              </a:ext>
            </a:extLst>
          </p:cNvPr>
          <p:cNvSpPr/>
          <p:nvPr/>
        </p:nvSpPr>
        <p:spPr>
          <a:xfrm>
            <a:off x="6895339" y="2454592"/>
            <a:ext cx="332142" cy="369332"/>
          </a:xfrm>
          <a:prstGeom prst="rect">
            <a:avLst/>
          </a:prstGeom>
        </p:spPr>
        <p:txBody>
          <a:bodyPr wrap="none">
            <a:spAutoFit/>
          </a:bodyPr>
          <a:lstStyle/>
          <a:p>
            <a:r>
              <a:rPr lang="ar-MA" dirty="0"/>
              <a:t>ى</a:t>
            </a:r>
            <a:endParaRPr lang="fr-FR" dirty="0"/>
          </a:p>
        </p:txBody>
      </p:sp>
      <p:sp>
        <p:nvSpPr>
          <p:cNvPr id="3" name="Rectangle 2">
            <a:extLst>
              <a:ext uri="{FF2B5EF4-FFF2-40B4-BE49-F238E27FC236}">
                <a16:creationId xmlns:a16="http://schemas.microsoft.com/office/drawing/2014/main" id="{F586AE98-DDFD-497A-B288-CC7E594FECD6}"/>
              </a:ext>
            </a:extLst>
          </p:cNvPr>
          <p:cNvSpPr/>
          <p:nvPr/>
        </p:nvSpPr>
        <p:spPr>
          <a:xfrm>
            <a:off x="316030" y="4182085"/>
            <a:ext cx="306494" cy="369332"/>
          </a:xfrm>
          <a:prstGeom prst="rect">
            <a:avLst/>
          </a:prstGeom>
        </p:spPr>
        <p:txBody>
          <a:bodyPr wrap="none">
            <a:spAutoFit/>
          </a:bodyPr>
          <a:lstStyle/>
          <a:p>
            <a:r>
              <a:rPr lang="ar-MA" dirty="0">
                <a:latin typeface="JF-Flat"/>
              </a:rPr>
              <a:t>ن</a:t>
            </a:r>
            <a:endParaRPr lang="fr-FR" dirty="0"/>
          </a:p>
        </p:txBody>
      </p:sp>
      <p:sp>
        <p:nvSpPr>
          <p:cNvPr id="60" name="Ellipse 59">
            <a:extLst>
              <a:ext uri="{FF2B5EF4-FFF2-40B4-BE49-F238E27FC236}">
                <a16:creationId xmlns:a16="http://schemas.microsoft.com/office/drawing/2014/main" id="{5133DD1A-B88C-4B66-B79C-CC55B08D8074}"/>
              </a:ext>
            </a:extLst>
          </p:cNvPr>
          <p:cNvSpPr/>
          <p:nvPr/>
        </p:nvSpPr>
        <p:spPr>
          <a:xfrm>
            <a:off x="1027069" y="4048826"/>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0</a:t>
            </a:r>
            <a:endParaRPr lang="fr-MA" dirty="0"/>
          </a:p>
        </p:txBody>
      </p:sp>
      <p:cxnSp>
        <p:nvCxnSpPr>
          <p:cNvPr id="68" name="Connecteur droit avec flèche 67">
            <a:extLst>
              <a:ext uri="{FF2B5EF4-FFF2-40B4-BE49-F238E27FC236}">
                <a16:creationId xmlns:a16="http://schemas.microsoft.com/office/drawing/2014/main" id="{68438264-B6F9-4F4D-9CE0-D09C5D471047}"/>
              </a:ext>
            </a:extLst>
          </p:cNvPr>
          <p:cNvCxnSpPr/>
          <p:nvPr/>
        </p:nvCxnSpPr>
        <p:spPr>
          <a:xfrm flipV="1">
            <a:off x="1861570" y="4380849"/>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Ellipse 69">
            <a:extLst>
              <a:ext uri="{FF2B5EF4-FFF2-40B4-BE49-F238E27FC236}">
                <a16:creationId xmlns:a16="http://schemas.microsoft.com/office/drawing/2014/main" id="{AE241791-7FE4-4E7D-8A59-7F531349A164}"/>
              </a:ext>
            </a:extLst>
          </p:cNvPr>
          <p:cNvSpPr/>
          <p:nvPr/>
        </p:nvSpPr>
        <p:spPr>
          <a:xfrm>
            <a:off x="3302261" y="4059225"/>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1</a:t>
            </a:r>
            <a:endParaRPr lang="fr-MA" dirty="0"/>
          </a:p>
        </p:txBody>
      </p:sp>
      <p:sp>
        <p:nvSpPr>
          <p:cNvPr id="81" name="Rectangle 80">
            <a:extLst>
              <a:ext uri="{FF2B5EF4-FFF2-40B4-BE49-F238E27FC236}">
                <a16:creationId xmlns:a16="http://schemas.microsoft.com/office/drawing/2014/main" id="{6CC15E04-C4A7-4DD2-ACB3-CADD5B44D619}"/>
              </a:ext>
            </a:extLst>
          </p:cNvPr>
          <p:cNvSpPr/>
          <p:nvPr/>
        </p:nvSpPr>
        <p:spPr>
          <a:xfrm>
            <a:off x="2436762" y="4059225"/>
            <a:ext cx="306494" cy="369332"/>
          </a:xfrm>
          <a:prstGeom prst="rect">
            <a:avLst/>
          </a:prstGeom>
        </p:spPr>
        <p:txBody>
          <a:bodyPr wrap="none">
            <a:spAutoFit/>
          </a:bodyPr>
          <a:lstStyle/>
          <a:p>
            <a:r>
              <a:rPr lang="ar-MA" dirty="0">
                <a:latin typeface="JF-Flat"/>
              </a:rPr>
              <a:t>ن</a:t>
            </a:r>
            <a:endParaRPr lang="fr-FR" dirty="0"/>
          </a:p>
        </p:txBody>
      </p:sp>
    </p:spTree>
    <p:extLst>
      <p:ext uri="{BB962C8B-B14F-4D97-AF65-F5344CB8AC3E}">
        <p14:creationId xmlns:p14="http://schemas.microsoft.com/office/powerpoint/2010/main" val="34397487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E4B21E5-CC1C-4C77-A2FF-FA107DC29C20}"/>
              </a:ext>
            </a:extLst>
          </p:cNvPr>
          <p:cNvSpPr>
            <a:spLocks noGrp="1"/>
          </p:cNvSpPr>
          <p:nvPr>
            <p:ph type="title"/>
          </p:nvPr>
        </p:nvSpPr>
        <p:spPr/>
        <p:txBody>
          <a:bodyPr/>
          <a:lstStyle/>
          <a:p>
            <a:r>
              <a:rPr lang="fr-FR" b="1" i="1" dirty="0">
                <a:solidFill>
                  <a:srgbClr val="FF0000"/>
                </a:solidFill>
                <a:latin typeface="Arial" panose="020B0604020202020204" pitchFamily="34" charset="0"/>
                <a:cs typeface="Arial" panose="020B0604020202020204" pitchFamily="34" charset="0"/>
              </a:rPr>
              <a:t>Les automates</a:t>
            </a:r>
            <a:endParaRPr lang="fr-FR" dirty="0"/>
          </a:p>
        </p:txBody>
      </p:sp>
      <p:cxnSp>
        <p:nvCxnSpPr>
          <p:cNvPr id="53" name="Connecteur droit avec flèche 52">
            <a:extLst>
              <a:ext uri="{FF2B5EF4-FFF2-40B4-BE49-F238E27FC236}">
                <a16:creationId xmlns:a16="http://schemas.microsoft.com/office/drawing/2014/main" id="{85A809DB-B966-4C4F-A81D-1D3979BCD66F}"/>
              </a:ext>
            </a:extLst>
          </p:cNvPr>
          <p:cNvCxnSpPr/>
          <p:nvPr/>
        </p:nvCxnSpPr>
        <p:spPr>
          <a:xfrm flipV="1">
            <a:off x="1851269" y="6038701"/>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C5B83F52-C29B-4009-804F-334B9A5359EC}"/>
              </a:ext>
            </a:extLst>
          </p:cNvPr>
          <p:cNvSpPr/>
          <p:nvPr/>
        </p:nvSpPr>
        <p:spPr>
          <a:xfrm>
            <a:off x="4609039" y="5627608"/>
            <a:ext cx="232756" cy="369332"/>
          </a:xfrm>
          <a:prstGeom prst="rect">
            <a:avLst/>
          </a:prstGeom>
        </p:spPr>
        <p:txBody>
          <a:bodyPr wrap="none">
            <a:spAutoFit/>
          </a:bodyPr>
          <a:lstStyle/>
          <a:p>
            <a:r>
              <a:rPr lang="ar-MA" dirty="0"/>
              <a:t>ا</a:t>
            </a:r>
            <a:endParaRPr lang="fr-FR" dirty="0"/>
          </a:p>
        </p:txBody>
      </p:sp>
      <p:sp>
        <p:nvSpPr>
          <p:cNvPr id="69" name="Ellipse 68">
            <a:extLst>
              <a:ext uri="{FF2B5EF4-FFF2-40B4-BE49-F238E27FC236}">
                <a16:creationId xmlns:a16="http://schemas.microsoft.com/office/drawing/2014/main" id="{45E987FE-AA8D-4040-BCC2-F74089B886B2}"/>
              </a:ext>
            </a:extLst>
          </p:cNvPr>
          <p:cNvSpPr/>
          <p:nvPr/>
        </p:nvSpPr>
        <p:spPr>
          <a:xfrm>
            <a:off x="1011617" y="5659588"/>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0</a:t>
            </a:r>
            <a:endParaRPr lang="fr-MA" dirty="0"/>
          </a:p>
        </p:txBody>
      </p:sp>
      <p:sp>
        <p:nvSpPr>
          <p:cNvPr id="36" name="Rectangle 35">
            <a:extLst>
              <a:ext uri="{FF2B5EF4-FFF2-40B4-BE49-F238E27FC236}">
                <a16:creationId xmlns:a16="http://schemas.microsoft.com/office/drawing/2014/main" id="{0B776C42-7BF4-4005-94FA-89F210EE5244}"/>
              </a:ext>
            </a:extLst>
          </p:cNvPr>
          <p:cNvSpPr/>
          <p:nvPr/>
        </p:nvSpPr>
        <p:spPr>
          <a:xfrm>
            <a:off x="198411" y="5790574"/>
            <a:ext cx="550151" cy="369332"/>
          </a:xfrm>
          <a:prstGeom prst="rect">
            <a:avLst/>
          </a:prstGeom>
        </p:spPr>
        <p:txBody>
          <a:bodyPr wrap="none">
            <a:spAutoFit/>
          </a:bodyPr>
          <a:lstStyle/>
          <a:p>
            <a:r>
              <a:rPr lang="ar-MA" dirty="0"/>
              <a:t>كاذبة</a:t>
            </a:r>
            <a:endParaRPr lang="fr-FR" dirty="0"/>
          </a:p>
        </p:txBody>
      </p:sp>
      <p:sp>
        <p:nvSpPr>
          <p:cNvPr id="72" name="Ellipse 71">
            <a:extLst>
              <a:ext uri="{FF2B5EF4-FFF2-40B4-BE49-F238E27FC236}">
                <a16:creationId xmlns:a16="http://schemas.microsoft.com/office/drawing/2014/main" id="{C5B0E2D6-6C03-4B02-A85D-CC42193E6A5A}"/>
              </a:ext>
            </a:extLst>
          </p:cNvPr>
          <p:cNvSpPr/>
          <p:nvPr/>
        </p:nvSpPr>
        <p:spPr>
          <a:xfrm>
            <a:off x="3251404" y="5677479"/>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1</a:t>
            </a:r>
            <a:endParaRPr lang="fr-MA" dirty="0"/>
          </a:p>
        </p:txBody>
      </p:sp>
      <p:sp>
        <p:nvSpPr>
          <p:cNvPr id="37" name="Rectangle 36">
            <a:extLst>
              <a:ext uri="{FF2B5EF4-FFF2-40B4-BE49-F238E27FC236}">
                <a16:creationId xmlns:a16="http://schemas.microsoft.com/office/drawing/2014/main" id="{1A9852BF-B1B8-4893-9499-9F53EA402802}"/>
              </a:ext>
            </a:extLst>
          </p:cNvPr>
          <p:cNvSpPr/>
          <p:nvPr/>
        </p:nvSpPr>
        <p:spPr>
          <a:xfrm>
            <a:off x="2338252" y="5646633"/>
            <a:ext cx="324128" cy="369332"/>
          </a:xfrm>
          <a:prstGeom prst="rect">
            <a:avLst/>
          </a:prstGeom>
        </p:spPr>
        <p:txBody>
          <a:bodyPr wrap="none">
            <a:spAutoFit/>
          </a:bodyPr>
          <a:lstStyle/>
          <a:p>
            <a:r>
              <a:rPr lang="ar-MA" dirty="0"/>
              <a:t>ك</a:t>
            </a:r>
            <a:endParaRPr lang="fr-FR" dirty="0"/>
          </a:p>
        </p:txBody>
      </p:sp>
      <p:sp>
        <p:nvSpPr>
          <p:cNvPr id="65" name="Ellipse 64">
            <a:extLst>
              <a:ext uri="{FF2B5EF4-FFF2-40B4-BE49-F238E27FC236}">
                <a16:creationId xmlns:a16="http://schemas.microsoft.com/office/drawing/2014/main" id="{C671E0AC-CFC6-4E8F-8182-0EFF0B5D79A3}"/>
              </a:ext>
            </a:extLst>
          </p:cNvPr>
          <p:cNvSpPr/>
          <p:nvPr/>
        </p:nvSpPr>
        <p:spPr>
          <a:xfrm>
            <a:off x="67770" y="4835790"/>
            <a:ext cx="834501" cy="67470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6</a:t>
            </a:r>
            <a:endParaRPr lang="fr-MA" dirty="0"/>
          </a:p>
        </p:txBody>
      </p:sp>
      <p:sp>
        <p:nvSpPr>
          <p:cNvPr id="46" name="Ellipse 45">
            <a:extLst>
              <a:ext uri="{FF2B5EF4-FFF2-40B4-BE49-F238E27FC236}">
                <a16:creationId xmlns:a16="http://schemas.microsoft.com/office/drawing/2014/main" id="{C808071E-A16A-442E-96A4-52677869DB28}"/>
              </a:ext>
            </a:extLst>
          </p:cNvPr>
          <p:cNvSpPr/>
          <p:nvPr/>
        </p:nvSpPr>
        <p:spPr>
          <a:xfrm>
            <a:off x="67771" y="3251693"/>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5</a:t>
            </a:r>
            <a:endParaRPr lang="fr-MA" dirty="0"/>
          </a:p>
        </p:txBody>
      </p:sp>
      <p:cxnSp>
        <p:nvCxnSpPr>
          <p:cNvPr id="47" name="Connecteur droit avec flèche 46">
            <a:extLst>
              <a:ext uri="{FF2B5EF4-FFF2-40B4-BE49-F238E27FC236}">
                <a16:creationId xmlns:a16="http://schemas.microsoft.com/office/drawing/2014/main" id="{DCF8A7A7-0BF5-4C8C-AC41-7834213E1F16}"/>
              </a:ext>
            </a:extLst>
          </p:cNvPr>
          <p:cNvCxnSpPr/>
          <p:nvPr/>
        </p:nvCxnSpPr>
        <p:spPr>
          <a:xfrm flipV="1">
            <a:off x="895716" y="3601529"/>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Ellipse 47">
            <a:extLst>
              <a:ext uri="{FF2B5EF4-FFF2-40B4-BE49-F238E27FC236}">
                <a16:creationId xmlns:a16="http://schemas.microsoft.com/office/drawing/2014/main" id="{461E8177-10EA-41B5-AE3A-2D71AC654E75}"/>
              </a:ext>
            </a:extLst>
          </p:cNvPr>
          <p:cNvSpPr/>
          <p:nvPr/>
        </p:nvSpPr>
        <p:spPr>
          <a:xfrm>
            <a:off x="2303962" y="3260357"/>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6</a:t>
            </a:r>
            <a:endParaRPr lang="fr-MA" dirty="0"/>
          </a:p>
        </p:txBody>
      </p:sp>
      <p:cxnSp>
        <p:nvCxnSpPr>
          <p:cNvPr id="49" name="Connecteur droit avec flèche 48">
            <a:extLst>
              <a:ext uri="{FF2B5EF4-FFF2-40B4-BE49-F238E27FC236}">
                <a16:creationId xmlns:a16="http://schemas.microsoft.com/office/drawing/2014/main" id="{D9AA42B9-80E0-4E72-BFF6-0FB9592BB24D}"/>
              </a:ext>
            </a:extLst>
          </p:cNvPr>
          <p:cNvCxnSpPr/>
          <p:nvPr/>
        </p:nvCxnSpPr>
        <p:spPr>
          <a:xfrm flipV="1">
            <a:off x="3177258" y="3601529"/>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Ellipse 49">
            <a:extLst>
              <a:ext uri="{FF2B5EF4-FFF2-40B4-BE49-F238E27FC236}">
                <a16:creationId xmlns:a16="http://schemas.microsoft.com/office/drawing/2014/main" id="{77D977CF-78CD-42C0-92D3-B05682FFDACE}"/>
              </a:ext>
            </a:extLst>
          </p:cNvPr>
          <p:cNvSpPr/>
          <p:nvPr/>
        </p:nvSpPr>
        <p:spPr>
          <a:xfrm>
            <a:off x="4559196" y="3251692"/>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7</a:t>
            </a:r>
            <a:endParaRPr lang="fr-MA" dirty="0"/>
          </a:p>
        </p:txBody>
      </p:sp>
      <p:sp>
        <p:nvSpPr>
          <p:cNvPr id="6" name="Rectangle 5">
            <a:extLst>
              <a:ext uri="{FF2B5EF4-FFF2-40B4-BE49-F238E27FC236}">
                <a16:creationId xmlns:a16="http://schemas.microsoft.com/office/drawing/2014/main" id="{FBF0633A-BDDF-40EF-A612-D945C1A5FC56}"/>
              </a:ext>
            </a:extLst>
          </p:cNvPr>
          <p:cNvSpPr/>
          <p:nvPr/>
        </p:nvSpPr>
        <p:spPr>
          <a:xfrm>
            <a:off x="3815129" y="3235534"/>
            <a:ext cx="250390" cy="369332"/>
          </a:xfrm>
          <a:prstGeom prst="rect">
            <a:avLst/>
          </a:prstGeom>
        </p:spPr>
        <p:txBody>
          <a:bodyPr wrap="none">
            <a:spAutoFit/>
          </a:bodyPr>
          <a:lstStyle/>
          <a:p>
            <a:r>
              <a:rPr lang="ar-MA" dirty="0"/>
              <a:t>ة</a:t>
            </a:r>
            <a:endParaRPr lang="fr-FR" dirty="0"/>
          </a:p>
        </p:txBody>
      </p:sp>
      <p:cxnSp>
        <p:nvCxnSpPr>
          <p:cNvPr id="76" name="Connecteur droit avec flèche 75">
            <a:extLst>
              <a:ext uri="{FF2B5EF4-FFF2-40B4-BE49-F238E27FC236}">
                <a16:creationId xmlns:a16="http://schemas.microsoft.com/office/drawing/2014/main" id="{54713C5B-6685-427A-B624-0E62AFCCA2C6}"/>
              </a:ext>
            </a:extLst>
          </p:cNvPr>
          <p:cNvCxnSpPr/>
          <p:nvPr/>
        </p:nvCxnSpPr>
        <p:spPr>
          <a:xfrm flipV="1">
            <a:off x="4085905" y="6046895"/>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Ellipse 76">
            <a:extLst>
              <a:ext uri="{FF2B5EF4-FFF2-40B4-BE49-F238E27FC236}">
                <a16:creationId xmlns:a16="http://schemas.microsoft.com/office/drawing/2014/main" id="{11B63627-C7E7-4FF2-A6E5-2CD1F44B0ADD}"/>
              </a:ext>
            </a:extLst>
          </p:cNvPr>
          <p:cNvSpPr/>
          <p:nvPr/>
        </p:nvSpPr>
        <p:spPr>
          <a:xfrm>
            <a:off x="5511723" y="5709458"/>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2</a:t>
            </a:r>
            <a:endParaRPr lang="fr-MA" dirty="0"/>
          </a:p>
        </p:txBody>
      </p:sp>
      <p:cxnSp>
        <p:nvCxnSpPr>
          <p:cNvPr id="78" name="Connecteur droit avec flèche 77">
            <a:extLst>
              <a:ext uri="{FF2B5EF4-FFF2-40B4-BE49-F238E27FC236}">
                <a16:creationId xmlns:a16="http://schemas.microsoft.com/office/drawing/2014/main" id="{FF81AC61-FCED-41CE-B2BD-AAF79DA85BA8}"/>
              </a:ext>
            </a:extLst>
          </p:cNvPr>
          <p:cNvCxnSpPr/>
          <p:nvPr/>
        </p:nvCxnSpPr>
        <p:spPr>
          <a:xfrm flipV="1">
            <a:off x="6391858" y="6024737"/>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Ellipse 78">
            <a:extLst>
              <a:ext uri="{FF2B5EF4-FFF2-40B4-BE49-F238E27FC236}">
                <a16:creationId xmlns:a16="http://schemas.microsoft.com/office/drawing/2014/main" id="{7BFF9248-EC8B-4E57-A952-27D003B0D3B6}"/>
              </a:ext>
            </a:extLst>
          </p:cNvPr>
          <p:cNvSpPr/>
          <p:nvPr/>
        </p:nvSpPr>
        <p:spPr>
          <a:xfrm>
            <a:off x="7780421" y="5659588"/>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3</a:t>
            </a:r>
            <a:endParaRPr lang="fr-MA" dirty="0"/>
          </a:p>
        </p:txBody>
      </p:sp>
      <p:sp>
        <p:nvSpPr>
          <p:cNvPr id="33" name="Rectangle 32">
            <a:extLst>
              <a:ext uri="{FF2B5EF4-FFF2-40B4-BE49-F238E27FC236}">
                <a16:creationId xmlns:a16="http://schemas.microsoft.com/office/drawing/2014/main" id="{D4A65A10-6098-49DB-911B-2F1AF7CB79CA}"/>
              </a:ext>
            </a:extLst>
          </p:cNvPr>
          <p:cNvSpPr/>
          <p:nvPr/>
        </p:nvSpPr>
        <p:spPr>
          <a:xfrm>
            <a:off x="6977019" y="5690039"/>
            <a:ext cx="263214" cy="369332"/>
          </a:xfrm>
          <a:prstGeom prst="rect">
            <a:avLst/>
          </a:prstGeom>
        </p:spPr>
        <p:txBody>
          <a:bodyPr wrap="none">
            <a:spAutoFit/>
          </a:bodyPr>
          <a:lstStyle/>
          <a:p>
            <a:r>
              <a:rPr lang="ar-MA" dirty="0"/>
              <a:t>ذ</a:t>
            </a:r>
            <a:endParaRPr lang="fr-FR" dirty="0"/>
          </a:p>
        </p:txBody>
      </p:sp>
      <p:sp>
        <p:nvSpPr>
          <p:cNvPr id="20" name="Rectangle 19">
            <a:extLst>
              <a:ext uri="{FF2B5EF4-FFF2-40B4-BE49-F238E27FC236}">
                <a16:creationId xmlns:a16="http://schemas.microsoft.com/office/drawing/2014/main" id="{073D02FB-2D33-4628-84EA-2F808F6B6B0A}"/>
              </a:ext>
            </a:extLst>
          </p:cNvPr>
          <p:cNvSpPr/>
          <p:nvPr/>
        </p:nvSpPr>
        <p:spPr>
          <a:xfrm>
            <a:off x="258482" y="2604478"/>
            <a:ext cx="728084" cy="369332"/>
          </a:xfrm>
          <a:prstGeom prst="rect">
            <a:avLst/>
          </a:prstGeom>
        </p:spPr>
        <p:txBody>
          <a:bodyPr wrap="none">
            <a:spAutoFit/>
          </a:bodyPr>
          <a:lstStyle/>
          <a:p>
            <a:r>
              <a:rPr lang="ar-MA" dirty="0"/>
              <a:t>الناصية</a:t>
            </a:r>
            <a:endParaRPr lang="fr-FR" dirty="0"/>
          </a:p>
        </p:txBody>
      </p:sp>
      <p:sp>
        <p:nvSpPr>
          <p:cNvPr id="59" name="Ellipse 58">
            <a:extLst>
              <a:ext uri="{FF2B5EF4-FFF2-40B4-BE49-F238E27FC236}">
                <a16:creationId xmlns:a16="http://schemas.microsoft.com/office/drawing/2014/main" id="{9750D88C-BAB3-4F37-AEC1-465CF994D2D8}"/>
              </a:ext>
            </a:extLst>
          </p:cNvPr>
          <p:cNvSpPr/>
          <p:nvPr/>
        </p:nvSpPr>
        <p:spPr>
          <a:xfrm>
            <a:off x="1016705" y="2481382"/>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0</a:t>
            </a:r>
            <a:endParaRPr lang="fr-MA" dirty="0"/>
          </a:p>
        </p:txBody>
      </p:sp>
      <p:cxnSp>
        <p:nvCxnSpPr>
          <p:cNvPr id="61" name="Connecteur droit avec flèche 60">
            <a:extLst>
              <a:ext uri="{FF2B5EF4-FFF2-40B4-BE49-F238E27FC236}">
                <a16:creationId xmlns:a16="http://schemas.microsoft.com/office/drawing/2014/main" id="{EC8383C5-D55D-4E7E-AC5D-537D91415B3D}"/>
              </a:ext>
            </a:extLst>
          </p:cNvPr>
          <p:cNvCxnSpPr/>
          <p:nvPr/>
        </p:nvCxnSpPr>
        <p:spPr>
          <a:xfrm flipV="1">
            <a:off x="1861570" y="2793384"/>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Ellipse 61">
            <a:extLst>
              <a:ext uri="{FF2B5EF4-FFF2-40B4-BE49-F238E27FC236}">
                <a16:creationId xmlns:a16="http://schemas.microsoft.com/office/drawing/2014/main" id="{E68CF19B-A917-4425-A308-B241282148A0}"/>
              </a:ext>
            </a:extLst>
          </p:cNvPr>
          <p:cNvSpPr/>
          <p:nvPr/>
        </p:nvSpPr>
        <p:spPr>
          <a:xfrm>
            <a:off x="3261768" y="2481084"/>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1</a:t>
            </a:r>
            <a:endParaRPr lang="fr-MA" dirty="0"/>
          </a:p>
        </p:txBody>
      </p:sp>
      <p:cxnSp>
        <p:nvCxnSpPr>
          <p:cNvPr id="63" name="Connecteur droit avec flèche 62">
            <a:extLst>
              <a:ext uri="{FF2B5EF4-FFF2-40B4-BE49-F238E27FC236}">
                <a16:creationId xmlns:a16="http://schemas.microsoft.com/office/drawing/2014/main" id="{503F8E62-D973-4D7F-AC8D-0F5E1CEA0050}"/>
              </a:ext>
            </a:extLst>
          </p:cNvPr>
          <p:cNvCxnSpPr/>
          <p:nvPr/>
        </p:nvCxnSpPr>
        <p:spPr>
          <a:xfrm flipV="1">
            <a:off x="4134548" y="2791057"/>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Ellipse 70">
            <a:extLst>
              <a:ext uri="{FF2B5EF4-FFF2-40B4-BE49-F238E27FC236}">
                <a16:creationId xmlns:a16="http://schemas.microsoft.com/office/drawing/2014/main" id="{D7F33509-15F8-478A-9B0B-5D7E9260E91B}"/>
              </a:ext>
            </a:extLst>
          </p:cNvPr>
          <p:cNvSpPr/>
          <p:nvPr/>
        </p:nvSpPr>
        <p:spPr>
          <a:xfrm>
            <a:off x="5567326" y="2481084"/>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2</a:t>
            </a:r>
            <a:endParaRPr lang="fr-MA" dirty="0"/>
          </a:p>
        </p:txBody>
      </p:sp>
      <p:sp>
        <p:nvSpPr>
          <p:cNvPr id="21" name="Rectangle 20">
            <a:extLst>
              <a:ext uri="{FF2B5EF4-FFF2-40B4-BE49-F238E27FC236}">
                <a16:creationId xmlns:a16="http://schemas.microsoft.com/office/drawing/2014/main" id="{3B27430D-BFA4-4381-9405-84AFF03CDFAF}"/>
              </a:ext>
            </a:extLst>
          </p:cNvPr>
          <p:cNvSpPr/>
          <p:nvPr/>
        </p:nvSpPr>
        <p:spPr>
          <a:xfrm>
            <a:off x="2384023" y="2454592"/>
            <a:ext cx="232756" cy="369332"/>
          </a:xfrm>
          <a:prstGeom prst="rect">
            <a:avLst/>
          </a:prstGeom>
        </p:spPr>
        <p:txBody>
          <a:bodyPr wrap="none">
            <a:spAutoFit/>
          </a:bodyPr>
          <a:lstStyle/>
          <a:p>
            <a:r>
              <a:rPr lang="ar-MA" dirty="0"/>
              <a:t>ا</a:t>
            </a:r>
            <a:endParaRPr lang="fr-FR" dirty="0"/>
          </a:p>
        </p:txBody>
      </p:sp>
      <p:sp>
        <p:nvSpPr>
          <p:cNvPr id="22" name="Rectangle 21">
            <a:extLst>
              <a:ext uri="{FF2B5EF4-FFF2-40B4-BE49-F238E27FC236}">
                <a16:creationId xmlns:a16="http://schemas.microsoft.com/office/drawing/2014/main" id="{2A29FC24-8E51-41AA-91E3-42F2FA033FC4}"/>
              </a:ext>
            </a:extLst>
          </p:cNvPr>
          <p:cNvSpPr/>
          <p:nvPr/>
        </p:nvSpPr>
        <p:spPr>
          <a:xfrm>
            <a:off x="4722461" y="2446034"/>
            <a:ext cx="301686" cy="369332"/>
          </a:xfrm>
          <a:prstGeom prst="rect">
            <a:avLst/>
          </a:prstGeom>
        </p:spPr>
        <p:txBody>
          <a:bodyPr wrap="none">
            <a:spAutoFit/>
          </a:bodyPr>
          <a:lstStyle/>
          <a:p>
            <a:r>
              <a:rPr lang="ar-MA" dirty="0"/>
              <a:t>ل</a:t>
            </a:r>
            <a:endParaRPr lang="fr-FR" dirty="0"/>
          </a:p>
        </p:txBody>
      </p:sp>
      <p:cxnSp>
        <p:nvCxnSpPr>
          <p:cNvPr id="73" name="Connecteur droit avec flèche 72">
            <a:extLst>
              <a:ext uri="{FF2B5EF4-FFF2-40B4-BE49-F238E27FC236}">
                <a16:creationId xmlns:a16="http://schemas.microsoft.com/office/drawing/2014/main" id="{EAAFF80B-280A-43E2-B529-282401CA348D}"/>
              </a:ext>
            </a:extLst>
          </p:cNvPr>
          <p:cNvCxnSpPr/>
          <p:nvPr/>
        </p:nvCxnSpPr>
        <p:spPr>
          <a:xfrm flipV="1">
            <a:off x="6387104" y="2791052"/>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Ellipse 73">
            <a:extLst>
              <a:ext uri="{FF2B5EF4-FFF2-40B4-BE49-F238E27FC236}">
                <a16:creationId xmlns:a16="http://schemas.microsoft.com/office/drawing/2014/main" id="{30EB649D-F97F-4EFB-BE3A-21155C6BB9EF}"/>
              </a:ext>
            </a:extLst>
          </p:cNvPr>
          <p:cNvSpPr/>
          <p:nvPr/>
        </p:nvSpPr>
        <p:spPr>
          <a:xfrm>
            <a:off x="7780420" y="2454592"/>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3</a:t>
            </a:r>
            <a:endParaRPr lang="fr-MA" dirty="0"/>
          </a:p>
        </p:txBody>
      </p:sp>
      <p:sp>
        <p:nvSpPr>
          <p:cNvPr id="23" name="Rectangle 22">
            <a:extLst>
              <a:ext uri="{FF2B5EF4-FFF2-40B4-BE49-F238E27FC236}">
                <a16:creationId xmlns:a16="http://schemas.microsoft.com/office/drawing/2014/main" id="{501085CE-8559-40EE-8ECA-2BF91DB969F4}"/>
              </a:ext>
            </a:extLst>
          </p:cNvPr>
          <p:cNvSpPr/>
          <p:nvPr/>
        </p:nvSpPr>
        <p:spPr>
          <a:xfrm>
            <a:off x="6895339" y="2454592"/>
            <a:ext cx="306494" cy="369332"/>
          </a:xfrm>
          <a:prstGeom prst="rect">
            <a:avLst/>
          </a:prstGeom>
        </p:spPr>
        <p:txBody>
          <a:bodyPr wrap="none">
            <a:spAutoFit/>
          </a:bodyPr>
          <a:lstStyle/>
          <a:p>
            <a:r>
              <a:rPr lang="ar-MA" dirty="0"/>
              <a:t>ن</a:t>
            </a:r>
            <a:endParaRPr lang="fr-FR" dirty="0"/>
          </a:p>
        </p:txBody>
      </p:sp>
      <p:sp>
        <p:nvSpPr>
          <p:cNvPr id="3" name="Rectangle 2">
            <a:extLst>
              <a:ext uri="{FF2B5EF4-FFF2-40B4-BE49-F238E27FC236}">
                <a16:creationId xmlns:a16="http://schemas.microsoft.com/office/drawing/2014/main" id="{F586AE98-DDFD-497A-B288-CC7E594FECD6}"/>
              </a:ext>
            </a:extLst>
          </p:cNvPr>
          <p:cNvSpPr/>
          <p:nvPr/>
        </p:nvSpPr>
        <p:spPr>
          <a:xfrm>
            <a:off x="209325" y="4186379"/>
            <a:ext cx="631904" cy="369332"/>
          </a:xfrm>
          <a:prstGeom prst="rect">
            <a:avLst/>
          </a:prstGeom>
        </p:spPr>
        <p:txBody>
          <a:bodyPr wrap="none">
            <a:spAutoFit/>
          </a:bodyPr>
          <a:lstStyle/>
          <a:p>
            <a:r>
              <a:rPr lang="ar-MA" dirty="0"/>
              <a:t>ناصية</a:t>
            </a:r>
            <a:endParaRPr lang="fr-FR" dirty="0"/>
          </a:p>
        </p:txBody>
      </p:sp>
      <p:sp>
        <p:nvSpPr>
          <p:cNvPr id="60" name="Ellipse 59">
            <a:extLst>
              <a:ext uri="{FF2B5EF4-FFF2-40B4-BE49-F238E27FC236}">
                <a16:creationId xmlns:a16="http://schemas.microsoft.com/office/drawing/2014/main" id="{5133DD1A-B88C-4B66-B79C-CC55B08D8074}"/>
              </a:ext>
            </a:extLst>
          </p:cNvPr>
          <p:cNvSpPr/>
          <p:nvPr/>
        </p:nvSpPr>
        <p:spPr>
          <a:xfrm>
            <a:off x="1027069" y="4048826"/>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0</a:t>
            </a:r>
            <a:endParaRPr lang="fr-MA" dirty="0"/>
          </a:p>
        </p:txBody>
      </p:sp>
      <p:cxnSp>
        <p:nvCxnSpPr>
          <p:cNvPr id="68" name="Connecteur droit avec flèche 67">
            <a:extLst>
              <a:ext uri="{FF2B5EF4-FFF2-40B4-BE49-F238E27FC236}">
                <a16:creationId xmlns:a16="http://schemas.microsoft.com/office/drawing/2014/main" id="{68438264-B6F9-4F4D-9CE0-D09C5D471047}"/>
              </a:ext>
            </a:extLst>
          </p:cNvPr>
          <p:cNvCxnSpPr/>
          <p:nvPr/>
        </p:nvCxnSpPr>
        <p:spPr>
          <a:xfrm flipV="1">
            <a:off x="1861570" y="4380849"/>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Ellipse 69">
            <a:extLst>
              <a:ext uri="{FF2B5EF4-FFF2-40B4-BE49-F238E27FC236}">
                <a16:creationId xmlns:a16="http://schemas.microsoft.com/office/drawing/2014/main" id="{AE241791-7FE4-4E7D-8A59-7F531349A164}"/>
              </a:ext>
            </a:extLst>
          </p:cNvPr>
          <p:cNvSpPr/>
          <p:nvPr/>
        </p:nvSpPr>
        <p:spPr>
          <a:xfrm>
            <a:off x="3272859" y="4059225"/>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1</a:t>
            </a:r>
            <a:endParaRPr lang="fr-MA" dirty="0"/>
          </a:p>
        </p:txBody>
      </p:sp>
      <p:sp>
        <p:nvSpPr>
          <p:cNvPr id="81" name="Rectangle 80">
            <a:extLst>
              <a:ext uri="{FF2B5EF4-FFF2-40B4-BE49-F238E27FC236}">
                <a16:creationId xmlns:a16="http://schemas.microsoft.com/office/drawing/2014/main" id="{6CC15E04-C4A7-4DD2-ACB3-CADD5B44D619}"/>
              </a:ext>
            </a:extLst>
          </p:cNvPr>
          <p:cNvSpPr/>
          <p:nvPr/>
        </p:nvSpPr>
        <p:spPr>
          <a:xfrm>
            <a:off x="2436762" y="4059225"/>
            <a:ext cx="306494" cy="369332"/>
          </a:xfrm>
          <a:prstGeom prst="rect">
            <a:avLst/>
          </a:prstGeom>
        </p:spPr>
        <p:txBody>
          <a:bodyPr wrap="none">
            <a:spAutoFit/>
          </a:bodyPr>
          <a:lstStyle/>
          <a:p>
            <a:r>
              <a:rPr lang="ar-MA" dirty="0">
                <a:latin typeface="JF-Flat"/>
              </a:rPr>
              <a:t>ن</a:t>
            </a:r>
            <a:endParaRPr lang="fr-FR" dirty="0"/>
          </a:p>
        </p:txBody>
      </p:sp>
      <p:cxnSp>
        <p:nvCxnSpPr>
          <p:cNvPr id="51" name="Connecteur droit avec flèche 50">
            <a:extLst>
              <a:ext uri="{FF2B5EF4-FFF2-40B4-BE49-F238E27FC236}">
                <a16:creationId xmlns:a16="http://schemas.microsoft.com/office/drawing/2014/main" id="{1A389A1F-6C6C-4B82-8977-8FEFD16A7CC3}"/>
              </a:ext>
            </a:extLst>
          </p:cNvPr>
          <p:cNvCxnSpPr/>
          <p:nvPr/>
        </p:nvCxnSpPr>
        <p:spPr>
          <a:xfrm flipV="1">
            <a:off x="8603680" y="2789144"/>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35FA1A1-3249-4460-84B1-73C21DADB51F}"/>
              </a:ext>
            </a:extLst>
          </p:cNvPr>
          <p:cNvSpPr/>
          <p:nvPr/>
        </p:nvSpPr>
        <p:spPr>
          <a:xfrm>
            <a:off x="9155531" y="2446034"/>
            <a:ext cx="232756" cy="369332"/>
          </a:xfrm>
          <a:prstGeom prst="rect">
            <a:avLst/>
          </a:prstGeom>
        </p:spPr>
        <p:txBody>
          <a:bodyPr wrap="none">
            <a:spAutoFit/>
          </a:bodyPr>
          <a:lstStyle/>
          <a:p>
            <a:r>
              <a:rPr lang="ar-MA" dirty="0">
                <a:latin typeface="JF-Flat"/>
              </a:rPr>
              <a:t>ا</a:t>
            </a:r>
            <a:endParaRPr lang="fr-FR" dirty="0"/>
          </a:p>
        </p:txBody>
      </p:sp>
      <p:sp>
        <p:nvSpPr>
          <p:cNvPr id="52" name="Ellipse 51">
            <a:extLst>
              <a:ext uri="{FF2B5EF4-FFF2-40B4-BE49-F238E27FC236}">
                <a16:creationId xmlns:a16="http://schemas.microsoft.com/office/drawing/2014/main" id="{6DD22DF6-E1C0-4000-B193-0A42621D9652}"/>
              </a:ext>
            </a:extLst>
          </p:cNvPr>
          <p:cNvSpPr/>
          <p:nvPr/>
        </p:nvSpPr>
        <p:spPr>
          <a:xfrm>
            <a:off x="9993514" y="2454592"/>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MA" dirty="0"/>
              <a:t>4</a:t>
            </a:r>
          </a:p>
        </p:txBody>
      </p:sp>
      <p:cxnSp>
        <p:nvCxnSpPr>
          <p:cNvPr id="64" name="Connecteur droit avec flèche 63">
            <a:extLst>
              <a:ext uri="{FF2B5EF4-FFF2-40B4-BE49-F238E27FC236}">
                <a16:creationId xmlns:a16="http://schemas.microsoft.com/office/drawing/2014/main" id="{612FFED4-A76C-4954-9507-616C98E22ADF}"/>
              </a:ext>
            </a:extLst>
          </p:cNvPr>
          <p:cNvCxnSpPr/>
          <p:nvPr/>
        </p:nvCxnSpPr>
        <p:spPr>
          <a:xfrm flipV="1">
            <a:off x="10828015" y="2789143"/>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73B3C650-D456-4691-BAB6-76A30291FD9B}"/>
              </a:ext>
            </a:extLst>
          </p:cNvPr>
          <p:cNvSpPr/>
          <p:nvPr/>
        </p:nvSpPr>
        <p:spPr>
          <a:xfrm>
            <a:off x="11303962" y="2475947"/>
            <a:ext cx="437940" cy="369332"/>
          </a:xfrm>
          <a:prstGeom prst="rect">
            <a:avLst/>
          </a:prstGeom>
        </p:spPr>
        <p:txBody>
          <a:bodyPr wrap="none">
            <a:spAutoFit/>
          </a:bodyPr>
          <a:lstStyle/>
          <a:p>
            <a:r>
              <a:rPr lang="ar-MA" dirty="0">
                <a:latin typeface="JF-Flat"/>
              </a:rPr>
              <a:t>ص</a:t>
            </a:r>
            <a:endParaRPr lang="fr-FR" dirty="0"/>
          </a:p>
        </p:txBody>
      </p:sp>
      <p:sp>
        <p:nvSpPr>
          <p:cNvPr id="9" name="Rectangle 8">
            <a:extLst>
              <a:ext uri="{FF2B5EF4-FFF2-40B4-BE49-F238E27FC236}">
                <a16:creationId xmlns:a16="http://schemas.microsoft.com/office/drawing/2014/main" id="{7747807B-1E24-403E-85F7-EF3BC99689F3}"/>
              </a:ext>
            </a:extLst>
          </p:cNvPr>
          <p:cNvSpPr/>
          <p:nvPr/>
        </p:nvSpPr>
        <p:spPr>
          <a:xfrm>
            <a:off x="1438479" y="3244334"/>
            <a:ext cx="332142" cy="369332"/>
          </a:xfrm>
          <a:prstGeom prst="rect">
            <a:avLst/>
          </a:prstGeom>
        </p:spPr>
        <p:txBody>
          <a:bodyPr wrap="none">
            <a:spAutoFit/>
          </a:bodyPr>
          <a:lstStyle/>
          <a:p>
            <a:r>
              <a:rPr lang="ar-MA" dirty="0">
                <a:latin typeface="JF-Flat"/>
              </a:rPr>
              <a:t>ي</a:t>
            </a:r>
            <a:endParaRPr lang="fr-FR" dirty="0"/>
          </a:p>
        </p:txBody>
      </p:sp>
      <p:cxnSp>
        <p:nvCxnSpPr>
          <p:cNvPr id="75" name="Connecteur droit avec flèche 74">
            <a:extLst>
              <a:ext uri="{FF2B5EF4-FFF2-40B4-BE49-F238E27FC236}">
                <a16:creationId xmlns:a16="http://schemas.microsoft.com/office/drawing/2014/main" id="{3BAED393-10AE-4CA7-B5B5-F5A8D956400A}"/>
              </a:ext>
            </a:extLst>
          </p:cNvPr>
          <p:cNvCxnSpPr/>
          <p:nvPr/>
        </p:nvCxnSpPr>
        <p:spPr>
          <a:xfrm flipV="1">
            <a:off x="4128816" y="4396576"/>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Ellipse 79">
            <a:extLst>
              <a:ext uri="{FF2B5EF4-FFF2-40B4-BE49-F238E27FC236}">
                <a16:creationId xmlns:a16="http://schemas.microsoft.com/office/drawing/2014/main" id="{4FBE277E-F1AF-47CC-98C2-872B5AB25B82}"/>
              </a:ext>
            </a:extLst>
          </p:cNvPr>
          <p:cNvSpPr/>
          <p:nvPr/>
        </p:nvSpPr>
        <p:spPr>
          <a:xfrm>
            <a:off x="5518650" y="4059225"/>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2</a:t>
            </a:r>
            <a:endParaRPr lang="fr-MA" dirty="0"/>
          </a:p>
        </p:txBody>
      </p:sp>
      <p:sp>
        <p:nvSpPr>
          <p:cNvPr id="10" name="Rectangle 9">
            <a:extLst>
              <a:ext uri="{FF2B5EF4-FFF2-40B4-BE49-F238E27FC236}">
                <a16:creationId xmlns:a16="http://schemas.microsoft.com/office/drawing/2014/main" id="{B066F70F-B5C6-432E-A1FC-16D2B97D71F7}"/>
              </a:ext>
            </a:extLst>
          </p:cNvPr>
          <p:cNvSpPr/>
          <p:nvPr/>
        </p:nvSpPr>
        <p:spPr>
          <a:xfrm>
            <a:off x="4780822" y="4069185"/>
            <a:ext cx="232756" cy="369332"/>
          </a:xfrm>
          <a:prstGeom prst="rect">
            <a:avLst/>
          </a:prstGeom>
        </p:spPr>
        <p:txBody>
          <a:bodyPr wrap="none">
            <a:spAutoFit/>
          </a:bodyPr>
          <a:lstStyle/>
          <a:p>
            <a:r>
              <a:rPr lang="ar-MA" dirty="0">
                <a:latin typeface="JF-Flat"/>
              </a:rPr>
              <a:t>ا</a:t>
            </a:r>
            <a:endParaRPr lang="fr-FR" dirty="0"/>
          </a:p>
        </p:txBody>
      </p:sp>
      <p:cxnSp>
        <p:nvCxnSpPr>
          <p:cNvPr id="82" name="Connecteur droit avec flèche 81">
            <a:extLst>
              <a:ext uri="{FF2B5EF4-FFF2-40B4-BE49-F238E27FC236}">
                <a16:creationId xmlns:a16="http://schemas.microsoft.com/office/drawing/2014/main" id="{332D043C-560E-45E5-B535-D45D50D0C64C}"/>
              </a:ext>
            </a:extLst>
          </p:cNvPr>
          <p:cNvCxnSpPr/>
          <p:nvPr/>
        </p:nvCxnSpPr>
        <p:spPr>
          <a:xfrm flipV="1">
            <a:off x="6374607" y="4396576"/>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07ED1AB8-77C0-4EAD-AA65-8B46063A9C15}"/>
              </a:ext>
            </a:extLst>
          </p:cNvPr>
          <p:cNvSpPr/>
          <p:nvPr/>
        </p:nvSpPr>
        <p:spPr>
          <a:xfrm>
            <a:off x="6829616" y="4045419"/>
            <a:ext cx="437940" cy="369332"/>
          </a:xfrm>
          <a:prstGeom prst="rect">
            <a:avLst/>
          </a:prstGeom>
        </p:spPr>
        <p:txBody>
          <a:bodyPr wrap="none">
            <a:spAutoFit/>
          </a:bodyPr>
          <a:lstStyle/>
          <a:p>
            <a:r>
              <a:rPr lang="ar-MA" dirty="0">
                <a:latin typeface="JF-Flat"/>
              </a:rPr>
              <a:t>ص</a:t>
            </a:r>
            <a:endParaRPr lang="fr-FR" dirty="0"/>
          </a:p>
        </p:txBody>
      </p:sp>
      <p:sp>
        <p:nvSpPr>
          <p:cNvPr id="83" name="Ellipse 82">
            <a:extLst>
              <a:ext uri="{FF2B5EF4-FFF2-40B4-BE49-F238E27FC236}">
                <a16:creationId xmlns:a16="http://schemas.microsoft.com/office/drawing/2014/main" id="{BA96517C-D678-474C-B127-6ED09D2F20FD}"/>
              </a:ext>
            </a:extLst>
          </p:cNvPr>
          <p:cNvSpPr/>
          <p:nvPr/>
        </p:nvSpPr>
        <p:spPr>
          <a:xfrm>
            <a:off x="7781528" y="4059769"/>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4</a:t>
            </a:r>
            <a:endParaRPr lang="fr-MA" dirty="0"/>
          </a:p>
        </p:txBody>
      </p:sp>
      <p:cxnSp>
        <p:nvCxnSpPr>
          <p:cNvPr id="84" name="Connecteur droit avec flèche 83">
            <a:extLst>
              <a:ext uri="{FF2B5EF4-FFF2-40B4-BE49-F238E27FC236}">
                <a16:creationId xmlns:a16="http://schemas.microsoft.com/office/drawing/2014/main" id="{9C452AAF-76DE-4B8D-B5F0-181F5D50CF09}"/>
              </a:ext>
            </a:extLst>
          </p:cNvPr>
          <p:cNvCxnSpPr/>
          <p:nvPr/>
        </p:nvCxnSpPr>
        <p:spPr>
          <a:xfrm flipV="1">
            <a:off x="8637485" y="4396434"/>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Ellipse 84">
            <a:extLst>
              <a:ext uri="{FF2B5EF4-FFF2-40B4-BE49-F238E27FC236}">
                <a16:creationId xmlns:a16="http://schemas.microsoft.com/office/drawing/2014/main" id="{52B4793B-BE85-4317-849F-8DEFF4221882}"/>
              </a:ext>
            </a:extLst>
          </p:cNvPr>
          <p:cNvSpPr/>
          <p:nvPr/>
        </p:nvSpPr>
        <p:spPr>
          <a:xfrm>
            <a:off x="10022260" y="4054656"/>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5</a:t>
            </a:r>
            <a:endParaRPr lang="fr-MA" dirty="0"/>
          </a:p>
        </p:txBody>
      </p:sp>
      <p:sp>
        <p:nvSpPr>
          <p:cNvPr id="12" name="Rectangle 11">
            <a:extLst>
              <a:ext uri="{FF2B5EF4-FFF2-40B4-BE49-F238E27FC236}">
                <a16:creationId xmlns:a16="http://schemas.microsoft.com/office/drawing/2014/main" id="{B0E3C65E-A10B-4E46-8679-3AB2F0EB62A4}"/>
              </a:ext>
            </a:extLst>
          </p:cNvPr>
          <p:cNvSpPr/>
          <p:nvPr/>
        </p:nvSpPr>
        <p:spPr>
          <a:xfrm>
            <a:off x="9153073" y="3963958"/>
            <a:ext cx="332142" cy="369332"/>
          </a:xfrm>
          <a:prstGeom prst="rect">
            <a:avLst/>
          </a:prstGeom>
        </p:spPr>
        <p:txBody>
          <a:bodyPr wrap="none">
            <a:spAutoFit/>
          </a:bodyPr>
          <a:lstStyle/>
          <a:p>
            <a:r>
              <a:rPr lang="ar-MA" dirty="0">
                <a:latin typeface="JF-Flat"/>
              </a:rPr>
              <a:t>ي</a:t>
            </a:r>
            <a:endParaRPr lang="fr-FR" dirty="0"/>
          </a:p>
        </p:txBody>
      </p:sp>
      <p:cxnSp>
        <p:nvCxnSpPr>
          <p:cNvPr id="86" name="Connecteur droit avec flèche 85">
            <a:extLst>
              <a:ext uri="{FF2B5EF4-FFF2-40B4-BE49-F238E27FC236}">
                <a16:creationId xmlns:a16="http://schemas.microsoft.com/office/drawing/2014/main" id="{D3C3B75E-3C45-4E78-AF8F-B6BC73017EEF}"/>
              </a:ext>
            </a:extLst>
          </p:cNvPr>
          <p:cNvCxnSpPr/>
          <p:nvPr/>
        </p:nvCxnSpPr>
        <p:spPr>
          <a:xfrm flipV="1">
            <a:off x="10856761" y="4392007"/>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FC4DA27A-6531-490D-850A-4057BA3A9F3C}"/>
              </a:ext>
            </a:extLst>
          </p:cNvPr>
          <p:cNvSpPr/>
          <p:nvPr/>
        </p:nvSpPr>
        <p:spPr>
          <a:xfrm>
            <a:off x="11426483" y="4011517"/>
            <a:ext cx="250390" cy="369332"/>
          </a:xfrm>
          <a:prstGeom prst="rect">
            <a:avLst/>
          </a:prstGeom>
        </p:spPr>
        <p:txBody>
          <a:bodyPr wrap="none">
            <a:spAutoFit/>
          </a:bodyPr>
          <a:lstStyle/>
          <a:p>
            <a:r>
              <a:rPr lang="ar-MA" dirty="0"/>
              <a:t>ة</a:t>
            </a:r>
            <a:endParaRPr lang="fr-FR" dirty="0"/>
          </a:p>
        </p:txBody>
      </p:sp>
      <p:cxnSp>
        <p:nvCxnSpPr>
          <p:cNvPr id="87" name="Connecteur droit avec flèche 86">
            <a:extLst>
              <a:ext uri="{FF2B5EF4-FFF2-40B4-BE49-F238E27FC236}">
                <a16:creationId xmlns:a16="http://schemas.microsoft.com/office/drawing/2014/main" id="{80FBF3B7-3D66-42EC-ABBC-A38C5D1B1646}"/>
              </a:ext>
            </a:extLst>
          </p:cNvPr>
          <p:cNvCxnSpPr/>
          <p:nvPr/>
        </p:nvCxnSpPr>
        <p:spPr>
          <a:xfrm flipV="1">
            <a:off x="8632426" y="6059370"/>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Ellipse 87">
            <a:extLst>
              <a:ext uri="{FF2B5EF4-FFF2-40B4-BE49-F238E27FC236}">
                <a16:creationId xmlns:a16="http://schemas.microsoft.com/office/drawing/2014/main" id="{0FB1813F-069E-4FA1-8669-536646A701AC}"/>
              </a:ext>
            </a:extLst>
          </p:cNvPr>
          <p:cNvSpPr/>
          <p:nvPr/>
        </p:nvSpPr>
        <p:spPr>
          <a:xfrm>
            <a:off x="9993513" y="5722017"/>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4</a:t>
            </a:r>
            <a:endParaRPr lang="fr-MA" dirty="0"/>
          </a:p>
        </p:txBody>
      </p:sp>
      <p:sp>
        <p:nvSpPr>
          <p:cNvPr id="14" name="Rectangle 13">
            <a:extLst>
              <a:ext uri="{FF2B5EF4-FFF2-40B4-BE49-F238E27FC236}">
                <a16:creationId xmlns:a16="http://schemas.microsoft.com/office/drawing/2014/main" id="{04125E6C-69CA-430C-9478-565A436D2569}"/>
              </a:ext>
            </a:extLst>
          </p:cNvPr>
          <p:cNvSpPr/>
          <p:nvPr/>
        </p:nvSpPr>
        <p:spPr>
          <a:xfrm>
            <a:off x="9086515" y="5690039"/>
            <a:ext cx="349776" cy="369332"/>
          </a:xfrm>
          <a:prstGeom prst="rect">
            <a:avLst/>
          </a:prstGeom>
        </p:spPr>
        <p:txBody>
          <a:bodyPr wrap="none">
            <a:spAutoFit/>
          </a:bodyPr>
          <a:lstStyle/>
          <a:p>
            <a:r>
              <a:rPr lang="ar-MA" dirty="0"/>
              <a:t>ب</a:t>
            </a:r>
            <a:endParaRPr lang="fr-FR" dirty="0"/>
          </a:p>
        </p:txBody>
      </p:sp>
      <p:cxnSp>
        <p:nvCxnSpPr>
          <p:cNvPr id="90" name="Connecteur droit avec flèche 89">
            <a:extLst>
              <a:ext uri="{FF2B5EF4-FFF2-40B4-BE49-F238E27FC236}">
                <a16:creationId xmlns:a16="http://schemas.microsoft.com/office/drawing/2014/main" id="{CF1A67C7-EA31-49C7-9D75-F1B0DE88A5D2}"/>
              </a:ext>
            </a:extLst>
          </p:cNvPr>
          <p:cNvCxnSpPr/>
          <p:nvPr/>
        </p:nvCxnSpPr>
        <p:spPr>
          <a:xfrm flipV="1">
            <a:off x="10803967" y="6059369"/>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A62045E5-BB25-4D18-B0DD-AFB3FF61F1AE}"/>
              </a:ext>
            </a:extLst>
          </p:cNvPr>
          <p:cNvSpPr/>
          <p:nvPr/>
        </p:nvSpPr>
        <p:spPr>
          <a:xfrm>
            <a:off x="11359331" y="5735147"/>
            <a:ext cx="250390" cy="369332"/>
          </a:xfrm>
          <a:prstGeom prst="rect">
            <a:avLst/>
          </a:prstGeom>
        </p:spPr>
        <p:txBody>
          <a:bodyPr wrap="none">
            <a:spAutoFit/>
          </a:bodyPr>
          <a:lstStyle/>
          <a:p>
            <a:r>
              <a:rPr lang="ar-MA" dirty="0"/>
              <a:t>ة</a:t>
            </a:r>
            <a:endParaRPr lang="fr-FR" dirty="0"/>
          </a:p>
        </p:txBody>
      </p:sp>
      <p:sp>
        <p:nvSpPr>
          <p:cNvPr id="91" name="Ellipse 90">
            <a:extLst>
              <a:ext uri="{FF2B5EF4-FFF2-40B4-BE49-F238E27FC236}">
                <a16:creationId xmlns:a16="http://schemas.microsoft.com/office/drawing/2014/main" id="{F8BA324C-4EB1-4956-A323-5240D2194BBE}"/>
              </a:ext>
            </a:extLst>
          </p:cNvPr>
          <p:cNvSpPr/>
          <p:nvPr/>
        </p:nvSpPr>
        <p:spPr>
          <a:xfrm>
            <a:off x="148585" y="6159906"/>
            <a:ext cx="834501" cy="67470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6</a:t>
            </a:r>
            <a:endParaRPr lang="fr-MA" dirty="0"/>
          </a:p>
        </p:txBody>
      </p:sp>
    </p:spTree>
    <p:extLst>
      <p:ext uri="{BB962C8B-B14F-4D97-AF65-F5344CB8AC3E}">
        <p14:creationId xmlns:p14="http://schemas.microsoft.com/office/powerpoint/2010/main" val="28791037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E4B21E5-CC1C-4C77-A2FF-FA107DC29C20}"/>
              </a:ext>
            </a:extLst>
          </p:cNvPr>
          <p:cNvSpPr>
            <a:spLocks noGrp="1"/>
          </p:cNvSpPr>
          <p:nvPr>
            <p:ph type="title"/>
          </p:nvPr>
        </p:nvSpPr>
        <p:spPr/>
        <p:txBody>
          <a:bodyPr/>
          <a:lstStyle/>
          <a:p>
            <a:r>
              <a:rPr lang="fr-FR" b="1" i="1" dirty="0">
                <a:solidFill>
                  <a:srgbClr val="FF0000"/>
                </a:solidFill>
                <a:latin typeface="Arial" panose="020B0604020202020204" pitchFamily="34" charset="0"/>
                <a:cs typeface="Arial" panose="020B0604020202020204" pitchFamily="34" charset="0"/>
              </a:rPr>
              <a:t>Les automates</a:t>
            </a:r>
            <a:endParaRPr lang="fr-FR" dirty="0"/>
          </a:p>
        </p:txBody>
      </p:sp>
      <p:cxnSp>
        <p:nvCxnSpPr>
          <p:cNvPr id="53" name="Connecteur droit avec flèche 52">
            <a:extLst>
              <a:ext uri="{FF2B5EF4-FFF2-40B4-BE49-F238E27FC236}">
                <a16:creationId xmlns:a16="http://schemas.microsoft.com/office/drawing/2014/main" id="{85A809DB-B966-4C4F-A81D-1D3979BCD66F}"/>
              </a:ext>
            </a:extLst>
          </p:cNvPr>
          <p:cNvCxnSpPr/>
          <p:nvPr/>
        </p:nvCxnSpPr>
        <p:spPr>
          <a:xfrm flipV="1">
            <a:off x="1851269" y="6038701"/>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C5B83F52-C29B-4009-804F-334B9A5359EC}"/>
              </a:ext>
            </a:extLst>
          </p:cNvPr>
          <p:cNvSpPr/>
          <p:nvPr/>
        </p:nvSpPr>
        <p:spPr>
          <a:xfrm>
            <a:off x="4609039" y="5627608"/>
            <a:ext cx="232756" cy="369332"/>
          </a:xfrm>
          <a:prstGeom prst="rect">
            <a:avLst/>
          </a:prstGeom>
        </p:spPr>
        <p:txBody>
          <a:bodyPr wrap="none">
            <a:spAutoFit/>
          </a:bodyPr>
          <a:lstStyle/>
          <a:p>
            <a:r>
              <a:rPr lang="ar-MA" dirty="0"/>
              <a:t>ا</a:t>
            </a:r>
            <a:endParaRPr lang="fr-FR" dirty="0"/>
          </a:p>
        </p:txBody>
      </p:sp>
      <p:sp>
        <p:nvSpPr>
          <p:cNvPr id="69" name="Ellipse 68">
            <a:extLst>
              <a:ext uri="{FF2B5EF4-FFF2-40B4-BE49-F238E27FC236}">
                <a16:creationId xmlns:a16="http://schemas.microsoft.com/office/drawing/2014/main" id="{45E987FE-AA8D-4040-BCC2-F74089B886B2}"/>
              </a:ext>
            </a:extLst>
          </p:cNvPr>
          <p:cNvSpPr/>
          <p:nvPr/>
        </p:nvSpPr>
        <p:spPr>
          <a:xfrm>
            <a:off x="1063960" y="5672696"/>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0</a:t>
            </a:r>
            <a:endParaRPr lang="fr-MA" dirty="0"/>
          </a:p>
        </p:txBody>
      </p:sp>
      <p:sp>
        <p:nvSpPr>
          <p:cNvPr id="36" name="Rectangle 35">
            <a:extLst>
              <a:ext uri="{FF2B5EF4-FFF2-40B4-BE49-F238E27FC236}">
                <a16:creationId xmlns:a16="http://schemas.microsoft.com/office/drawing/2014/main" id="{0B776C42-7BF4-4005-94FA-89F210EE5244}"/>
              </a:ext>
            </a:extLst>
          </p:cNvPr>
          <p:cNvSpPr/>
          <p:nvPr/>
        </p:nvSpPr>
        <p:spPr>
          <a:xfrm>
            <a:off x="289475" y="5799319"/>
            <a:ext cx="519694" cy="369332"/>
          </a:xfrm>
          <a:prstGeom prst="rect">
            <a:avLst/>
          </a:prstGeom>
        </p:spPr>
        <p:txBody>
          <a:bodyPr wrap="none">
            <a:spAutoFit/>
          </a:bodyPr>
          <a:lstStyle/>
          <a:p>
            <a:r>
              <a:rPr lang="ar-MA" dirty="0"/>
              <a:t>نادي</a:t>
            </a:r>
            <a:endParaRPr lang="fr-FR" dirty="0"/>
          </a:p>
        </p:txBody>
      </p:sp>
      <p:sp>
        <p:nvSpPr>
          <p:cNvPr id="72" name="Ellipse 71">
            <a:extLst>
              <a:ext uri="{FF2B5EF4-FFF2-40B4-BE49-F238E27FC236}">
                <a16:creationId xmlns:a16="http://schemas.microsoft.com/office/drawing/2014/main" id="{C5B0E2D6-6C03-4B02-A85D-CC42193E6A5A}"/>
              </a:ext>
            </a:extLst>
          </p:cNvPr>
          <p:cNvSpPr/>
          <p:nvPr/>
        </p:nvSpPr>
        <p:spPr>
          <a:xfrm>
            <a:off x="3251404" y="5677479"/>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1</a:t>
            </a:r>
            <a:endParaRPr lang="fr-MA" dirty="0"/>
          </a:p>
        </p:txBody>
      </p:sp>
      <p:sp>
        <p:nvSpPr>
          <p:cNvPr id="37" name="Rectangle 36">
            <a:extLst>
              <a:ext uri="{FF2B5EF4-FFF2-40B4-BE49-F238E27FC236}">
                <a16:creationId xmlns:a16="http://schemas.microsoft.com/office/drawing/2014/main" id="{1A9852BF-B1B8-4893-9499-9F53EA402802}"/>
              </a:ext>
            </a:extLst>
          </p:cNvPr>
          <p:cNvSpPr/>
          <p:nvPr/>
        </p:nvSpPr>
        <p:spPr>
          <a:xfrm>
            <a:off x="2338393" y="5677479"/>
            <a:ext cx="306494" cy="369332"/>
          </a:xfrm>
          <a:prstGeom prst="rect">
            <a:avLst/>
          </a:prstGeom>
        </p:spPr>
        <p:txBody>
          <a:bodyPr wrap="none">
            <a:spAutoFit/>
          </a:bodyPr>
          <a:lstStyle/>
          <a:p>
            <a:r>
              <a:rPr lang="ar-MA" dirty="0"/>
              <a:t>ن</a:t>
            </a:r>
            <a:endParaRPr lang="fr-FR" dirty="0"/>
          </a:p>
        </p:txBody>
      </p:sp>
      <p:sp>
        <p:nvSpPr>
          <p:cNvPr id="65" name="Ellipse 64">
            <a:extLst>
              <a:ext uri="{FF2B5EF4-FFF2-40B4-BE49-F238E27FC236}">
                <a16:creationId xmlns:a16="http://schemas.microsoft.com/office/drawing/2014/main" id="{C671E0AC-CFC6-4E8F-8182-0EFF0B5D79A3}"/>
              </a:ext>
            </a:extLst>
          </p:cNvPr>
          <p:cNvSpPr/>
          <p:nvPr/>
        </p:nvSpPr>
        <p:spPr>
          <a:xfrm>
            <a:off x="1016706" y="4860761"/>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0</a:t>
            </a:r>
            <a:endParaRPr lang="fr-MA" dirty="0"/>
          </a:p>
        </p:txBody>
      </p:sp>
      <p:cxnSp>
        <p:nvCxnSpPr>
          <p:cNvPr id="66" name="Connecteur droit avec flèche 65">
            <a:extLst>
              <a:ext uri="{FF2B5EF4-FFF2-40B4-BE49-F238E27FC236}">
                <a16:creationId xmlns:a16="http://schemas.microsoft.com/office/drawing/2014/main" id="{B8337CE0-20BA-45BC-B46A-5697318A930E}"/>
              </a:ext>
            </a:extLst>
          </p:cNvPr>
          <p:cNvCxnSpPr/>
          <p:nvPr/>
        </p:nvCxnSpPr>
        <p:spPr>
          <a:xfrm flipV="1">
            <a:off x="1873880" y="5221140"/>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Ellipse 66">
            <a:extLst>
              <a:ext uri="{FF2B5EF4-FFF2-40B4-BE49-F238E27FC236}">
                <a16:creationId xmlns:a16="http://schemas.microsoft.com/office/drawing/2014/main" id="{D7C18009-470E-40B3-BB79-EA1D70EFC621}"/>
              </a:ext>
            </a:extLst>
          </p:cNvPr>
          <p:cNvSpPr/>
          <p:nvPr/>
        </p:nvSpPr>
        <p:spPr>
          <a:xfrm>
            <a:off x="3302261" y="4828716"/>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1</a:t>
            </a:r>
            <a:endParaRPr lang="fr-MA" dirty="0"/>
          </a:p>
        </p:txBody>
      </p:sp>
      <p:sp>
        <p:nvSpPr>
          <p:cNvPr id="19" name="Rectangle 18">
            <a:extLst>
              <a:ext uri="{FF2B5EF4-FFF2-40B4-BE49-F238E27FC236}">
                <a16:creationId xmlns:a16="http://schemas.microsoft.com/office/drawing/2014/main" id="{80CB8DD4-6361-43D7-BD23-F9100FFB6DFB}"/>
              </a:ext>
            </a:extLst>
          </p:cNvPr>
          <p:cNvSpPr/>
          <p:nvPr/>
        </p:nvSpPr>
        <p:spPr>
          <a:xfrm>
            <a:off x="315730" y="4981401"/>
            <a:ext cx="444352" cy="369332"/>
          </a:xfrm>
          <a:prstGeom prst="rect">
            <a:avLst/>
          </a:prstGeom>
        </p:spPr>
        <p:txBody>
          <a:bodyPr wrap="none">
            <a:spAutoFit/>
          </a:bodyPr>
          <a:lstStyle/>
          <a:p>
            <a:r>
              <a:rPr lang="ar-MA" dirty="0"/>
              <a:t>يدع</a:t>
            </a:r>
            <a:endParaRPr lang="fr-FR" dirty="0"/>
          </a:p>
        </p:txBody>
      </p:sp>
      <p:sp>
        <p:nvSpPr>
          <p:cNvPr id="31" name="Rectangle 30">
            <a:extLst>
              <a:ext uri="{FF2B5EF4-FFF2-40B4-BE49-F238E27FC236}">
                <a16:creationId xmlns:a16="http://schemas.microsoft.com/office/drawing/2014/main" id="{CCE1EC8E-CB1E-40C2-92CA-FEF99A76B4CF}"/>
              </a:ext>
            </a:extLst>
          </p:cNvPr>
          <p:cNvSpPr/>
          <p:nvPr/>
        </p:nvSpPr>
        <p:spPr>
          <a:xfrm>
            <a:off x="2312745" y="4809299"/>
            <a:ext cx="332142" cy="369332"/>
          </a:xfrm>
          <a:prstGeom prst="rect">
            <a:avLst/>
          </a:prstGeom>
        </p:spPr>
        <p:txBody>
          <a:bodyPr wrap="none">
            <a:spAutoFit/>
          </a:bodyPr>
          <a:lstStyle/>
          <a:p>
            <a:r>
              <a:rPr lang="ar-MA" dirty="0"/>
              <a:t>ي</a:t>
            </a:r>
            <a:endParaRPr lang="fr-FR" dirty="0"/>
          </a:p>
        </p:txBody>
      </p:sp>
      <p:sp>
        <p:nvSpPr>
          <p:cNvPr id="46" name="Ellipse 45">
            <a:extLst>
              <a:ext uri="{FF2B5EF4-FFF2-40B4-BE49-F238E27FC236}">
                <a16:creationId xmlns:a16="http://schemas.microsoft.com/office/drawing/2014/main" id="{C808071E-A16A-442E-96A4-52677869DB28}"/>
              </a:ext>
            </a:extLst>
          </p:cNvPr>
          <p:cNvSpPr/>
          <p:nvPr/>
        </p:nvSpPr>
        <p:spPr>
          <a:xfrm>
            <a:off x="108026" y="3260409"/>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6</a:t>
            </a:r>
            <a:endParaRPr lang="fr-MA" dirty="0"/>
          </a:p>
        </p:txBody>
      </p:sp>
      <p:cxnSp>
        <p:nvCxnSpPr>
          <p:cNvPr id="76" name="Connecteur droit avec flèche 75">
            <a:extLst>
              <a:ext uri="{FF2B5EF4-FFF2-40B4-BE49-F238E27FC236}">
                <a16:creationId xmlns:a16="http://schemas.microsoft.com/office/drawing/2014/main" id="{54713C5B-6685-427A-B624-0E62AFCCA2C6}"/>
              </a:ext>
            </a:extLst>
          </p:cNvPr>
          <p:cNvCxnSpPr/>
          <p:nvPr/>
        </p:nvCxnSpPr>
        <p:spPr>
          <a:xfrm flipV="1">
            <a:off x="4085905" y="6046895"/>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Ellipse 76">
            <a:extLst>
              <a:ext uri="{FF2B5EF4-FFF2-40B4-BE49-F238E27FC236}">
                <a16:creationId xmlns:a16="http://schemas.microsoft.com/office/drawing/2014/main" id="{11B63627-C7E7-4FF2-A6E5-2CD1F44B0ADD}"/>
              </a:ext>
            </a:extLst>
          </p:cNvPr>
          <p:cNvSpPr/>
          <p:nvPr/>
        </p:nvSpPr>
        <p:spPr>
          <a:xfrm>
            <a:off x="5511723" y="5709458"/>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2</a:t>
            </a:r>
            <a:endParaRPr lang="fr-MA" dirty="0"/>
          </a:p>
        </p:txBody>
      </p:sp>
      <p:cxnSp>
        <p:nvCxnSpPr>
          <p:cNvPr id="78" name="Connecteur droit avec flèche 77">
            <a:extLst>
              <a:ext uri="{FF2B5EF4-FFF2-40B4-BE49-F238E27FC236}">
                <a16:creationId xmlns:a16="http://schemas.microsoft.com/office/drawing/2014/main" id="{FF81AC61-FCED-41CE-B2BD-AAF79DA85BA8}"/>
              </a:ext>
            </a:extLst>
          </p:cNvPr>
          <p:cNvCxnSpPr/>
          <p:nvPr/>
        </p:nvCxnSpPr>
        <p:spPr>
          <a:xfrm flipV="1">
            <a:off x="6391858" y="6024737"/>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Ellipse 78">
            <a:extLst>
              <a:ext uri="{FF2B5EF4-FFF2-40B4-BE49-F238E27FC236}">
                <a16:creationId xmlns:a16="http://schemas.microsoft.com/office/drawing/2014/main" id="{7BFF9248-EC8B-4E57-A952-27D003B0D3B6}"/>
              </a:ext>
            </a:extLst>
          </p:cNvPr>
          <p:cNvSpPr/>
          <p:nvPr/>
        </p:nvSpPr>
        <p:spPr>
          <a:xfrm>
            <a:off x="7780421" y="5659588"/>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3</a:t>
            </a:r>
            <a:endParaRPr lang="fr-MA" dirty="0"/>
          </a:p>
        </p:txBody>
      </p:sp>
      <p:sp>
        <p:nvSpPr>
          <p:cNvPr id="33" name="Rectangle 32">
            <a:extLst>
              <a:ext uri="{FF2B5EF4-FFF2-40B4-BE49-F238E27FC236}">
                <a16:creationId xmlns:a16="http://schemas.microsoft.com/office/drawing/2014/main" id="{D4A65A10-6098-49DB-911B-2F1AF7CB79CA}"/>
              </a:ext>
            </a:extLst>
          </p:cNvPr>
          <p:cNvSpPr/>
          <p:nvPr/>
        </p:nvSpPr>
        <p:spPr>
          <a:xfrm>
            <a:off x="6977019" y="5690039"/>
            <a:ext cx="263214" cy="369332"/>
          </a:xfrm>
          <a:prstGeom prst="rect">
            <a:avLst/>
          </a:prstGeom>
        </p:spPr>
        <p:txBody>
          <a:bodyPr wrap="none">
            <a:spAutoFit/>
          </a:bodyPr>
          <a:lstStyle/>
          <a:p>
            <a:r>
              <a:rPr lang="ar-MA" dirty="0"/>
              <a:t>د</a:t>
            </a:r>
            <a:endParaRPr lang="fr-FR" dirty="0"/>
          </a:p>
        </p:txBody>
      </p:sp>
      <p:sp>
        <p:nvSpPr>
          <p:cNvPr id="20" name="Rectangle 19">
            <a:extLst>
              <a:ext uri="{FF2B5EF4-FFF2-40B4-BE49-F238E27FC236}">
                <a16:creationId xmlns:a16="http://schemas.microsoft.com/office/drawing/2014/main" id="{073D02FB-2D33-4628-84EA-2F808F6B6B0A}"/>
              </a:ext>
            </a:extLst>
          </p:cNvPr>
          <p:cNvSpPr/>
          <p:nvPr/>
        </p:nvSpPr>
        <p:spPr>
          <a:xfrm>
            <a:off x="221709" y="2604478"/>
            <a:ext cx="636713" cy="369332"/>
          </a:xfrm>
          <a:prstGeom prst="rect">
            <a:avLst/>
          </a:prstGeom>
        </p:spPr>
        <p:txBody>
          <a:bodyPr wrap="none">
            <a:spAutoFit/>
          </a:bodyPr>
          <a:lstStyle/>
          <a:p>
            <a:r>
              <a:rPr lang="ar-MA" dirty="0"/>
              <a:t>خاطئة</a:t>
            </a:r>
            <a:endParaRPr lang="fr-FR" dirty="0"/>
          </a:p>
        </p:txBody>
      </p:sp>
      <p:sp>
        <p:nvSpPr>
          <p:cNvPr id="59" name="Ellipse 58">
            <a:extLst>
              <a:ext uri="{FF2B5EF4-FFF2-40B4-BE49-F238E27FC236}">
                <a16:creationId xmlns:a16="http://schemas.microsoft.com/office/drawing/2014/main" id="{9750D88C-BAB3-4F37-AEC1-465CF994D2D8}"/>
              </a:ext>
            </a:extLst>
          </p:cNvPr>
          <p:cNvSpPr/>
          <p:nvPr/>
        </p:nvSpPr>
        <p:spPr>
          <a:xfrm>
            <a:off x="1016705" y="2481382"/>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0</a:t>
            </a:r>
            <a:endParaRPr lang="fr-MA" dirty="0"/>
          </a:p>
        </p:txBody>
      </p:sp>
      <p:cxnSp>
        <p:nvCxnSpPr>
          <p:cNvPr id="61" name="Connecteur droit avec flèche 60">
            <a:extLst>
              <a:ext uri="{FF2B5EF4-FFF2-40B4-BE49-F238E27FC236}">
                <a16:creationId xmlns:a16="http://schemas.microsoft.com/office/drawing/2014/main" id="{EC8383C5-D55D-4E7E-AC5D-537D91415B3D}"/>
              </a:ext>
            </a:extLst>
          </p:cNvPr>
          <p:cNvCxnSpPr/>
          <p:nvPr/>
        </p:nvCxnSpPr>
        <p:spPr>
          <a:xfrm flipV="1">
            <a:off x="1861570" y="2793384"/>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Ellipse 61">
            <a:extLst>
              <a:ext uri="{FF2B5EF4-FFF2-40B4-BE49-F238E27FC236}">
                <a16:creationId xmlns:a16="http://schemas.microsoft.com/office/drawing/2014/main" id="{E68CF19B-A917-4425-A308-B241282148A0}"/>
              </a:ext>
            </a:extLst>
          </p:cNvPr>
          <p:cNvSpPr/>
          <p:nvPr/>
        </p:nvSpPr>
        <p:spPr>
          <a:xfrm>
            <a:off x="3261768" y="2481084"/>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1</a:t>
            </a:r>
            <a:endParaRPr lang="fr-MA" dirty="0"/>
          </a:p>
        </p:txBody>
      </p:sp>
      <p:cxnSp>
        <p:nvCxnSpPr>
          <p:cNvPr id="63" name="Connecteur droit avec flèche 62">
            <a:extLst>
              <a:ext uri="{FF2B5EF4-FFF2-40B4-BE49-F238E27FC236}">
                <a16:creationId xmlns:a16="http://schemas.microsoft.com/office/drawing/2014/main" id="{503F8E62-D973-4D7F-AC8D-0F5E1CEA0050}"/>
              </a:ext>
            </a:extLst>
          </p:cNvPr>
          <p:cNvCxnSpPr/>
          <p:nvPr/>
        </p:nvCxnSpPr>
        <p:spPr>
          <a:xfrm flipV="1">
            <a:off x="4134548" y="2791057"/>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Ellipse 70">
            <a:extLst>
              <a:ext uri="{FF2B5EF4-FFF2-40B4-BE49-F238E27FC236}">
                <a16:creationId xmlns:a16="http://schemas.microsoft.com/office/drawing/2014/main" id="{D7F33509-15F8-478A-9B0B-5D7E9260E91B}"/>
              </a:ext>
            </a:extLst>
          </p:cNvPr>
          <p:cNvSpPr/>
          <p:nvPr/>
        </p:nvSpPr>
        <p:spPr>
          <a:xfrm>
            <a:off x="5567326" y="2481084"/>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2</a:t>
            </a:r>
            <a:endParaRPr lang="fr-MA" dirty="0"/>
          </a:p>
        </p:txBody>
      </p:sp>
      <p:sp>
        <p:nvSpPr>
          <p:cNvPr id="21" name="Rectangle 20">
            <a:extLst>
              <a:ext uri="{FF2B5EF4-FFF2-40B4-BE49-F238E27FC236}">
                <a16:creationId xmlns:a16="http://schemas.microsoft.com/office/drawing/2014/main" id="{3B27430D-BFA4-4381-9405-84AFF03CDFAF}"/>
              </a:ext>
            </a:extLst>
          </p:cNvPr>
          <p:cNvSpPr/>
          <p:nvPr/>
        </p:nvSpPr>
        <p:spPr>
          <a:xfrm>
            <a:off x="2384023" y="2454592"/>
            <a:ext cx="314510" cy="369332"/>
          </a:xfrm>
          <a:prstGeom prst="rect">
            <a:avLst/>
          </a:prstGeom>
        </p:spPr>
        <p:txBody>
          <a:bodyPr wrap="none">
            <a:spAutoFit/>
          </a:bodyPr>
          <a:lstStyle/>
          <a:p>
            <a:r>
              <a:rPr lang="ar-MA" dirty="0"/>
              <a:t>خ</a:t>
            </a:r>
            <a:endParaRPr lang="fr-FR" dirty="0"/>
          </a:p>
        </p:txBody>
      </p:sp>
      <p:sp>
        <p:nvSpPr>
          <p:cNvPr id="22" name="Rectangle 21">
            <a:extLst>
              <a:ext uri="{FF2B5EF4-FFF2-40B4-BE49-F238E27FC236}">
                <a16:creationId xmlns:a16="http://schemas.microsoft.com/office/drawing/2014/main" id="{2A29FC24-8E51-41AA-91E3-42F2FA033FC4}"/>
              </a:ext>
            </a:extLst>
          </p:cNvPr>
          <p:cNvSpPr/>
          <p:nvPr/>
        </p:nvSpPr>
        <p:spPr>
          <a:xfrm>
            <a:off x="4722461" y="2446034"/>
            <a:ext cx="232756" cy="369332"/>
          </a:xfrm>
          <a:prstGeom prst="rect">
            <a:avLst/>
          </a:prstGeom>
        </p:spPr>
        <p:txBody>
          <a:bodyPr wrap="none">
            <a:spAutoFit/>
          </a:bodyPr>
          <a:lstStyle/>
          <a:p>
            <a:r>
              <a:rPr lang="ar-MA" dirty="0"/>
              <a:t>ا</a:t>
            </a:r>
            <a:endParaRPr lang="fr-FR" dirty="0"/>
          </a:p>
        </p:txBody>
      </p:sp>
      <p:cxnSp>
        <p:nvCxnSpPr>
          <p:cNvPr id="73" name="Connecteur droit avec flèche 72">
            <a:extLst>
              <a:ext uri="{FF2B5EF4-FFF2-40B4-BE49-F238E27FC236}">
                <a16:creationId xmlns:a16="http://schemas.microsoft.com/office/drawing/2014/main" id="{EAAFF80B-280A-43E2-B529-282401CA348D}"/>
              </a:ext>
            </a:extLst>
          </p:cNvPr>
          <p:cNvCxnSpPr/>
          <p:nvPr/>
        </p:nvCxnSpPr>
        <p:spPr>
          <a:xfrm flipV="1">
            <a:off x="6387104" y="2791052"/>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Ellipse 73">
            <a:extLst>
              <a:ext uri="{FF2B5EF4-FFF2-40B4-BE49-F238E27FC236}">
                <a16:creationId xmlns:a16="http://schemas.microsoft.com/office/drawing/2014/main" id="{30EB649D-F97F-4EFB-BE3A-21155C6BB9EF}"/>
              </a:ext>
            </a:extLst>
          </p:cNvPr>
          <p:cNvSpPr/>
          <p:nvPr/>
        </p:nvSpPr>
        <p:spPr>
          <a:xfrm>
            <a:off x="7814665" y="2454592"/>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3</a:t>
            </a:r>
            <a:endParaRPr lang="fr-MA" dirty="0"/>
          </a:p>
        </p:txBody>
      </p:sp>
      <p:sp>
        <p:nvSpPr>
          <p:cNvPr id="23" name="Rectangle 22">
            <a:extLst>
              <a:ext uri="{FF2B5EF4-FFF2-40B4-BE49-F238E27FC236}">
                <a16:creationId xmlns:a16="http://schemas.microsoft.com/office/drawing/2014/main" id="{501085CE-8559-40EE-8ECA-2BF91DB969F4}"/>
              </a:ext>
            </a:extLst>
          </p:cNvPr>
          <p:cNvSpPr/>
          <p:nvPr/>
        </p:nvSpPr>
        <p:spPr>
          <a:xfrm>
            <a:off x="6895339" y="2454592"/>
            <a:ext cx="319318" cy="369332"/>
          </a:xfrm>
          <a:prstGeom prst="rect">
            <a:avLst/>
          </a:prstGeom>
        </p:spPr>
        <p:txBody>
          <a:bodyPr wrap="none">
            <a:spAutoFit/>
          </a:bodyPr>
          <a:lstStyle/>
          <a:p>
            <a:r>
              <a:rPr lang="ar-MA" dirty="0"/>
              <a:t>ط</a:t>
            </a:r>
            <a:endParaRPr lang="fr-FR" dirty="0"/>
          </a:p>
        </p:txBody>
      </p:sp>
      <p:sp>
        <p:nvSpPr>
          <p:cNvPr id="3" name="Rectangle 2">
            <a:extLst>
              <a:ext uri="{FF2B5EF4-FFF2-40B4-BE49-F238E27FC236}">
                <a16:creationId xmlns:a16="http://schemas.microsoft.com/office/drawing/2014/main" id="{F586AE98-DDFD-497A-B288-CC7E594FECD6}"/>
              </a:ext>
            </a:extLst>
          </p:cNvPr>
          <p:cNvSpPr/>
          <p:nvPr/>
        </p:nvSpPr>
        <p:spPr>
          <a:xfrm>
            <a:off x="316030" y="4182085"/>
            <a:ext cx="367408" cy="369332"/>
          </a:xfrm>
          <a:prstGeom prst="rect">
            <a:avLst/>
          </a:prstGeom>
        </p:spPr>
        <p:txBody>
          <a:bodyPr wrap="none">
            <a:spAutoFit/>
          </a:bodyPr>
          <a:lstStyle/>
          <a:p>
            <a:r>
              <a:rPr lang="ar-MA" dirty="0"/>
              <a:t>ف</a:t>
            </a:r>
            <a:endParaRPr lang="fr-FR" dirty="0"/>
          </a:p>
        </p:txBody>
      </p:sp>
      <p:sp>
        <p:nvSpPr>
          <p:cNvPr id="60" name="Ellipse 59">
            <a:extLst>
              <a:ext uri="{FF2B5EF4-FFF2-40B4-BE49-F238E27FC236}">
                <a16:creationId xmlns:a16="http://schemas.microsoft.com/office/drawing/2014/main" id="{5133DD1A-B88C-4B66-B79C-CC55B08D8074}"/>
              </a:ext>
            </a:extLst>
          </p:cNvPr>
          <p:cNvSpPr/>
          <p:nvPr/>
        </p:nvSpPr>
        <p:spPr>
          <a:xfrm>
            <a:off x="1027069" y="4048826"/>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0</a:t>
            </a:r>
            <a:endParaRPr lang="fr-MA" dirty="0"/>
          </a:p>
        </p:txBody>
      </p:sp>
      <p:cxnSp>
        <p:nvCxnSpPr>
          <p:cNvPr id="68" name="Connecteur droit avec flèche 67">
            <a:extLst>
              <a:ext uri="{FF2B5EF4-FFF2-40B4-BE49-F238E27FC236}">
                <a16:creationId xmlns:a16="http://schemas.microsoft.com/office/drawing/2014/main" id="{68438264-B6F9-4F4D-9CE0-D09C5D471047}"/>
              </a:ext>
            </a:extLst>
          </p:cNvPr>
          <p:cNvCxnSpPr/>
          <p:nvPr/>
        </p:nvCxnSpPr>
        <p:spPr>
          <a:xfrm flipV="1">
            <a:off x="1861570" y="4380849"/>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Ellipse 69">
            <a:extLst>
              <a:ext uri="{FF2B5EF4-FFF2-40B4-BE49-F238E27FC236}">
                <a16:creationId xmlns:a16="http://schemas.microsoft.com/office/drawing/2014/main" id="{AE241791-7FE4-4E7D-8A59-7F531349A164}"/>
              </a:ext>
            </a:extLst>
          </p:cNvPr>
          <p:cNvSpPr/>
          <p:nvPr/>
        </p:nvSpPr>
        <p:spPr>
          <a:xfrm>
            <a:off x="3302261" y="4059225"/>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1</a:t>
            </a:r>
            <a:endParaRPr lang="fr-MA" dirty="0"/>
          </a:p>
        </p:txBody>
      </p:sp>
      <p:sp>
        <p:nvSpPr>
          <p:cNvPr id="81" name="Rectangle 80">
            <a:extLst>
              <a:ext uri="{FF2B5EF4-FFF2-40B4-BE49-F238E27FC236}">
                <a16:creationId xmlns:a16="http://schemas.microsoft.com/office/drawing/2014/main" id="{6CC15E04-C4A7-4DD2-ACB3-CADD5B44D619}"/>
              </a:ext>
            </a:extLst>
          </p:cNvPr>
          <p:cNvSpPr/>
          <p:nvPr/>
        </p:nvSpPr>
        <p:spPr>
          <a:xfrm>
            <a:off x="2436762" y="4059225"/>
            <a:ext cx="367408" cy="369332"/>
          </a:xfrm>
          <a:prstGeom prst="rect">
            <a:avLst/>
          </a:prstGeom>
        </p:spPr>
        <p:txBody>
          <a:bodyPr wrap="none">
            <a:spAutoFit/>
          </a:bodyPr>
          <a:lstStyle/>
          <a:p>
            <a:r>
              <a:rPr lang="ar-MA" dirty="0"/>
              <a:t>ف</a:t>
            </a:r>
            <a:endParaRPr lang="fr-FR" dirty="0"/>
          </a:p>
        </p:txBody>
      </p:sp>
      <p:cxnSp>
        <p:nvCxnSpPr>
          <p:cNvPr id="51" name="Connecteur droit avec flèche 50">
            <a:extLst>
              <a:ext uri="{FF2B5EF4-FFF2-40B4-BE49-F238E27FC236}">
                <a16:creationId xmlns:a16="http://schemas.microsoft.com/office/drawing/2014/main" id="{53AB486E-489D-4583-A3B4-ABF4FBFA6F45}"/>
              </a:ext>
            </a:extLst>
          </p:cNvPr>
          <p:cNvCxnSpPr/>
          <p:nvPr/>
        </p:nvCxnSpPr>
        <p:spPr>
          <a:xfrm flipV="1">
            <a:off x="8667552" y="2790041"/>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Ellipse 51">
            <a:extLst>
              <a:ext uri="{FF2B5EF4-FFF2-40B4-BE49-F238E27FC236}">
                <a16:creationId xmlns:a16="http://schemas.microsoft.com/office/drawing/2014/main" id="{34201D92-E292-4DA8-B4B5-E764F0C48AA3}"/>
              </a:ext>
            </a:extLst>
          </p:cNvPr>
          <p:cNvSpPr/>
          <p:nvPr/>
        </p:nvSpPr>
        <p:spPr>
          <a:xfrm>
            <a:off x="10039000" y="2454592"/>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MA" dirty="0"/>
              <a:t>4</a:t>
            </a:r>
          </a:p>
        </p:txBody>
      </p:sp>
      <p:sp>
        <p:nvSpPr>
          <p:cNvPr id="7" name="Rectangle 6">
            <a:extLst>
              <a:ext uri="{FF2B5EF4-FFF2-40B4-BE49-F238E27FC236}">
                <a16:creationId xmlns:a16="http://schemas.microsoft.com/office/drawing/2014/main" id="{9CAB7A1A-B6E6-45D2-98EB-1E23F056E005}"/>
              </a:ext>
            </a:extLst>
          </p:cNvPr>
          <p:cNvSpPr/>
          <p:nvPr/>
        </p:nvSpPr>
        <p:spPr>
          <a:xfrm>
            <a:off x="9189776" y="2481084"/>
            <a:ext cx="332142" cy="369332"/>
          </a:xfrm>
          <a:prstGeom prst="rect">
            <a:avLst/>
          </a:prstGeom>
        </p:spPr>
        <p:txBody>
          <a:bodyPr wrap="none">
            <a:spAutoFit/>
          </a:bodyPr>
          <a:lstStyle/>
          <a:p>
            <a:r>
              <a:rPr lang="ar-MA" dirty="0">
                <a:latin typeface="JF-Flat"/>
              </a:rPr>
              <a:t>ئ</a:t>
            </a:r>
            <a:endParaRPr lang="fr-FR" dirty="0"/>
          </a:p>
        </p:txBody>
      </p:sp>
      <p:cxnSp>
        <p:nvCxnSpPr>
          <p:cNvPr id="64" name="Connecteur droit avec flèche 63">
            <a:extLst>
              <a:ext uri="{FF2B5EF4-FFF2-40B4-BE49-F238E27FC236}">
                <a16:creationId xmlns:a16="http://schemas.microsoft.com/office/drawing/2014/main" id="{500DF78F-954D-4327-8F2C-BF131AF1EDDD}"/>
              </a:ext>
            </a:extLst>
          </p:cNvPr>
          <p:cNvCxnSpPr/>
          <p:nvPr/>
        </p:nvCxnSpPr>
        <p:spPr>
          <a:xfrm flipV="1">
            <a:off x="10799749" y="2789143"/>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41DB318D-4AA0-408F-A340-8C31E84BC448}"/>
              </a:ext>
            </a:extLst>
          </p:cNvPr>
          <p:cNvSpPr/>
          <p:nvPr/>
        </p:nvSpPr>
        <p:spPr>
          <a:xfrm>
            <a:off x="11406347" y="2454592"/>
            <a:ext cx="250390" cy="369332"/>
          </a:xfrm>
          <a:prstGeom prst="rect">
            <a:avLst/>
          </a:prstGeom>
        </p:spPr>
        <p:txBody>
          <a:bodyPr wrap="none">
            <a:spAutoFit/>
          </a:bodyPr>
          <a:lstStyle/>
          <a:p>
            <a:r>
              <a:rPr lang="ar-MA" dirty="0">
                <a:latin typeface="JF-Flat"/>
              </a:rPr>
              <a:t>ة</a:t>
            </a:r>
            <a:endParaRPr lang="fr-FR" dirty="0"/>
          </a:p>
        </p:txBody>
      </p:sp>
      <p:cxnSp>
        <p:nvCxnSpPr>
          <p:cNvPr id="75" name="Connecteur droit avec flèche 74">
            <a:extLst>
              <a:ext uri="{FF2B5EF4-FFF2-40B4-BE49-F238E27FC236}">
                <a16:creationId xmlns:a16="http://schemas.microsoft.com/office/drawing/2014/main" id="{39BDD968-A29E-462C-AADE-222B084F9421}"/>
              </a:ext>
            </a:extLst>
          </p:cNvPr>
          <p:cNvCxnSpPr/>
          <p:nvPr/>
        </p:nvCxnSpPr>
        <p:spPr>
          <a:xfrm flipV="1">
            <a:off x="4134548" y="5207242"/>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A8FA7A13-EC85-484F-963B-A27C269D4B23}"/>
              </a:ext>
            </a:extLst>
          </p:cNvPr>
          <p:cNvSpPr/>
          <p:nvPr/>
        </p:nvSpPr>
        <p:spPr>
          <a:xfrm>
            <a:off x="4664112" y="4829233"/>
            <a:ext cx="291105" cy="369332"/>
          </a:xfrm>
          <a:prstGeom prst="rect">
            <a:avLst/>
          </a:prstGeom>
        </p:spPr>
        <p:txBody>
          <a:bodyPr wrap="square">
            <a:spAutoFit/>
          </a:bodyPr>
          <a:lstStyle/>
          <a:p>
            <a:r>
              <a:rPr lang="ar-MA" dirty="0">
                <a:latin typeface="JF-Flat"/>
              </a:rPr>
              <a:t>د</a:t>
            </a:r>
            <a:endParaRPr lang="fr-FR" dirty="0"/>
          </a:p>
        </p:txBody>
      </p:sp>
      <p:sp>
        <p:nvSpPr>
          <p:cNvPr id="80" name="Ellipse 79">
            <a:extLst>
              <a:ext uri="{FF2B5EF4-FFF2-40B4-BE49-F238E27FC236}">
                <a16:creationId xmlns:a16="http://schemas.microsoft.com/office/drawing/2014/main" id="{0FF7848D-E1BC-47D6-BD99-EE1210D3085E}"/>
              </a:ext>
            </a:extLst>
          </p:cNvPr>
          <p:cNvSpPr/>
          <p:nvPr/>
        </p:nvSpPr>
        <p:spPr>
          <a:xfrm>
            <a:off x="5524382" y="4828715"/>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2</a:t>
            </a:r>
            <a:endParaRPr lang="fr-MA" dirty="0"/>
          </a:p>
        </p:txBody>
      </p:sp>
      <p:cxnSp>
        <p:nvCxnSpPr>
          <p:cNvPr id="82" name="Connecteur droit avec flèche 81">
            <a:extLst>
              <a:ext uri="{FF2B5EF4-FFF2-40B4-BE49-F238E27FC236}">
                <a16:creationId xmlns:a16="http://schemas.microsoft.com/office/drawing/2014/main" id="{368D0D5D-5070-4D44-A321-360233A22296}"/>
              </a:ext>
            </a:extLst>
          </p:cNvPr>
          <p:cNvCxnSpPr/>
          <p:nvPr/>
        </p:nvCxnSpPr>
        <p:spPr>
          <a:xfrm flipV="1">
            <a:off x="6360081" y="5207242"/>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Ellipse 82">
            <a:extLst>
              <a:ext uri="{FF2B5EF4-FFF2-40B4-BE49-F238E27FC236}">
                <a16:creationId xmlns:a16="http://schemas.microsoft.com/office/drawing/2014/main" id="{AD7B819A-0619-4876-8B6C-7787FF90BF9E}"/>
              </a:ext>
            </a:extLst>
          </p:cNvPr>
          <p:cNvSpPr/>
          <p:nvPr/>
        </p:nvSpPr>
        <p:spPr>
          <a:xfrm>
            <a:off x="7760034" y="4809299"/>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3</a:t>
            </a:r>
            <a:endParaRPr lang="fr-MA" dirty="0"/>
          </a:p>
        </p:txBody>
      </p:sp>
      <p:sp>
        <p:nvSpPr>
          <p:cNvPr id="10" name="Rectangle 9">
            <a:extLst>
              <a:ext uri="{FF2B5EF4-FFF2-40B4-BE49-F238E27FC236}">
                <a16:creationId xmlns:a16="http://schemas.microsoft.com/office/drawing/2014/main" id="{CC276CA0-D0FC-43D5-BB61-89631F501D62}"/>
              </a:ext>
            </a:extLst>
          </p:cNvPr>
          <p:cNvSpPr/>
          <p:nvPr/>
        </p:nvSpPr>
        <p:spPr>
          <a:xfrm>
            <a:off x="6861407" y="4810327"/>
            <a:ext cx="309700" cy="369332"/>
          </a:xfrm>
          <a:prstGeom prst="rect">
            <a:avLst/>
          </a:prstGeom>
        </p:spPr>
        <p:txBody>
          <a:bodyPr wrap="none">
            <a:spAutoFit/>
          </a:bodyPr>
          <a:lstStyle/>
          <a:p>
            <a:r>
              <a:rPr lang="ar-MA" dirty="0">
                <a:latin typeface="JF-Flat"/>
              </a:rPr>
              <a:t>ع</a:t>
            </a:r>
            <a:endParaRPr lang="fr-FR" dirty="0"/>
          </a:p>
        </p:txBody>
      </p:sp>
      <p:cxnSp>
        <p:nvCxnSpPr>
          <p:cNvPr id="84" name="Connecteur droit avec flèche 83">
            <a:extLst>
              <a:ext uri="{FF2B5EF4-FFF2-40B4-BE49-F238E27FC236}">
                <a16:creationId xmlns:a16="http://schemas.microsoft.com/office/drawing/2014/main" id="{9DFD6802-F64E-4244-96BE-57F028DEFC72}"/>
              </a:ext>
            </a:extLst>
          </p:cNvPr>
          <p:cNvCxnSpPr/>
          <p:nvPr/>
        </p:nvCxnSpPr>
        <p:spPr>
          <a:xfrm flipV="1">
            <a:off x="8614922" y="6030415"/>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Ellipse 84">
            <a:extLst>
              <a:ext uri="{FF2B5EF4-FFF2-40B4-BE49-F238E27FC236}">
                <a16:creationId xmlns:a16="http://schemas.microsoft.com/office/drawing/2014/main" id="{52F1BA76-15C5-4E66-B727-E7DBD475AE3F}"/>
              </a:ext>
            </a:extLst>
          </p:cNvPr>
          <p:cNvSpPr/>
          <p:nvPr/>
        </p:nvSpPr>
        <p:spPr>
          <a:xfrm>
            <a:off x="10027440" y="5672695"/>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MA" dirty="0"/>
              <a:t>4</a:t>
            </a:r>
          </a:p>
        </p:txBody>
      </p:sp>
      <p:sp>
        <p:nvSpPr>
          <p:cNvPr id="11" name="Rectangle 10">
            <a:extLst>
              <a:ext uri="{FF2B5EF4-FFF2-40B4-BE49-F238E27FC236}">
                <a16:creationId xmlns:a16="http://schemas.microsoft.com/office/drawing/2014/main" id="{D7EB792B-1FCC-4365-9399-F490D791FC12}"/>
              </a:ext>
            </a:extLst>
          </p:cNvPr>
          <p:cNvSpPr/>
          <p:nvPr/>
        </p:nvSpPr>
        <p:spPr>
          <a:xfrm>
            <a:off x="9155110" y="5627607"/>
            <a:ext cx="332142" cy="369332"/>
          </a:xfrm>
          <a:prstGeom prst="rect">
            <a:avLst/>
          </a:prstGeom>
        </p:spPr>
        <p:txBody>
          <a:bodyPr wrap="none">
            <a:spAutoFit/>
          </a:bodyPr>
          <a:lstStyle/>
          <a:p>
            <a:r>
              <a:rPr lang="ar-MA" dirty="0">
                <a:latin typeface="JF-Flat"/>
              </a:rPr>
              <a:t>ي</a:t>
            </a:r>
            <a:endParaRPr lang="fr-FR" dirty="0"/>
          </a:p>
        </p:txBody>
      </p:sp>
    </p:spTree>
    <p:extLst>
      <p:ext uri="{BB962C8B-B14F-4D97-AF65-F5344CB8AC3E}">
        <p14:creationId xmlns:p14="http://schemas.microsoft.com/office/powerpoint/2010/main" val="29081923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E4B21E5-CC1C-4C77-A2FF-FA107DC29C20}"/>
              </a:ext>
            </a:extLst>
          </p:cNvPr>
          <p:cNvSpPr>
            <a:spLocks noGrp="1"/>
          </p:cNvSpPr>
          <p:nvPr>
            <p:ph type="title"/>
          </p:nvPr>
        </p:nvSpPr>
        <p:spPr/>
        <p:txBody>
          <a:bodyPr/>
          <a:lstStyle/>
          <a:p>
            <a:r>
              <a:rPr lang="fr-FR" b="1" i="1" dirty="0">
                <a:solidFill>
                  <a:srgbClr val="FF0000"/>
                </a:solidFill>
                <a:latin typeface="Arial" panose="020B0604020202020204" pitchFamily="34" charset="0"/>
                <a:cs typeface="Arial" panose="020B0604020202020204" pitchFamily="34" charset="0"/>
              </a:rPr>
              <a:t>Les automates</a:t>
            </a:r>
            <a:endParaRPr lang="fr-FR" dirty="0"/>
          </a:p>
        </p:txBody>
      </p:sp>
      <p:cxnSp>
        <p:nvCxnSpPr>
          <p:cNvPr id="53" name="Connecteur droit avec flèche 52">
            <a:extLst>
              <a:ext uri="{FF2B5EF4-FFF2-40B4-BE49-F238E27FC236}">
                <a16:creationId xmlns:a16="http://schemas.microsoft.com/office/drawing/2014/main" id="{85A809DB-B966-4C4F-A81D-1D3979BCD66F}"/>
              </a:ext>
            </a:extLst>
          </p:cNvPr>
          <p:cNvCxnSpPr/>
          <p:nvPr/>
        </p:nvCxnSpPr>
        <p:spPr>
          <a:xfrm flipV="1">
            <a:off x="1851269" y="6038701"/>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C5B83F52-C29B-4009-804F-334B9A5359EC}"/>
              </a:ext>
            </a:extLst>
          </p:cNvPr>
          <p:cNvSpPr/>
          <p:nvPr/>
        </p:nvSpPr>
        <p:spPr>
          <a:xfrm>
            <a:off x="4609039" y="5627608"/>
            <a:ext cx="393056" cy="369332"/>
          </a:xfrm>
          <a:prstGeom prst="rect">
            <a:avLst/>
          </a:prstGeom>
        </p:spPr>
        <p:txBody>
          <a:bodyPr wrap="none">
            <a:spAutoFit/>
          </a:bodyPr>
          <a:lstStyle/>
          <a:p>
            <a:r>
              <a:rPr lang="ar-MA" b="1" dirty="0"/>
              <a:t>س</a:t>
            </a:r>
            <a:endParaRPr lang="fr-FR" dirty="0"/>
          </a:p>
        </p:txBody>
      </p:sp>
      <p:sp>
        <p:nvSpPr>
          <p:cNvPr id="69" name="Ellipse 68">
            <a:extLst>
              <a:ext uri="{FF2B5EF4-FFF2-40B4-BE49-F238E27FC236}">
                <a16:creationId xmlns:a16="http://schemas.microsoft.com/office/drawing/2014/main" id="{45E987FE-AA8D-4040-BCC2-F74089B886B2}"/>
              </a:ext>
            </a:extLst>
          </p:cNvPr>
          <p:cNvSpPr/>
          <p:nvPr/>
        </p:nvSpPr>
        <p:spPr>
          <a:xfrm>
            <a:off x="1063960" y="5672696"/>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0</a:t>
            </a:r>
            <a:endParaRPr lang="fr-MA" dirty="0"/>
          </a:p>
        </p:txBody>
      </p:sp>
      <p:sp>
        <p:nvSpPr>
          <p:cNvPr id="36" name="Rectangle 35">
            <a:extLst>
              <a:ext uri="{FF2B5EF4-FFF2-40B4-BE49-F238E27FC236}">
                <a16:creationId xmlns:a16="http://schemas.microsoft.com/office/drawing/2014/main" id="{0B776C42-7BF4-4005-94FA-89F210EE5244}"/>
              </a:ext>
            </a:extLst>
          </p:cNvPr>
          <p:cNvSpPr/>
          <p:nvPr/>
        </p:nvSpPr>
        <p:spPr>
          <a:xfrm>
            <a:off x="289475" y="5799319"/>
            <a:ext cx="574196" cy="369332"/>
          </a:xfrm>
          <a:prstGeom prst="rect">
            <a:avLst/>
          </a:prstGeom>
        </p:spPr>
        <p:txBody>
          <a:bodyPr wrap="none">
            <a:spAutoFit/>
          </a:bodyPr>
          <a:lstStyle/>
          <a:p>
            <a:r>
              <a:rPr lang="ar-MA" b="1" dirty="0"/>
              <a:t>اسجد</a:t>
            </a:r>
            <a:endParaRPr lang="fr-FR" dirty="0"/>
          </a:p>
        </p:txBody>
      </p:sp>
      <p:sp>
        <p:nvSpPr>
          <p:cNvPr id="72" name="Ellipse 71">
            <a:extLst>
              <a:ext uri="{FF2B5EF4-FFF2-40B4-BE49-F238E27FC236}">
                <a16:creationId xmlns:a16="http://schemas.microsoft.com/office/drawing/2014/main" id="{C5B0E2D6-6C03-4B02-A85D-CC42193E6A5A}"/>
              </a:ext>
            </a:extLst>
          </p:cNvPr>
          <p:cNvSpPr/>
          <p:nvPr/>
        </p:nvSpPr>
        <p:spPr>
          <a:xfrm>
            <a:off x="3251404" y="5677479"/>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1</a:t>
            </a:r>
            <a:endParaRPr lang="fr-MA" dirty="0"/>
          </a:p>
        </p:txBody>
      </p:sp>
      <p:sp>
        <p:nvSpPr>
          <p:cNvPr id="37" name="Rectangle 36">
            <a:extLst>
              <a:ext uri="{FF2B5EF4-FFF2-40B4-BE49-F238E27FC236}">
                <a16:creationId xmlns:a16="http://schemas.microsoft.com/office/drawing/2014/main" id="{1A9852BF-B1B8-4893-9499-9F53EA402802}"/>
              </a:ext>
            </a:extLst>
          </p:cNvPr>
          <p:cNvSpPr/>
          <p:nvPr/>
        </p:nvSpPr>
        <p:spPr>
          <a:xfrm>
            <a:off x="2338393" y="5677479"/>
            <a:ext cx="234360" cy="369332"/>
          </a:xfrm>
          <a:prstGeom prst="rect">
            <a:avLst/>
          </a:prstGeom>
        </p:spPr>
        <p:txBody>
          <a:bodyPr wrap="none">
            <a:spAutoFit/>
          </a:bodyPr>
          <a:lstStyle/>
          <a:p>
            <a:r>
              <a:rPr lang="ar-MA" b="1" dirty="0"/>
              <a:t>ا</a:t>
            </a:r>
            <a:endParaRPr lang="fr-FR" dirty="0"/>
          </a:p>
        </p:txBody>
      </p:sp>
      <p:sp>
        <p:nvSpPr>
          <p:cNvPr id="65" name="Ellipse 64">
            <a:extLst>
              <a:ext uri="{FF2B5EF4-FFF2-40B4-BE49-F238E27FC236}">
                <a16:creationId xmlns:a16="http://schemas.microsoft.com/office/drawing/2014/main" id="{C671E0AC-CFC6-4E8F-8182-0EFF0B5D79A3}"/>
              </a:ext>
            </a:extLst>
          </p:cNvPr>
          <p:cNvSpPr/>
          <p:nvPr/>
        </p:nvSpPr>
        <p:spPr>
          <a:xfrm>
            <a:off x="1016706" y="4860761"/>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0</a:t>
            </a:r>
            <a:endParaRPr lang="fr-MA" dirty="0"/>
          </a:p>
        </p:txBody>
      </p:sp>
      <p:cxnSp>
        <p:nvCxnSpPr>
          <p:cNvPr id="66" name="Connecteur droit avec flèche 65">
            <a:extLst>
              <a:ext uri="{FF2B5EF4-FFF2-40B4-BE49-F238E27FC236}">
                <a16:creationId xmlns:a16="http://schemas.microsoft.com/office/drawing/2014/main" id="{B8337CE0-20BA-45BC-B46A-5697318A930E}"/>
              </a:ext>
            </a:extLst>
          </p:cNvPr>
          <p:cNvCxnSpPr/>
          <p:nvPr/>
        </p:nvCxnSpPr>
        <p:spPr>
          <a:xfrm flipV="1">
            <a:off x="1873880" y="5221140"/>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Ellipse 66">
            <a:extLst>
              <a:ext uri="{FF2B5EF4-FFF2-40B4-BE49-F238E27FC236}">
                <a16:creationId xmlns:a16="http://schemas.microsoft.com/office/drawing/2014/main" id="{D7C18009-470E-40B3-BB79-EA1D70EFC621}"/>
              </a:ext>
            </a:extLst>
          </p:cNvPr>
          <p:cNvSpPr/>
          <p:nvPr/>
        </p:nvSpPr>
        <p:spPr>
          <a:xfrm>
            <a:off x="3302261" y="4828716"/>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1</a:t>
            </a:r>
            <a:endParaRPr lang="fr-MA" dirty="0"/>
          </a:p>
        </p:txBody>
      </p:sp>
      <p:sp>
        <p:nvSpPr>
          <p:cNvPr id="19" name="Rectangle 18">
            <a:extLst>
              <a:ext uri="{FF2B5EF4-FFF2-40B4-BE49-F238E27FC236}">
                <a16:creationId xmlns:a16="http://schemas.microsoft.com/office/drawing/2014/main" id="{80CB8DD4-6361-43D7-BD23-F9100FFB6DFB}"/>
              </a:ext>
            </a:extLst>
          </p:cNvPr>
          <p:cNvSpPr/>
          <p:nvPr/>
        </p:nvSpPr>
        <p:spPr>
          <a:xfrm>
            <a:off x="267872" y="4981401"/>
            <a:ext cx="492209" cy="369332"/>
          </a:xfrm>
          <a:prstGeom prst="rect">
            <a:avLst/>
          </a:prstGeom>
        </p:spPr>
        <p:txBody>
          <a:bodyPr wrap="square">
            <a:spAutoFit/>
          </a:bodyPr>
          <a:lstStyle/>
          <a:p>
            <a:r>
              <a:rPr lang="ar-MA" b="1" dirty="0"/>
              <a:t>تطع</a:t>
            </a:r>
            <a:endParaRPr lang="fr-FR" dirty="0"/>
          </a:p>
        </p:txBody>
      </p:sp>
      <p:sp>
        <p:nvSpPr>
          <p:cNvPr id="31" name="Rectangle 30">
            <a:extLst>
              <a:ext uri="{FF2B5EF4-FFF2-40B4-BE49-F238E27FC236}">
                <a16:creationId xmlns:a16="http://schemas.microsoft.com/office/drawing/2014/main" id="{CCE1EC8E-CB1E-40C2-92CA-FEF99A76B4CF}"/>
              </a:ext>
            </a:extLst>
          </p:cNvPr>
          <p:cNvSpPr/>
          <p:nvPr/>
        </p:nvSpPr>
        <p:spPr>
          <a:xfrm>
            <a:off x="2312745" y="4809299"/>
            <a:ext cx="335348" cy="369332"/>
          </a:xfrm>
          <a:prstGeom prst="rect">
            <a:avLst/>
          </a:prstGeom>
        </p:spPr>
        <p:txBody>
          <a:bodyPr wrap="none">
            <a:spAutoFit/>
          </a:bodyPr>
          <a:lstStyle/>
          <a:p>
            <a:r>
              <a:rPr lang="ar-MA" b="1" dirty="0"/>
              <a:t>ت</a:t>
            </a:r>
            <a:endParaRPr lang="fr-FR" dirty="0"/>
          </a:p>
        </p:txBody>
      </p:sp>
      <p:sp>
        <p:nvSpPr>
          <p:cNvPr id="46" name="Ellipse 45">
            <a:extLst>
              <a:ext uri="{FF2B5EF4-FFF2-40B4-BE49-F238E27FC236}">
                <a16:creationId xmlns:a16="http://schemas.microsoft.com/office/drawing/2014/main" id="{C808071E-A16A-442E-96A4-52677869DB28}"/>
              </a:ext>
            </a:extLst>
          </p:cNvPr>
          <p:cNvSpPr/>
          <p:nvPr/>
        </p:nvSpPr>
        <p:spPr>
          <a:xfrm>
            <a:off x="108026" y="3260409"/>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6</a:t>
            </a:r>
            <a:endParaRPr lang="fr-MA" dirty="0"/>
          </a:p>
        </p:txBody>
      </p:sp>
      <p:cxnSp>
        <p:nvCxnSpPr>
          <p:cNvPr id="76" name="Connecteur droit avec flèche 75">
            <a:extLst>
              <a:ext uri="{FF2B5EF4-FFF2-40B4-BE49-F238E27FC236}">
                <a16:creationId xmlns:a16="http://schemas.microsoft.com/office/drawing/2014/main" id="{54713C5B-6685-427A-B624-0E62AFCCA2C6}"/>
              </a:ext>
            </a:extLst>
          </p:cNvPr>
          <p:cNvCxnSpPr/>
          <p:nvPr/>
        </p:nvCxnSpPr>
        <p:spPr>
          <a:xfrm flipV="1">
            <a:off x="4085905" y="6046895"/>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Ellipse 76">
            <a:extLst>
              <a:ext uri="{FF2B5EF4-FFF2-40B4-BE49-F238E27FC236}">
                <a16:creationId xmlns:a16="http://schemas.microsoft.com/office/drawing/2014/main" id="{11B63627-C7E7-4FF2-A6E5-2CD1F44B0ADD}"/>
              </a:ext>
            </a:extLst>
          </p:cNvPr>
          <p:cNvSpPr/>
          <p:nvPr/>
        </p:nvSpPr>
        <p:spPr>
          <a:xfrm>
            <a:off x="5511723" y="5709458"/>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2</a:t>
            </a:r>
            <a:endParaRPr lang="fr-MA" dirty="0"/>
          </a:p>
        </p:txBody>
      </p:sp>
      <p:cxnSp>
        <p:nvCxnSpPr>
          <p:cNvPr id="78" name="Connecteur droit avec flèche 77">
            <a:extLst>
              <a:ext uri="{FF2B5EF4-FFF2-40B4-BE49-F238E27FC236}">
                <a16:creationId xmlns:a16="http://schemas.microsoft.com/office/drawing/2014/main" id="{FF81AC61-FCED-41CE-B2BD-AAF79DA85BA8}"/>
              </a:ext>
            </a:extLst>
          </p:cNvPr>
          <p:cNvCxnSpPr/>
          <p:nvPr/>
        </p:nvCxnSpPr>
        <p:spPr>
          <a:xfrm flipV="1">
            <a:off x="6391858" y="6024737"/>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Ellipse 78">
            <a:extLst>
              <a:ext uri="{FF2B5EF4-FFF2-40B4-BE49-F238E27FC236}">
                <a16:creationId xmlns:a16="http://schemas.microsoft.com/office/drawing/2014/main" id="{7BFF9248-EC8B-4E57-A952-27D003B0D3B6}"/>
              </a:ext>
            </a:extLst>
          </p:cNvPr>
          <p:cNvSpPr/>
          <p:nvPr/>
        </p:nvSpPr>
        <p:spPr>
          <a:xfrm>
            <a:off x="7780421" y="5659588"/>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3</a:t>
            </a:r>
            <a:endParaRPr lang="fr-MA" dirty="0"/>
          </a:p>
        </p:txBody>
      </p:sp>
      <p:sp>
        <p:nvSpPr>
          <p:cNvPr id="33" name="Rectangle 32">
            <a:extLst>
              <a:ext uri="{FF2B5EF4-FFF2-40B4-BE49-F238E27FC236}">
                <a16:creationId xmlns:a16="http://schemas.microsoft.com/office/drawing/2014/main" id="{D4A65A10-6098-49DB-911B-2F1AF7CB79CA}"/>
              </a:ext>
            </a:extLst>
          </p:cNvPr>
          <p:cNvSpPr/>
          <p:nvPr/>
        </p:nvSpPr>
        <p:spPr>
          <a:xfrm>
            <a:off x="6977019" y="5690039"/>
            <a:ext cx="317716" cy="369332"/>
          </a:xfrm>
          <a:prstGeom prst="rect">
            <a:avLst/>
          </a:prstGeom>
        </p:spPr>
        <p:txBody>
          <a:bodyPr wrap="none">
            <a:spAutoFit/>
          </a:bodyPr>
          <a:lstStyle/>
          <a:p>
            <a:r>
              <a:rPr lang="ar-MA" b="1" dirty="0"/>
              <a:t>ج</a:t>
            </a:r>
            <a:endParaRPr lang="fr-FR" dirty="0"/>
          </a:p>
        </p:txBody>
      </p:sp>
      <p:sp>
        <p:nvSpPr>
          <p:cNvPr id="20" name="Rectangle 19">
            <a:extLst>
              <a:ext uri="{FF2B5EF4-FFF2-40B4-BE49-F238E27FC236}">
                <a16:creationId xmlns:a16="http://schemas.microsoft.com/office/drawing/2014/main" id="{073D02FB-2D33-4628-84EA-2F808F6B6B0A}"/>
              </a:ext>
            </a:extLst>
          </p:cNvPr>
          <p:cNvSpPr/>
          <p:nvPr/>
        </p:nvSpPr>
        <p:spPr>
          <a:xfrm>
            <a:off x="221709" y="2604478"/>
            <a:ext cx="700833" cy="369332"/>
          </a:xfrm>
          <a:prstGeom prst="rect">
            <a:avLst/>
          </a:prstGeom>
        </p:spPr>
        <p:txBody>
          <a:bodyPr wrap="none">
            <a:spAutoFit/>
          </a:bodyPr>
          <a:lstStyle/>
          <a:p>
            <a:r>
              <a:rPr lang="ar-MA" dirty="0"/>
              <a:t>الزبانية</a:t>
            </a:r>
            <a:endParaRPr lang="fr-FR" dirty="0"/>
          </a:p>
        </p:txBody>
      </p:sp>
      <p:sp>
        <p:nvSpPr>
          <p:cNvPr id="59" name="Ellipse 58">
            <a:extLst>
              <a:ext uri="{FF2B5EF4-FFF2-40B4-BE49-F238E27FC236}">
                <a16:creationId xmlns:a16="http://schemas.microsoft.com/office/drawing/2014/main" id="{9750D88C-BAB3-4F37-AEC1-465CF994D2D8}"/>
              </a:ext>
            </a:extLst>
          </p:cNvPr>
          <p:cNvSpPr/>
          <p:nvPr/>
        </p:nvSpPr>
        <p:spPr>
          <a:xfrm>
            <a:off x="1016705" y="2481382"/>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0</a:t>
            </a:r>
            <a:endParaRPr lang="fr-MA" dirty="0"/>
          </a:p>
        </p:txBody>
      </p:sp>
      <p:cxnSp>
        <p:nvCxnSpPr>
          <p:cNvPr id="61" name="Connecteur droit avec flèche 60">
            <a:extLst>
              <a:ext uri="{FF2B5EF4-FFF2-40B4-BE49-F238E27FC236}">
                <a16:creationId xmlns:a16="http://schemas.microsoft.com/office/drawing/2014/main" id="{EC8383C5-D55D-4E7E-AC5D-537D91415B3D}"/>
              </a:ext>
            </a:extLst>
          </p:cNvPr>
          <p:cNvCxnSpPr/>
          <p:nvPr/>
        </p:nvCxnSpPr>
        <p:spPr>
          <a:xfrm flipV="1">
            <a:off x="1861570" y="2793384"/>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Ellipse 61">
            <a:extLst>
              <a:ext uri="{FF2B5EF4-FFF2-40B4-BE49-F238E27FC236}">
                <a16:creationId xmlns:a16="http://schemas.microsoft.com/office/drawing/2014/main" id="{E68CF19B-A917-4425-A308-B241282148A0}"/>
              </a:ext>
            </a:extLst>
          </p:cNvPr>
          <p:cNvSpPr/>
          <p:nvPr/>
        </p:nvSpPr>
        <p:spPr>
          <a:xfrm>
            <a:off x="3261768" y="2481084"/>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1</a:t>
            </a:r>
            <a:endParaRPr lang="fr-MA" dirty="0"/>
          </a:p>
        </p:txBody>
      </p:sp>
      <p:cxnSp>
        <p:nvCxnSpPr>
          <p:cNvPr id="63" name="Connecteur droit avec flèche 62">
            <a:extLst>
              <a:ext uri="{FF2B5EF4-FFF2-40B4-BE49-F238E27FC236}">
                <a16:creationId xmlns:a16="http://schemas.microsoft.com/office/drawing/2014/main" id="{503F8E62-D973-4D7F-AC8D-0F5E1CEA0050}"/>
              </a:ext>
            </a:extLst>
          </p:cNvPr>
          <p:cNvCxnSpPr/>
          <p:nvPr/>
        </p:nvCxnSpPr>
        <p:spPr>
          <a:xfrm flipV="1">
            <a:off x="4134548" y="2791057"/>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Ellipse 70">
            <a:extLst>
              <a:ext uri="{FF2B5EF4-FFF2-40B4-BE49-F238E27FC236}">
                <a16:creationId xmlns:a16="http://schemas.microsoft.com/office/drawing/2014/main" id="{D7F33509-15F8-478A-9B0B-5D7E9260E91B}"/>
              </a:ext>
            </a:extLst>
          </p:cNvPr>
          <p:cNvSpPr/>
          <p:nvPr/>
        </p:nvSpPr>
        <p:spPr>
          <a:xfrm>
            <a:off x="5567326" y="2481084"/>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2</a:t>
            </a:r>
            <a:endParaRPr lang="fr-MA" dirty="0"/>
          </a:p>
        </p:txBody>
      </p:sp>
      <p:sp>
        <p:nvSpPr>
          <p:cNvPr id="21" name="Rectangle 20">
            <a:extLst>
              <a:ext uri="{FF2B5EF4-FFF2-40B4-BE49-F238E27FC236}">
                <a16:creationId xmlns:a16="http://schemas.microsoft.com/office/drawing/2014/main" id="{3B27430D-BFA4-4381-9405-84AFF03CDFAF}"/>
              </a:ext>
            </a:extLst>
          </p:cNvPr>
          <p:cNvSpPr/>
          <p:nvPr/>
        </p:nvSpPr>
        <p:spPr>
          <a:xfrm>
            <a:off x="2384023" y="2454592"/>
            <a:ext cx="232756" cy="369332"/>
          </a:xfrm>
          <a:prstGeom prst="rect">
            <a:avLst/>
          </a:prstGeom>
        </p:spPr>
        <p:txBody>
          <a:bodyPr wrap="none">
            <a:spAutoFit/>
          </a:bodyPr>
          <a:lstStyle/>
          <a:p>
            <a:r>
              <a:rPr lang="ar-MA" dirty="0"/>
              <a:t>ا</a:t>
            </a:r>
            <a:endParaRPr lang="fr-FR" dirty="0"/>
          </a:p>
        </p:txBody>
      </p:sp>
      <p:sp>
        <p:nvSpPr>
          <p:cNvPr id="22" name="Rectangle 21">
            <a:extLst>
              <a:ext uri="{FF2B5EF4-FFF2-40B4-BE49-F238E27FC236}">
                <a16:creationId xmlns:a16="http://schemas.microsoft.com/office/drawing/2014/main" id="{2A29FC24-8E51-41AA-91E3-42F2FA033FC4}"/>
              </a:ext>
            </a:extLst>
          </p:cNvPr>
          <p:cNvSpPr/>
          <p:nvPr/>
        </p:nvSpPr>
        <p:spPr>
          <a:xfrm>
            <a:off x="4722461" y="2446034"/>
            <a:ext cx="301686" cy="369332"/>
          </a:xfrm>
          <a:prstGeom prst="rect">
            <a:avLst/>
          </a:prstGeom>
        </p:spPr>
        <p:txBody>
          <a:bodyPr wrap="none">
            <a:spAutoFit/>
          </a:bodyPr>
          <a:lstStyle/>
          <a:p>
            <a:r>
              <a:rPr lang="ar-MA" dirty="0"/>
              <a:t>ل</a:t>
            </a:r>
            <a:endParaRPr lang="fr-FR" dirty="0"/>
          </a:p>
        </p:txBody>
      </p:sp>
      <p:cxnSp>
        <p:nvCxnSpPr>
          <p:cNvPr id="73" name="Connecteur droit avec flèche 72">
            <a:extLst>
              <a:ext uri="{FF2B5EF4-FFF2-40B4-BE49-F238E27FC236}">
                <a16:creationId xmlns:a16="http://schemas.microsoft.com/office/drawing/2014/main" id="{EAAFF80B-280A-43E2-B529-282401CA348D}"/>
              </a:ext>
            </a:extLst>
          </p:cNvPr>
          <p:cNvCxnSpPr/>
          <p:nvPr/>
        </p:nvCxnSpPr>
        <p:spPr>
          <a:xfrm flipV="1">
            <a:off x="6387104" y="2791052"/>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Ellipse 73">
            <a:extLst>
              <a:ext uri="{FF2B5EF4-FFF2-40B4-BE49-F238E27FC236}">
                <a16:creationId xmlns:a16="http://schemas.microsoft.com/office/drawing/2014/main" id="{30EB649D-F97F-4EFB-BE3A-21155C6BB9EF}"/>
              </a:ext>
            </a:extLst>
          </p:cNvPr>
          <p:cNvSpPr/>
          <p:nvPr/>
        </p:nvSpPr>
        <p:spPr>
          <a:xfrm>
            <a:off x="7814665" y="2454592"/>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3</a:t>
            </a:r>
            <a:endParaRPr lang="fr-MA" dirty="0"/>
          </a:p>
        </p:txBody>
      </p:sp>
      <p:sp>
        <p:nvSpPr>
          <p:cNvPr id="23" name="Rectangle 22">
            <a:extLst>
              <a:ext uri="{FF2B5EF4-FFF2-40B4-BE49-F238E27FC236}">
                <a16:creationId xmlns:a16="http://schemas.microsoft.com/office/drawing/2014/main" id="{501085CE-8559-40EE-8ECA-2BF91DB969F4}"/>
              </a:ext>
            </a:extLst>
          </p:cNvPr>
          <p:cNvSpPr/>
          <p:nvPr/>
        </p:nvSpPr>
        <p:spPr>
          <a:xfrm>
            <a:off x="6895339" y="2454592"/>
            <a:ext cx="296876" cy="369332"/>
          </a:xfrm>
          <a:prstGeom prst="rect">
            <a:avLst/>
          </a:prstGeom>
        </p:spPr>
        <p:txBody>
          <a:bodyPr wrap="none">
            <a:spAutoFit/>
          </a:bodyPr>
          <a:lstStyle/>
          <a:p>
            <a:r>
              <a:rPr lang="ar-MA" dirty="0"/>
              <a:t>ز</a:t>
            </a:r>
            <a:endParaRPr lang="fr-FR" dirty="0"/>
          </a:p>
        </p:txBody>
      </p:sp>
      <p:sp>
        <p:nvSpPr>
          <p:cNvPr id="3" name="Rectangle 2">
            <a:extLst>
              <a:ext uri="{FF2B5EF4-FFF2-40B4-BE49-F238E27FC236}">
                <a16:creationId xmlns:a16="http://schemas.microsoft.com/office/drawing/2014/main" id="{F586AE98-DDFD-497A-B288-CC7E594FECD6}"/>
              </a:ext>
            </a:extLst>
          </p:cNvPr>
          <p:cNvSpPr/>
          <p:nvPr/>
        </p:nvSpPr>
        <p:spPr>
          <a:xfrm>
            <a:off x="316030" y="4182085"/>
            <a:ext cx="296876" cy="369332"/>
          </a:xfrm>
          <a:prstGeom prst="rect">
            <a:avLst/>
          </a:prstGeom>
        </p:spPr>
        <p:txBody>
          <a:bodyPr wrap="none">
            <a:spAutoFit/>
          </a:bodyPr>
          <a:lstStyle/>
          <a:p>
            <a:r>
              <a:rPr lang="ar-MA" b="1" dirty="0"/>
              <a:t>لا</a:t>
            </a:r>
            <a:endParaRPr lang="fr-FR" dirty="0"/>
          </a:p>
        </p:txBody>
      </p:sp>
      <p:sp>
        <p:nvSpPr>
          <p:cNvPr id="60" name="Ellipse 59">
            <a:extLst>
              <a:ext uri="{FF2B5EF4-FFF2-40B4-BE49-F238E27FC236}">
                <a16:creationId xmlns:a16="http://schemas.microsoft.com/office/drawing/2014/main" id="{5133DD1A-B88C-4B66-B79C-CC55B08D8074}"/>
              </a:ext>
            </a:extLst>
          </p:cNvPr>
          <p:cNvSpPr/>
          <p:nvPr/>
        </p:nvSpPr>
        <p:spPr>
          <a:xfrm>
            <a:off x="1027069" y="4048826"/>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0</a:t>
            </a:r>
            <a:endParaRPr lang="fr-MA" dirty="0"/>
          </a:p>
        </p:txBody>
      </p:sp>
      <p:cxnSp>
        <p:nvCxnSpPr>
          <p:cNvPr id="68" name="Connecteur droit avec flèche 67">
            <a:extLst>
              <a:ext uri="{FF2B5EF4-FFF2-40B4-BE49-F238E27FC236}">
                <a16:creationId xmlns:a16="http://schemas.microsoft.com/office/drawing/2014/main" id="{68438264-B6F9-4F4D-9CE0-D09C5D471047}"/>
              </a:ext>
            </a:extLst>
          </p:cNvPr>
          <p:cNvCxnSpPr/>
          <p:nvPr/>
        </p:nvCxnSpPr>
        <p:spPr>
          <a:xfrm flipV="1">
            <a:off x="1861570" y="4380849"/>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Ellipse 69">
            <a:extLst>
              <a:ext uri="{FF2B5EF4-FFF2-40B4-BE49-F238E27FC236}">
                <a16:creationId xmlns:a16="http://schemas.microsoft.com/office/drawing/2014/main" id="{AE241791-7FE4-4E7D-8A59-7F531349A164}"/>
              </a:ext>
            </a:extLst>
          </p:cNvPr>
          <p:cNvSpPr/>
          <p:nvPr/>
        </p:nvSpPr>
        <p:spPr>
          <a:xfrm>
            <a:off x="3302261" y="4059225"/>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1</a:t>
            </a:r>
            <a:endParaRPr lang="fr-MA" dirty="0"/>
          </a:p>
        </p:txBody>
      </p:sp>
      <p:sp>
        <p:nvSpPr>
          <p:cNvPr id="81" name="Rectangle 80">
            <a:extLst>
              <a:ext uri="{FF2B5EF4-FFF2-40B4-BE49-F238E27FC236}">
                <a16:creationId xmlns:a16="http://schemas.microsoft.com/office/drawing/2014/main" id="{6CC15E04-C4A7-4DD2-ACB3-CADD5B44D619}"/>
              </a:ext>
            </a:extLst>
          </p:cNvPr>
          <p:cNvSpPr/>
          <p:nvPr/>
        </p:nvSpPr>
        <p:spPr>
          <a:xfrm>
            <a:off x="2436762" y="4059225"/>
            <a:ext cx="288862" cy="369332"/>
          </a:xfrm>
          <a:prstGeom prst="rect">
            <a:avLst/>
          </a:prstGeom>
        </p:spPr>
        <p:txBody>
          <a:bodyPr wrap="none">
            <a:spAutoFit/>
          </a:bodyPr>
          <a:lstStyle/>
          <a:p>
            <a:r>
              <a:rPr lang="ar-MA" b="1" dirty="0"/>
              <a:t>ل</a:t>
            </a:r>
            <a:endParaRPr lang="fr-FR" dirty="0"/>
          </a:p>
        </p:txBody>
      </p:sp>
      <p:cxnSp>
        <p:nvCxnSpPr>
          <p:cNvPr id="51" name="Connecteur droit avec flèche 50">
            <a:extLst>
              <a:ext uri="{FF2B5EF4-FFF2-40B4-BE49-F238E27FC236}">
                <a16:creationId xmlns:a16="http://schemas.microsoft.com/office/drawing/2014/main" id="{53AB486E-489D-4583-A3B4-ABF4FBFA6F45}"/>
              </a:ext>
            </a:extLst>
          </p:cNvPr>
          <p:cNvCxnSpPr/>
          <p:nvPr/>
        </p:nvCxnSpPr>
        <p:spPr>
          <a:xfrm flipV="1">
            <a:off x="8667552" y="2790041"/>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Ellipse 51">
            <a:extLst>
              <a:ext uri="{FF2B5EF4-FFF2-40B4-BE49-F238E27FC236}">
                <a16:creationId xmlns:a16="http://schemas.microsoft.com/office/drawing/2014/main" id="{34201D92-E292-4DA8-B4B5-E764F0C48AA3}"/>
              </a:ext>
            </a:extLst>
          </p:cNvPr>
          <p:cNvSpPr/>
          <p:nvPr/>
        </p:nvSpPr>
        <p:spPr>
          <a:xfrm>
            <a:off x="10039000" y="2454592"/>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MA" dirty="0"/>
              <a:t>4</a:t>
            </a:r>
          </a:p>
        </p:txBody>
      </p:sp>
      <p:sp>
        <p:nvSpPr>
          <p:cNvPr id="7" name="Rectangle 6">
            <a:extLst>
              <a:ext uri="{FF2B5EF4-FFF2-40B4-BE49-F238E27FC236}">
                <a16:creationId xmlns:a16="http://schemas.microsoft.com/office/drawing/2014/main" id="{9CAB7A1A-B6E6-45D2-98EB-1E23F056E005}"/>
              </a:ext>
            </a:extLst>
          </p:cNvPr>
          <p:cNvSpPr/>
          <p:nvPr/>
        </p:nvSpPr>
        <p:spPr>
          <a:xfrm>
            <a:off x="9189776" y="2481084"/>
            <a:ext cx="349776" cy="369332"/>
          </a:xfrm>
          <a:prstGeom prst="rect">
            <a:avLst/>
          </a:prstGeom>
        </p:spPr>
        <p:txBody>
          <a:bodyPr wrap="none">
            <a:spAutoFit/>
          </a:bodyPr>
          <a:lstStyle/>
          <a:p>
            <a:r>
              <a:rPr lang="ar-MA" dirty="0"/>
              <a:t>ب</a:t>
            </a:r>
            <a:endParaRPr lang="fr-FR" dirty="0"/>
          </a:p>
        </p:txBody>
      </p:sp>
      <p:cxnSp>
        <p:nvCxnSpPr>
          <p:cNvPr id="64" name="Connecteur droit avec flèche 63">
            <a:extLst>
              <a:ext uri="{FF2B5EF4-FFF2-40B4-BE49-F238E27FC236}">
                <a16:creationId xmlns:a16="http://schemas.microsoft.com/office/drawing/2014/main" id="{500DF78F-954D-4327-8F2C-BF131AF1EDDD}"/>
              </a:ext>
            </a:extLst>
          </p:cNvPr>
          <p:cNvCxnSpPr/>
          <p:nvPr/>
        </p:nvCxnSpPr>
        <p:spPr>
          <a:xfrm flipV="1">
            <a:off x="10799749" y="2789143"/>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41DB318D-4AA0-408F-A340-8C31E84BC448}"/>
              </a:ext>
            </a:extLst>
          </p:cNvPr>
          <p:cNvSpPr/>
          <p:nvPr/>
        </p:nvSpPr>
        <p:spPr>
          <a:xfrm>
            <a:off x="11406347" y="2454592"/>
            <a:ext cx="232756" cy="369332"/>
          </a:xfrm>
          <a:prstGeom prst="rect">
            <a:avLst/>
          </a:prstGeom>
        </p:spPr>
        <p:txBody>
          <a:bodyPr wrap="none">
            <a:spAutoFit/>
          </a:bodyPr>
          <a:lstStyle/>
          <a:p>
            <a:r>
              <a:rPr lang="ar-MA" dirty="0"/>
              <a:t>ا</a:t>
            </a:r>
            <a:endParaRPr lang="fr-FR" dirty="0"/>
          </a:p>
        </p:txBody>
      </p:sp>
      <p:cxnSp>
        <p:nvCxnSpPr>
          <p:cNvPr id="75" name="Connecteur droit avec flèche 74">
            <a:extLst>
              <a:ext uri="{FF2B5EF4-FFF2-40B4-BE49-F238E27FC236}">
                <a16:creationId xmlns:a16="http://schemas.microsoft.com/office/drawing/2014/main" id="{39BDD968-A29E-462C-AADE-222B084F9421}"/>
              </a:ext>
            </a:extLst>
          </p:cNvPr>
          <p:cNvCxnSpPr/>
          <p:nvPr/>
        </p:nvCxnSpPr>
        <p:spPr>
          <a:xfrm flipV="1">
            <a:off x="4134548" y="5207242"/>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A8FA7A13-EC85-484F-963B-A27C269D4B23}"/>
              </a:ext>
            </a:extLst>
          </p:cNvPr>
          <p:cNvSpPr/>
          <p:nvPr/>
        </p:nvSpPr>
        <p:spPr>
          <a:xfrm>
            <a:off x="4664112" y="4829233"/>
            <a:ext cx="291105" cy="369332"/>
          </a:xfrm>
          <a:prstGeom prst="rect">
            <a:avLst/>
          </a:prstGeom>
        </p:spPr>
        <p:txBody>
          <a:bodyPr wrap="square">
            <a:spAutoFit/>
          </a:bodyPr>
          <a:lstStyle/>
          <a:p>
            <a:r>
              <a:rPr lang="ar-MA" b="1" dirty="0"/>
              <a:t>ط</a:t>
            </a:r>
            <a:endParaRPr lang="fr-FR" dirty="0"/>
          </a:p>
        </p:txBody>
      </p:sp>
      <p:sp>
        <p:nvSpPr>
          <p:cNvPr id="80" name="Ellipse 79">
            <a:extLst>
              <a:ext uri="{FF2B5EF4-FFF2-40B4-BE49-F238E27FC236}">
                <a16:creationId xmlns:a16="http://schemas.microsoft.com/office/drawing/2014/main" id="{0FF7848D-E1BC-47D6-BD99-EE1210D3085E}"/>
              </a:ext>
            </a:extLst>
          </p:cNvPr>
          <p:cNvSpPr/>
          <p:nvPr/>
        </p:nvSpPr>
        <p:spPr>
          <a:xfrm>
            <a:off x="5524382" y="4828715"/>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2</a:t>
            </a:r>
            <a:endParaRPr lang="fr-MA" dirty="0"/>
          </a:p>
        </p:txBody>
      </p:sp>
      <p:cxnSp>
        <p:nvCxnSpPr>
          <p:cNvPr id="82" name="Connecteur droit avec flèche 81">
            <a:extLst>
              <a:ext uri="{FF2B5EF4-FFF2-40B4-BE49-F238E27FC236}">
                <a16:creationId xmlns:a16="http://schemas.microsoft.com/office/drawing/2014/main" id="{368D0D5D-5070-4D44-A321-360233A22296}"/>
              </a:ext>
            </a:extLst>
          </p:cNvPr>
          <p:cNvCxnSpPr/>
          <p:nvPr/>
        </p:nvCxnSpPr>
        <p:spPr>
          <a:xfrm flipV="1">
            <a:off x="6360081" y="5207242"/>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Ellipse 82">
            <a:extLst>
              <a:ext uri="{FF2B5EF4-FFF2-40B4-BE49-F238E27FC236}">
                <a16:creationId xmlns:a16="http://schemas.microsoft.com/office/drawing/2014/main" id="{AD7B819A-0619-4876-8B6C-7787FF90BF9E}"/>
              </a:ext>
            </a:extLst>
          </p:cNvPr>
          <p:cNvSpPr/>
          <p:nvPr/>
        </p:nvSpPr>
        <p:spPr>
          <a:xfrm>
            <a:off x="7760034" y="4809299"/>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3</a:t>
            </a:r>
            <a:endParaRPr lang="fr-MA" dirty="0"/>
          </a:p>
        </p:txBody>
      </p:sp>
      <p:sp>
        <p:nvSpPr>
          <p:cNvPr id="10" name="Rectangle 9">
            <a:extLst>
              <a:ext uri="{FF2B5EF4-FFF2-40B4-BE49-F238E27FC236}">
                <a16:creationId xmlns:a16="http://schemas.microsoft.com/office/drawing/2014/main" id="{CC276CA0-D0FC-43D5-BB61-89631F501D62}"/>
              </a:ext>
            </a:extLst>
          </p:cNvPr>
          <p:cNvSpPr/>
          <p:nvPr/>
        </p:nvSpPr>
        <p:spPr>
          <a:xfrm>
            <a:off x="6861407" y="4810327"/>
            <a:ext cx="309700" cy="369332"/>
          </a:xfrm>
          <a:prstGeom prst="rect">
            <a:avLst/>
          </a:prstGeom>
        </p:spPr>
        <p:txBody>
          <a:bodyPr wrap="none">
            <a:spAutoFit/>
          </a:bodyPr>
          <a:lstStyle/>
          <a:p>
            <a:r>
              <a:rPr lang="ar-MA" dirty="0">
                <a:latin typeface="JF-Flat"/>
              </a:rPr>
              <a:t>ع</a:t>
            </a:r>
            <a:endParaRPr lang="fr-FR" dirty="0"/>
          </a:p>
        </p:txBody>
      </p:sp>
      <p:cxnSp>
        <p:nvCxnSpPr>
          <p:cNvPr id="84" name="Connecteur droit avec flèche 83">
            <a:extLst>
              <a:ext uri="{FF2B5EF4-FFF2-40B4-BE49-F238E27FC236}">
                <a16:creationId xmlns:a16="http://schemas.microsoft.com/office/drawing/2014/main" id="{9DFD6802-F64E-4244-96BE-57F028DEFC72}"/>
              </a:ext>
            </a:extLst>
          </p:cNvPr>
          <p:cNvCxnSpPr/>
          <p:nvPr/>
        </p:nvCxnSpPr>
        <p:spPr>
          <a:xfrm flipV="1">
            <a:off x="8614922" y="6030415"/>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Ellipse 84">
            <a:extLst>
              <a:ext uri="{FF2B5EF4-FFF2-40B4-BE49-F238E27FC236}">
                <a16:creationId xmlns:a16="http://schemas.microsoft.com/office/drawing/2014/main" id="{52F1BA76-15C5-4E66-B727-E7DBD475AE3F}"/>
              </a:ext>
            </a:extLst>
          </p:cNvPr>
          <p:cNvSpPr/>
          <p:nvPr/>
        </p:nvSpPr>
        <p:spPr>
          <a:xfrm>
            <a:off x="10027440" y="5672695"/>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MA" dirty="0"/>
              <a:t>4</a:t>
            </a:r>
          </a:p>
        </p:txBody>
      </p:sp>
      <p:sp>
        <p:nvSpPr>
          <p:cNvPr id="11" name="Rectangle 10">
            <a:extLst>
              <a:ext uri="{FF2B5EF4-FFF2-40B4-BE49-F238E27FC236}">
                <a16:creationId xmlns:a16="http://schemas.microsoft.com/office/drawing/2014/main" id="{D7EB792B-1FCC-4365-9399-F490D791FC12}"/>
              </a:ext>
            </a:extLst>
          </p:cNvPr>
          <p:cNvSpPr/>
          <p:nvPr/>
        </p:nvSpPr>
        <p:spPr>
          <a:xfrm>
            <a:off x="9155110" y="5627607"/>
            <a:ext cx="263214" cy="369332"/>
          </a:xfrm>
          <a:prstGeom prst="rect">
            <a:avLst/>
          </a:prstGeom>
        </p:spPr>
        <p:txBody>
          <a:bodyPr wrap="none">
            <a:spAutoFit/>
          </a:bodyPr>
          <a:lstStyle/>
          <a:p>
            <a:r>
              <a:rPr lang="ar-MA" b="1" dirty="0"/>
              <a:t>د</a:t>
            </a:r>
            <a:endParaRPr lang="fr-FR" dirty="0"/>
          </a:p>
        </p:txBody>
      </p:sp>
      <p:cxnSp>
        <p:nvCxnSpPr>
          <p:cNvPr id="50" name="Connecteur droit avec flèche 49">
            <a:extLst>
              <a:ext uri="{FF2B5EF4-FFF2-40B4-BE49-F238E27FC236}">
                <a16:creationId xmlns:a16="http://schemas.microsoft.com/office/drawing/2014/main" id="{3CEB6168-A421-446A-843F-F4CBAC2B99F1}"/>
              </a:ext>
            </a:extLst>
          </p:cNvPr>
          <p:cNvCxnSpPr/>
          <p:nvPr/>
        </p:nvCxnSpPr>
        <p:spPr>
          <a:xfrm flipV="1">
            <a:off x="942527" y="3610945"/>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D90D6039-E3E3-4932-B1BD-24C3FE7EFBCB}"/>
              </a:ext>
            </a:extLst>
          </p:cNvPr>
          <p:cNvSpPr/>
          <p:nvPr/>
        </p:nvSpPr>
        <p:spPr>
          <a:xfrm>
            <a:off x="1484197" y="3199263"/>
            <a:ext cx="306494" cy="369332"/>
          </a:xfrm>
          <a:prstGeom prst="rect">
            <a:avLst/>
          </a:prstGeom>
        </p:spPr>
        <p:txBody>
          <a:bodyPr wrap="none">
            <a:spAutoFit/>
          </a:bodyPr>
          <a:lstStyle/>
          <a:p>
            <a:r>
              <a:rPr lang="ar-MA" dirty="0">
                <a:latin typeface="JF-Flat"/>
              </a:rPr>
              <a:t>ن</a:t>
            </a:r>
            <a:endParaRPr lang="fr-FR" dirty="0"/>
          </a:p>
        </p:txBody>
      </p:sp>
      <p:sp>
        <p:nvSpPr>
          <p:cNvPr id="54" name="Ellipse 53">
            <a:extLst>
              <a:ext uri="{FF2B5EF4-FFF2-40B4-BE49-F238E27FC236}">
                <a16:creationId xmlns:a16="http://schemas.microsoft.com/office/drawing/2014/main" id="{3BCD38BD-D3A2-42AB-8C51-A27BF6AD1C0A}"/>
              </a:ext>
            </a:extLst>
          </p:cNvPr>
          <p:cNvSpPr/>
          <p:nvPr/>
        </p:nvSpPr>
        <p:spPr>
          <a:xfrm>
            <a:off x="2332361" y="3256470"/>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7</a:t>
            </a:r>
            <a:endParaRPr lang="fr-MA" dirty="0"/>
          </a:p>
        </p:txBody>
      </p:sp>
      <p:cxnSp>
        <p:nvCxnSpPr>
          <p:cNvPr id="55" name="Connecteur droit avec flèche 54">
            <a:extLst>
              <a:ext uri="{FF2B5EF4-FFF2-40B4-BE49-F238E27FC236}">
                <a16:creationId xmlns:a16="http://schemas.microsoft.com/office/drawing/2014/main" id="{9223ECCE-EE5F-49FD-9603-95CBA895E79B}"/>
              </a:ext>
            </a:extLst>
          </p:cNvPr>
          <p:cNvCxnSpPr/>
          <p:nvPr/>
        </p:nvCxnSpPr>
        <p:spPr>
          <a:xfrm flipV="1">
            <a:off x="3166862" y="3629100"/>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708EBF20-41D5-495D-BE7E-D621900D005E}"/>
              </a:ext>
            </a:extLst>
          </p:cNvPr>
          <p:cNvSpPr/>
          <p:nvPr/>
        </p:nvSpPr>
        <p:spPr>
          <a:xfrm>
            <a:off x="3590471" y="3229314"/>
            <a:ext cx="332142" cy="369332"/>
          </a:xfrm>
          <a:prstGeom prst="rect">
            <a:avLst/>
          </a:prstGeom>
        </p:spPr>
        <p:txBody>
          <a:bodyPr wrap="none">
            <a:spAutoFit/>
          </a:bodyPr>
          <a:lstStyle/>
          <a:p>
            <a:r>
              <a:rPr lang="ar-MA" dirty="0">
                <a:latin typeface="JF-Flat"/>
              </a:rPr>
              <a:t>ي</a:t>
            </a:r>
            <a:endParaRPr lang="fr-FR" dirty="0"/>
          </a:p>
        </p:txBody>
      </p:sp>
      <p:sp>
        <p:nvSpPr>
          <p:cNvPr id="56" name="Ellipse 55">
            <a:extLst>
              <a:ext uri="{FF2B5EF4-FFF2-40B4-BE49-F238E27FC236}">
                <a16:creationId xmlns:a16="http://schemas.microsoft.com/office/drawing/2014/main" id="{A06AB5B0-C6CD-49F7-9DB2-817FDCCF1325}"/>
              </a:ext>
            </a:extLst>
          </p:cNvPr>
          <p:cNvSpPr/>
          <p:nvPr/>
        </p:nvSpPr>
        <p:spPr>
          <a:xfrm>
            <a:off x="4601695" y="3273593"/>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8</a:t>
            </a:r>
            <a:endParaRPr lang="fr-MA" dirty="0"/>
          </a:p>
        </p:txBody>
      </p:sp>
      <p:cxnSp>
        <p:nvCxnSpPr>
          <p:cNvPr id="57" name="Connecteur droit avec flèche 56">
            <a:extLst>
              <a:ext uri="{FF2B5EF4-FFF2-40B4-BE49-F238E27FC236}">
                <a16:creationId xmlns:a16="http://schemas.microsoft.com/office/drawing/2014/main" id="{F0058568-1B8B-40F4-9776-15120652E9F2}"/>
              </a:ext>
            </a:extLst>
          </p:cNvPr>
          <p:cNvCxnSpPr/>
          <p:nvPr/>
        </p:nvCxnSpPr>
        <p:spPr>
          <a:xfrm flipV="1">
            <a:off x="5458750" y="3617380"/>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8F665A3-F70F-413C-AC28-85276BFF0B0F}"/>
              </a:ext>
            </a:extLst>
          </p:cNvPr>
          <p:cNvSpPr/>
          <p:nvPr/>
        </p:nvSpPr>
        <p:spPr>
          <a:xfrm>
            <a:off x="5970805" y="3244334"/>
            <a:ext cx="250390" cy="369332"/>
          </a:xfrm>
          <a:prstGeom prst="rect">
            <a:avLst/>
          </a:prstGeom>
        </p:spPr>
        <p:txBody>
          <a:bodyPr wrap="none">
            <a:spAutoFit/>
          </a:bodyPr>
          <a:lstStyle/>
          <a:p>
            <a:r>
              <a:rPr lang="ar-MA" dirty="0">
                <a:latin typeface="JF-Flat"/>
              </a:rPr>
              <a:t>ة</a:t>
            </a:r>
            <a:endParaRPr lang="fr-FR" dirty="0"/>
          </a:p>
        </p:txBody>
      </p:sp>
      <p:sp>
        <p:nvSpPr>
          <p:cNvPr id="86" name="Ellipse 85">
            <a:extLst>
              <a:ext uri="{FF2B5EF4-FFF2-40B4-BE49-F238E27FC236}">
                <a16:creationId xmlns:a16="http://schemas.microsoft.com/office/drawing/2014/main" id="{C61C9908-531B-4CFA-B550-B40BE8B21028}"/>
              </a:ext>
            </a:extLst>
          </p:cNvPr>
          <p:cNvSpPr/>
          <p:nvPr/>
        </p:nvSpPr>
        <p:spPr>
          <a:xfrm>
            <a:off x="6826030" y="3256470"/>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9</a:t>
            </a:r>
            <a:endParaRPr lang="fr-MA" dirty="0"/>
          </a:p>
        </p:txBody>
      </p:sp>
      <p:sp>
        <p:nvSpPr>
          <p:cNvPr id="87" name="Ellipse 86">
            <a:extLst>
              <a:ext uri="{FF2B5EF4-FFF2-40B4-BE49-F238E27FC236}">
                <a16:creationId xmlns:a16="http://schemas.microsoft.com/office/drawing/2014/main" id="{D5745B2E-BADA-473E-BBF4-42EB2CD84538}"/>
              </a:ext>
            </a:extLst>
          </p:cNvPr>
          <p:cNvSpPr/>
          <p:nvPr/>
        </p:nvSpPr>
        <p:spPr>
          <a:xfrm>
            <a:off x="5577453" y="4010414"/>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2</a:t>
            </a:r>
            <a:endParaRPr lang="fr-MA" dirty="0"/>
          </a:p>
        </p:txBody>
      </p:sp>
      <p:cxnSp>
        <p:nvCxnSpPr>
          <p:cNvPr id="88" name="Connecteur droit avec flèche 87">
            <a:extLst>
              <a:ext uri="{FF2B5EF4-FFF2-40B4-BE49-F238E27FC236}">
                <a16:creationId xmlns:a16="http://schemas.microsoft.com/office/drawing/2014/main" id="{7BAEFC56-5C78-4C5F-8204-644AF1A813F5}"/>
              </a:ext>
            </a:extLst>
          </p:cNvPr>
          <p:cNvCxnSpPr/>
          <p:nvPr/>
        </p:nvCxnSpPr>
        <p:spPr>
          <a:xfrm flipV="1">
            <a:off x="4177492" y="4393298"/>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CCCD53FB-54C2-4BF9-8D84-123DF6B272F2}"/>
              </a:ext>
            </a:extLst>
          </p:cNvPr>
          <p:cNvSpPr/>
          <p:nvPr/>
        </p:nvSpPr>
        <p:spPr>
          <a:xfrm>
            <a:off x="4793350" y="4023966"/>
            <a:ext cx="234360" cy="369332"/>
          </a:xfrm>
          <a:prstGeom prst="rect">
            <a:avLst/>
          </a:prstGeom>
        </p:spPr>
        <p:txBody>
          <a:bodyPr wrap="none">
            <a:spAutoFit/>
          </a:bodyPr>
          <a:lstStyle/>
          <a:p>
            <a:r>
              <a:rPr lang="ar-MA" b="1" dirty="0">
                <a:latin typeface="JF-Flat"/>
              </a:rPr>
              <a:t>ا</a:t>
            </a:r>
            <a:endParaRPr lang="fr-FR" dirty="0"/>
          </a:p>
        </p:txBody>
      </p:sp>
    </p:spTree>
    <p:extLst>
      <p:ext uri="{BB962C8B-B14F-4D97-AF65-F5344CB8AC3E}">
        <p14:creationId xmlns:p14="http://schemas.microsoft.com/office/powerpoint/2010/main" val="1260790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E4B21E5-CC1C-4C77-A2FF-FA107DC29C20}"/>
              </a:ext>
            </a:extLst>
          </p:cNvPr>
          <p:cNvSpPr>
            <a:spLocks noGrp="1"/>
          </p:cNvSpPr>
          <p:nvPr>
            <p:ph type="title"/>
          </p:nvPr>
        </p:nvSpPr>
        <p:spPr/>
        <p:txBody>
          <a:bodyPr/>
          <a:lstStyle/>
          <a:p>
            <a:r>
              <a:rPr lang="fr-FR" b="1" i="1" dirty="0">
                <a:solidFill>
                  <a:srgbClr val="FF0000"/>
                </a:solidFill>
                <a:latin typeface="Arial" panose="020B0604020202020204" pitchFamily="34" charset="0"/>
                <a:cs typeface="Arial" panose="020B0604020202020204" pitchFamily="34" charset="0"/>
              </a:rPr>
              <a:t>Les automates</a:t>
            </a:r>
            <a:endParaRPr lang="fr-FR" dirty="0"/>
          </a:p>
        </p:txBody>
      </p:sp>
      <p:sp>
        <p:nvSpPr>
          <p:cNvPr id="65" name="Ellipse 64">
            <a:extLst>
              <a:ext uri="{FF2B5EF4-FFF2-40B4-BE49-F238E27FC236}">
                <a16:creationId xmlns:a16="http://schemas.microsoft.com/office/drawing/2014/main" id="{C671E0AC-CFC6-4E8F-8182-0EFF0B5D79A3}"/>
              </a:ext>
            </a:extLst>
          </p:cNvPr>
          <p:cNvSpPr/>
          <p:nvPr/>
        </p:nvSpPr>
        <p:spPr>
          <a:xfrm>
            <a:off x="1016706" y="4860761"/>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0</a:t>
            </a:r>
            <a:endParaRPr lang="fr-MA" dirty="0"/>
          </a:p>
        </p:txBody>
      </p:sp>
      <p:cxnSp>
        <p:nvCxnSpPr>
          <p:cNvPr id="66" name="Connecteur droit avec flèche 65">
            <a:extLst>
              <a:ext uri="{FF2B5EF4-FFF2-40B4-BE49-F238E27FC236}">
                <a16:creationId xmlns:a16="http://schemas.microsoft.com/office/drawing/2014/main" id="{B8337CE0-20BA-45BC-B46A-5697318A930E}"/>
              </a:ext>
            </a:extLst>
          </p:cNvPr>
          <p:cNvCxnSpPr/>
          <p:nvPr/>
        </p:nvCxnSpPr>
        <p:spPr>
          <a:xfrm flipV="1">
            <a:off x="1873880" y="5221140"/>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Ellipse 66">
            <a:extLst>
              <a:ext uri="{FF2B5EF4-FFF2-40B4-BE49-F238E27FC236}">
                <a16:creationId xmlns:a16="http://schemas.microsoft.com/office/drawing/2014/main" id="{D7C18009-470E-40B3-BB79-EA1D70EFC621}"/>
              </a:ext>
            </a:extLst>
          </p:cNvPr>
          <p:cNvSpPr/>
          <p:nvPr/>
        </p:nvSpPr>
        <p:spPr>
          <a:xfrm>
            <a:off x="3302261" y="4828716"/>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1</a:t>
            </a:r>
            <a:endParaRPr lang="fr-MA" dirty="0"/>
          </a:p>
        </p:txBody>
      </p:sp>
      <p:sp>
        <p:nvSpPr>
          <p:cNvPr id="19" name="Rectangle 18">
            <a:extLst>
              <a:ext uri="{FF2B5EF4-FFF2-40B4-BE49-F238E27FC236}">
                <a16:creationId xmlns:a16="http://schemas.microsoft.com/office/drawing/2014/main" id="{80CB8DD4-6361-43D7-BD23-F9100FFB6DFB}"/>
              </a:ext>
            </a:extLst>
          </p:cNvPr>
          <p:cNvSpPr/>
          <p:nvPr/>
        </p:nvSpPr>
        <p:spPr>
          <a:xfrm>
            <a:off x="-97269" y="4961984"/>
            <a:ext cx="1245090" cy="369332"/>
          </a:xfrm>
          <a:prstGeom prst="rect">
            <a:avLst/>
          </a:prstGeom>
        </p:spPr>
        <p:txBody>
          <a:bodyPr wrap="square">
            <a:spAutoFit/>
          </a:bodyPr>
          <a:lstStyle/>
          <a:p>
            <a:r>
              <a:rPr lang="fr-FR" b="1" dirty="0"/>
              <a:t>(NUMBER)</a:t>
            </a:r>
            <a:endParaRPr lang="fr-FR" dirty="0"/>
          </a:p>
        </p:txBody>
      </p:sp>
      <p:sp>
        <p:nvSpPr>
          <p:cNvPr id="31" name="Rectangle 30">
            <a:extLst>
              <a:ext uri="{FF2B5EF4-FFF2-40B4-BE49-F238E27FC236}">
                <a16:creationId xmlns:a16="http://schemas.microsoft.com/office/drawing/2014/main" id="{CCE1EC8E-CB1E-40C2-92CA-FEF99A76B4CF}"/>
              </a:ext>
            </a:extLst>
          </p:cNvPr>
          <p:cNvSpPr/>
          <p:nvPr/>
        </p:nvSpPr>
        <p:spPr>
          <a:xfrm>
            <a:off x="2312745" y="4809299"/>
            <a:ext cx="269626" cy="369332"/>
          </a:xfrm>
          <a:prstGeom prst="rect">
            <a:avLst/>
          </a:prstGeom>
        </p:spPr>
        <p:txBody>
          <a:bodyPr wrap="none">
            <a:spAutoFit/>
          </a:bodyPr>
          <a:lstStyle/>
          <a:p>
            <a:r>
              <a:rPr lang="fr-FR" dirty="0"/>
              <a:t>(</a:t>
            </a:r>
          </a:p>
        </p:txBody>
      </p:sp>
      <p:sp>
        <p:nvSpPr>
          <p:cNvPr id="46" name="Ellipse 45">
            <a:extLst>
              <a:ext uri="{FF2B5EF4-FFF2-40B4-BE49-F238E27FC236}">
                <a16:creationId xmlns:a16="http://schemas.microsoft.com/office/drawing/2014/main" id="{C808071E-A16A-442E-96A4-52677869DB28}"/>
              </a:ext>
            </a:extLst>
          </p:cNvPr>
          <p:cNvSpPr/>
          <p:nvPr/>
        </p:nvSpPr>
        <p:spPr>
          <a:xfrm>
            <a:off x="108026" y="3260409"/>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6</a:t>
            </a:r>
            <a:endParaRPr lang="fr-MA" dirty="0"/>
          </a:p>
        </p:txBody>
      </p:sp>
      <p:sp>
        <p:nvSpPr>
          <p:cNvPr id="20" name="Rectangle 19">
            <a:extLst>
              <a:ext uri="{FF2B5EF4-FFF2-40B4-BE49-F238E27FC236}">
                <a16:creationId xmlns:a16="http://schemas.microsoft.com/office/drawing/2014/main" id="{073D02FB-2D33-4628-84EA-2F808F6B6B0A}"/>
              </a:ext>
            </a:extLst>
          </p:cNvPr>
          <p:cNvSpPr/>
          <p:nvPr/>
        </p:nvSpPr>
        <p:spPr>
          <a:xfrm>
            <a:off x="221709" y="2604478"/>
            <a:ext cx="617477" cy="369332"/>
          </a:xfrm>
          <a:prstGeom prst="rect">
            <a:avLst/>
          </a:prstGeom>
        </p:spPr>
        <p:txBody>
          <a:bodyPr wrap="none">
            <a:spAutoFit/>
          </a:bodyPr>
          <a:lstStyle/>
          <a:p>
            <a:r>
              <a:rPr lang="ar-MA" b="1" dirty="0"/>
              <a:t>اقترب</a:t>
            </a:r>
            <a:endParaRPr lang="fr-FR" dirty="0"/>
          </a:p>
        </p:txBody>
      </p:sp>
      <p:sp>
        <p:nvSpPr>
          <p:cNvPr id="59" name="Ellipse 58">
            <a:extLst>
              <a:ext uri="{FF2B5EF4-FFF2-40B4-BE49-F238E27FC236}">
                <a16:creationId xmlns:a16="http://schemas.microsoft.com/office/drawing/2014/main" id="{9750D88C-BAB3-4F37-AEC1-465CF994D2D8}"/>
              </a:ext>
            </a:extLst>
          </p:cNvPr>
          <p:cNvSpPr/>
          <p:nvPr/>
        </p:nvSpPr>
        <p:spPr>
          <a:xfrm>
            <a:off x="1016705" y="2481382"/>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0</a:t>
            </a:r>
            <a:endParaRPr lang="fr-MA" dirty="0"/>
          </a:p>
        </p:txBody>
      </p:sp>
      <p:cxnSp>
        <p:nvCxnSpPr>
          <p:cNvPr id="61" name="Connecteur droit avec flèche 60">
            <a:extLst>
              <a:ext uri="{FF2B5EF4-FFF2-40B4-BE49-F238E27FC236}">
                <a16:creationId xmlns:a16="http://schemas.microsoft.com/office/drawing/2014/main" id="{EC8383C5-D55D-4E7E-AC5D-537D91415B3D}"/>
              </a:ext>
            </a:extLst>
          </p:cNvPr>
          <p:cNvCxnSpPr/>
          <p:nvPr/>
        </p:nvCxnSpPr>
        <p:spPr>
          <a:xfrm flipV="1">
            <a:off x="1861570" y="2793384"/>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Ellipse 61">
            <a:extLst>
              <a:ext uri="{FF2B5EF4-FFF2-40B4-BE49-F238E27FC236}">
                <a16:creationId xmlns:a16="http://schemas.microsoft.com/office/drawing/2014/main" id="{E68CF19B-A917-4425-A308-B241282148A0}"/>
              </a:ext>
            </a:extLst>
          </p:cNvPr>
          <p:cNvSpPr/>
          <p:nvPr/>
        </p:nvSpPr>
        <p:spPr>
          <a:xfrm>
            <a:off x="3261768" y="2481084"/>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1</a:t>
            </a:r>
            <a:endParaRPr lang="fr-MA" dirty="0"/>
          </a:p>
        </p:txBody>
      </p:sp>
      <p:cxnSp>
        <p:nvCxnSpPr>
          <p:cNvPr id="63" name="Connecteur droit avec flèche 62">
            <a:extLst>
              <a:ext uri="{FF2B5EF4-FFF2-40B4-BE49-F238E27FC236}">
                <a16:creationId xmlns:a16="http://schemas.microsoft.com/office/drawing/2014/main" id="{503F8E62-D973-4D7F-AC8D-0F5E1CEA0050}"/>
              </a:ext>
            </a:extLst>
          </p:cNvPr>
          <p:cNvCxnSpPr/>
          <p:nvPr/>
        </p:nvCxnSpPr>
        <p:spPr>
          <a:xfrm flipV="1">
            <a:off x="4134548" y="2791057"/>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Ellipse 70">
            <a:extLst>
              <a:ext uri="{FF2B5EF4-FFF2-40B4-BE49-F238E27FC236}">
                <a16:creationId xmlns:a16="http://schemas.microsoft.com/office/drawing/2014/main" id="{D7F33509-15F8-478A-9B0B-5D7E9260E91B}"/>
              </a:ext>
            </a:extLst>
          </p:cNvPr>
          <p:cNvSpPr/>
          <p:nvPr/>
        </p:nvSpPr>
        <p:spPr>
          <a:xfrm>
            <a:off x="5567326" y="2481084"/>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2</a:t>
            </a:r>
            <a:endParaRPr lang="fr-MA" dirty="0"/>
          </a:p>
        </p:txBody>
      </p:sp>
      <p:sp>
        <p:nvSpPr>
          <p:cNvPr id="21" name="Rectangle 20">
            <a:extLst>
              <a:ext uri="{FF2B5EF4-FFF2-40B4-BE49-F238E27FC236}">
                <a16:creationId xmlns:a16="http://schemas.microsoft.com/office/drawing/2014/main" id="{3B27430D-BFA4-4381-9405-84AFF03CDFAF}"/>
              </a:ext>
            </a:extLst>
          </p:cNvPr>
          <p:cNvSpPr/>
          <p:nvPr/>
        </p:nvSpPr>
        <p:spPr>
          <a:xfrm>
            <a:off x="2384023" y="2454592"/>
            <a:ext cx="232756" cy="369332"/>
          </a:xfrm>
          <a:prstGeom prst="rect">
            <a:avLst/>
          </a:prstGeom>
        </p:spPr>
        <p:txBody>
          <a:bodyPr wrap="none">
            <a:spAutoFit/>
          </a:bodyPr>
          <a:lstStyle/>
          <a:p>
            <a:r>
              <a:rPr lang="ar-MA" dirty="0"/>
              <a:t>ا</a:t>
            </a:r>
            <a:endParaRPr lang="fr-FR" dirty="0"/>
          </a:p>
        </p:txBody>
      </p:sp>
      <p:sp>
        <p:nvSpPr>
          <p:cNvPr id="22" name="Rectangle 21">
            <a:extLst>
              <a:ext uri="{FF2B5EF4-FFF2-40B4-BE49-F238E27FC236}">
                <a16:creationId xmlns:a16="http://schemas.microsoft.com/office/drawing/2014/main" id="{2A29FC24-8E51-41AA-91E3-42F2FA033FC4}"/>
              </a:ext>
            </a:extLst>
          </p:cNvPr>
          <p:cNvSpPr/>
          <p:nvPr/>
        </p:nvSpPr>
        <p:spPr>
          <a:xfrm>
            <a:off x="4722461" y="2446034"/>
            <a:ext cx="325730" cy="369332"/>
          </a:xfrm>
          <a:prstGeom prst="rect">
            <a:avLst/>
          </a:prstGeom>
        </p:spPr>
        <p:txBody>
          <a:bodyPr wrap="none">
            <a:spAutoFit/>
          </a:bodyPr>
          <a:lstStyle/>
          <a:p>
            <a:r>
              <a:rPr lang="ar-MA" b="1" dirty="0"/>
              <a:t>ق</a:t>
            </a:r>
            <a:endParaRPr lang="fr-FR" dirty="0"/>
          </a:p>
        </p:txBody>
      </p:sp>
      <p:cxnSp>
        <p:nvCxnSpPr>
          <p:cNvPr id="73" name="Connecteur droit avec flèche 72">
            <a:extLst>
              <a:ext uri="{FF2B5EF4-FFF2-40B4-BE49-F238E27FC236}">
                <a16:creationId xmlns:a16="http://schemas.microsoft.com/office/drawing/2014/main" id="{EAAFF80B-280A-43E2-B529-282401CA348D}"/>
              </a:ext>
            </a:extLst>
          </p:cNvPr>
          <p:cNvCxnSpPr/>
          <p:nvPr/>
        </p:nvCxnSpPr>
        <p:spPr>
          <a:xfrm flipV="1">
            <a:off x="6387104" y="2791052"/>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Ellipse 73">
            <a:extLst>
              <a:ext uri="{FF2B5EF4-FFF2-40B4-BE49-F238E27FC236}">
                <a16:creationId xmlns:a16="http://schemas.microsoft.com/office/drawing/2014/main" id="{30EB649D-F97F-4EFB-BE3A-21155C6BB9EF}"/>
              </a:ext>
            </a:extLst>
          </p:cNvPr>
          <p:cNvSpPr/>
          <p:nvPr/>
        </p:nvSpPr>
        <p:spPr>
          <a:xfrm>
            <a:off x="7814665" y="2454592"/>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3</a:t>
            </a:r>
            <a:endParaRPr lang="fr-MA" dirty="0"/>
          </a:p>
        </p:txBody>
      </p:sp>
      <p:sp>
        <p:nvSpPr>
          <p:cNvPr id="23" name="Rectangle 22">
            <a:extLst>
              <a:ext uri="{FF2B5EF4-FFF2-40B4-BE49-F238E27FC236}">
                <a16:creationId xmlns:a16="http://schemas.microsoft.com/office/drawing/2014/main" id="{501085CE-8559-40EE-8ECA-2BF91DB969F4}"/>
              </a:ext>
            </a:extLst>
          </p:cNvPr>
          <p:cNvSpPr/>
          <p:nvPr/>
        </p:nvSpPr>
        <p:spPr>
          <a:xfrm>
            <a:off x="6895339" y="2454592"/>
            <a:ext cx="335348" cy="369332"/>
          </a:xfrm>
          <a:prstGeom prst="rect">
            <a:avLst/>
          </a:prstGeom>
        </p:spPr>
        <p:txBody>
          <a:bodyPr wrap="none">
            <a:spAutoFit/>
          </a:bodyPr>
          <a:lstStyle/>
          <a:p>
            <a:r>
              <a:rPr lang="ar-MA" b="1" dirty="0"/>
              <a:t>ت</a:t>
            </a:r>
            <a:endParaRPr lang="fr-FR" dirty="0"/>
          </a:p>
        </p:txBody>
      </p:sp>
      <p:sp>
        <p:nvSpPr>
          <p:cNvPr id="3" name="Rectangle 2">
            <a:extLst>
              <a:ext uri="{FF2B5EF4-FFF2-40B4-BE49-F238E27FC236}">
                <a16:creationId xmlns:a16="http://schemas.microsoft.com/office/drawing/2014/main" id="{F586AE98-DDFD-497A-B288-CC7E594FECD6}"/>
              </a:ext>
            </a:extLst>
          </p:cNvPr>
          <p:cNvSpPr/>
          <p:nvPr/>
        </p:nvSpPr>
        <p:spPr>
          <a:xfrm>
            <a:off x="316030" y="4182085"/>
            <a:ext cx="296876" cy="369332"/>
          </a:xfrm>
          <a:prstGeom prst="rect">
            <a:avLst/>
          </a:prstGeom>
        </p:spPr>
        <p:txBody>
          <a:bodyPr wrap="none">
            <a:spAutoFit/>
          </a:bodyPr>
          <a:lstStyle/>
          <a:p>
            <a:r>
              <a:rPr lang="ar-MA" b="1" dirty="0"/>
              <a:t>لا</a:t>
            </a:r>
            <a:endParaRPr lang="fr-FR" dirty="0"/>
          </a:p>
        </p:txBody>
      </p:sp>
      <p:sp>
        <p:nvSpPr>
          <p:cNvPr id="60" name="Ellipse 59">
            <a:extLst>
              <a:ext uri="{FF2B5EF4-FFF2-40B4-BE49-F238E27FC236}">
                <a16:creationId xmlns:a16="http://schemas.microsoft.com/office/drawing/2014/main" id="{5133DD1A-B88C-4B66-B79C-CC55B08D8074}"/>
              </a:ext>
            </a:extLst>
          </p:cNvPr>
          <p:cNvSpPr/>
          <p:nvPr/>
        </p:nvSpPr>
        <p:spPr>
          <a:xfrm>
            <a:off x="1027069" y="4048826"/>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0</a:t>
            </a:r>
            <a:endParaRPr lang="fr-MA" dirty="0"/>
          </a:p>
        </p:txBody>
      </p:sp>
      <p:cxnSp>
        <p:nvCxnSpPr>
          <p:cNvPr id="68" name="Connecteur droit avec flèche 67">
            <a:extLst>
              <a:ext uri="{FF2B5EF4-FFF2-40B4-BE49-F238E27FC236}">
                <a16:creationId xmlns:a16="http://schemas.microsoft.com/office/drawing/2014/main" id="{68438264-B6F9-4F4D-9CE0-D09C5D471047}"/>
              </a:ext>
            </a:extLst>
          </p:cNvPr>
          <p:cNvCxnSpPr/>
          <p:nvPr/>
        </p:nvCxnSpPr>
        <p:spPr>
          <a:xfrm flipV="1">
            <a:off x="1861570" y="4380849"/>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Ellipse 69">
            <a:extLst>
              <a:ext uri="{FF2B5EF4-FFF2-40B4-BE49-F238E27FC236}">
                <a16:creationId xmlns:a16="http://schemas.microsoft.com/office/drawing/2014/main" id="{AE241791-7FE4-4E7D-8A59-7F531349A164}"/>
              </a:ext>
            </a:extLst>
          </p:cNvPr>
          <p:cNvSpPr/>
          <p:nvPr/>
        </p:nvSpPr>
        <p:spPr>
          <a:xfrm>
            <a:off x="3302261" y="4059225"/>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1</a:t>
            </a:r>
            <a:endParaRPr lang="fr-MA" dirty="0"/>
          </a:p>
        </p:txBody>
      </p:sp>
      <p:sp>
        <p:nvSpPr>
          <p:cNvPr id="81" name="Rectangle 80">
            <a:extLst>
              <a:ext uri="{FF2B5EF4-FFF2-40B4-BE49-F238E27FC236}">
                <a16:creationId xmlns:a16="http://schemas.microsoft.com/office/drawing/2014/main" id="{6CC15E04-C4A7-4DD2-ACB3-CADD5B44D619}"/>
              </a:ext>
            </a:extLst>
          </p:cNvPr>
          <p:cNvSpPr/>
          <p:nvPr/>
        </p:nvSpPr>
        <p:spPr>
          <a:xfrm>
            <a:off x="2436762" y="4059225"/>
            <a:ext cx="288862" cy="369332"/>
          </a:xfrm>
          <a:prstGeom prst="rect">
            <a:avLst/>
          </a:prstGeom>
        </p:spPr>
        <p:txBody>
          <a:bodyPr wrap="none">
            <a:spAutoFit/>
          </a:bodyPr>
          <a:lstStyle/>
          <a:p>
            <a:r>
              <a:rPr lang="ar-MA" b="1" dirty="0"/>
              <a:t>ل</a:t>
            </a:r>
            <a:endParaRPr lang="fr-FR" dirty="0"/>
          </a:p>
        </p:txBody>
      </p:sp>
      <p:cxnSp>
        <p:nvCxnSpPr>
          <p:cNvPr id="51" name="Connecteur droit avec flèche 50">
            <a:extLst>
              <a:ext uri="{FF2B5EF4-FFF2-40B4-BE49-F238E27FC236}">
                <a16:creationId xmlns:a16="http://schemas.microsoft.com/office/drawing/2014/main" id="{53AB486E-489D-4583-A3B4-ABF4FBFA6F45}"/>
              </a:ext>
            </a:extLst>
          </p:cNvPr>
          <p:cNvCxnSpPr/>
          <p:nvPr/>
        </p:nvCxnSpPr>
        <p:spPr>
          <a:xfrm flipV="1">
            <a:off x="8667552" y="2790041"/>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Ellipse 51">
            <a:extLst>
              <a:ext uri="{FF2B5EF4-FFF2-40B4-BE49-F238E27FC236}">
                <a16:creationId xmlns:a16="http://schemas.microsoft.com/office/drawing/2014/main" id="{34201D92-E292-4DA8-B4B5-E764F0C48AA3}"/>
              </a:ext>
            </a:extLst>
          </p:cNvPr>
          <p:cNvSpPr/>
          <p:nvPr/>
        </p:nvSpPr>
        <p:spPr>
          <a:xfrm>
            <a:off x="10039000" y="2454592"/>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MA" dirty="0"/>
              <a:t>4</a:t>
            </a:r>
          </a:p>
        </p:txBody>
      </p:sp>
      <p:sp>
        <p:nvSpPr>
          <p:cNvPr id="7" name="Rectangle 6">
            <a:extLst>
              <a:ext uri="{FF2B5EF4-FFF2-40B4-BE49-F238E27FC236}">
                <a16:creationId xmlns:a16="http://schemas.microsoft.com/office/drawing/2014/main" id="{9CAB7A1A-B6E6-45D2-98EB-1E23F056E005}"/>
              </a:ext>
            </a:extLst>
          </p:cNvPr>
          <p:cNvSpPr/>
          <p:nvPr/>
        </p:nvSpPr>
        <p:spPr>
          <a:xfrm>
            <a:off x="9189776" y="2481084"/>
            <a:ext cx="284052" cy="369332"/>
          </a:xfrm>
          <a:prstGeom prst="rect">
            <a:avLst/>
          </a:prstGeom>
        </p:spPr>
        <p:txBody>
          <a:bodyPr wrap="none">
            <a:spAutoFit/>
          </a:bodyPr>
          <a:lstStyle/>
          <a:p>
            <a:r>
              <a:rPr lang="ar-MA" b="1" dirty="0"/>
              <a:t>ر</a:t>
            </a:r>
            <a:endParaRPr lang="fr-FR" dirty="0"/>
          </a:p>
        </p:txBody>
      </p:sp>
      <p:cxnSp>
        <p:nvCxnSpPr>
          <p:cNvPr id="64" name="Connecteur droit avec flèche 63">
            <a:extLst>
              <a:ext uri="{FF2B5EF4-FFF2-40B4-BE49-F238E27FC236}">
                <a16:creationId xmlns:a16="http://schemas.microsoft.com/office/drawing/2014/main" id="{500DF78F-954D-4327-8F2C-BF131AF1EDDD}"/>
              </a:ext>
            </a:extLst>
          </p:cNvPr>
          <p:cNvCxnSpPr/>
          <p:nvPr/>
        </p:nvCxnSpPr>
        <p:spPr>
          <a:xfrm flipV="1">
            <a:off x="10799749" y="2789143"/>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41DB318D-4AA0-408F-A340-8C31E84BC448}"/>
              </a:ext>
            </a:extLst>
          </p:cNvPr>
          <p:cNvSpPr/>
          <p:nvPr/>
        </p:nvSpPr>
        <p:spPr>
          <a:xfrm>
            <a:off x="11406347" y="2454592"/>
            <a:ext cx="335348" cy="369332"/>
          </a:xfrm>
          <a:prstGeom prst="rect">
            <a:avLst/>
          </a:prstGeom>
        </p:spPr>
        <p:txBody>
          <a:bodyPr wrap="none">
            <a:spAutoFit/>
          </a:bodyPr>
          <a:lstStyle/>
          <a:p>
            <a:r>
              <a:rPr lang="ar-MA" b="1" dirty="0"/>
              <a:t>ب</a:t>
            </a:r>
            <a:endParaRPr lang="fr-FR" dirty="0"/>
          </a:p>
        </p:txBody>
      </p:sp>
      <p:cxnSp>
        <p:nvCxnSpPr>
          <p:cNvPr id="75" name="Connecteur droit avec flèche 74">
            <a:extLst>
              <a:ext uri="{FF2B5EF4-FFF2-40B4-BE49-F238E27FC236}">
                <a16:creationId xmlns:a16="http://schemas.microsoft.com/office/drawing/2014/main" id="{39BDD968-A29E-462C-AADE-222B084F9421}"/>
              </a:ext>
            </a:extLst>
          </p:cNvPr>
          <p:cNvCxnSpPr/>
          <p:nvPr/>
        </p:nvCxnSpPr>
        <p:spPr>
          <a:xfrm flipV="1">
            <a:off x="4134548" y="5207242"/>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A8FA7A13-EC85-484F-963B-A27C269D4B23}"/>
              </a:ext>
            </a:extLst>
          </p:cNvPr>
          <p:cNvSpPr/>
          <p:nvPr/>
        </p:nvSpPr>
        <p:spPr>
          <a:xfrm>
            <a:off x="4545424" y="4829412"/>
            <a:ext cx="913341" cy="369332"/>
          </a:xfrm>
          <a:prstGeom prst="rect">
            <a:avLst/>
          </a:prstGeom>
        </p:spPr>
        <p:txBody>
          <a:bodyPr wrap="square">
            <a:spAutoFit/>
          </a:bodyPr>
          <a:lstStyle/>
          <a:p>
            <a:r>
              <a:rPr lang="fr-FR" b="1" dirty="0"/>
              <a:t>[0-9]</a:t>
            </a:r>
            <a:endParaRPr lang="fr-FR" dirty="0"/>
          </a:p>
        </p:txBody>
      </p:sp>
      <p:sp>
        <p:nvSpPr>
          <p:cNvPr id="80" name="Ellipse 79">
            <a:extLst>
              <a:ext uri="{FF2B5EF4-FFF2-40B4-BE49-F238E27FC236}">
                <a16:creationId xmlns:a16="http://schemas.microsoft.com/office/drawing/2014/main" id="{0FF7848D-E1BC-47D6-BD99-EE1210D3085E}"/>
              </a:ext>
            </a:extLst>
          </p:cNvPr>
          <p:cNvSpPr/>
          <p:nvPr/>
        </p:nvSpPr>
        <p:spPr>
          <a:xfrm>
            <a:off x="5524382" y="4828715"/>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2</a:t>
            </a:r>
            <a:endParaRPr lang="fr-MA" dirty="0"/>
          </a:p>
        </p:txBody>
      </p:sp>
      <p:cxnSp>
        <p:nvCxnSpPr>
          <p:cNvPr id="82" name="Connecteur droit avec flèche 81">
            <a:extLst>
              <a:ext uri="{FF2B5EF4-FFF2-40B4-BE49-F238E27FC236}">
                <a16:creationId xmlns:a16="http://schemas.microsoft.com/office/drawing/2014/main" id="{368D0D5D-5070-4D44-A321-360233A22296}"/>
              </a:ext>
            </a:extLst>
          </p:cNvPr>
          <p:cNvCxnSpPr>
            <a:cxnSpLocks/>
          </p:cNvCxnSpPr>
          <p:nvPr/>
        </p:nvCxnSpPr>
        <p:spPr>
          <a:xfrm flipH="1" flipV="1">
            <a:off x="3987374" y="5374498"/>
            <a:ext cx="168639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Ellipse 86">
            <a:extLst>
              <a:ext uri="{FF2B5EF4-FFF2-40B4-BE49-F238E27FC236}">
                <a16:creationId xmlns:a16="http://schemas.microsoft.com/office/drawing/2014/main" id="{D5745B2E-BADA-473E-BBF4-42EB2CD84538}"/>
              </a:ext>
            </a:extLst>
          </p:cNvPr>
          <p:cNvSpPr/>
          <p:nvPr/>
        </p:nvSpPr>
        <p:spPr>
          <a:xfrm>
            <a:off x="5577453" y="4010414"/>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dirty="0"/>
              <a:t>2</a:t>
            </a:r>
            <a:endParaRPr lang="fr-MA" dirty="0"/>
          </a:p>
        </p:txBody>
      </p:sp>
      <p:cxnSp>
        <p:nvCxnSpPr>
          <p:cNvPr id="88" name="Connecteur droit avec flèche 87">
            <a:extLst>
              <a:ext uri="{FF2B5EF4-FFF2-40B4-BE49-F238E27FC236}">
                <a16:creationId xmlns:a16="http://schemas.microsoft.com/office/drawing/2014/main" id="{7BAEFC56-5C78-4C5F-8204-644AF1A813F5}"/>
              </a:ext>
            </a:extLst>
          </p:cNvPr>
          <p:cNvCxnSpPr/>
          <p:nvPr/>
        </p:nvCxnSpPr>
        <p:spPr>
          <a:xfrm flipV="1">
            <a:off x="4177492" y="4393298"/>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CCCD53FB-54C2-4BF9-8D84-123DF6B272F2}"/>
              </a:ext>
            </a:extLst>
          </p:cNvPr>
          <p:cNvSpPr/>
          <p:nvPr/>
        </p:nvSpPr>
        <p:spPr>
          <a:xfrm>
            <a:off x="4793350" y="4023966"/>
            <a:ext cx="234360" cy="369332"/>
          </a:xfrm>
          <a:prstGeom prst="rect">
            <a:avLst/>
          </a:prstGeom>
        </p:spPr>
        <p:txBody>
          <a:bodyPr wrap="none">
            <a:spAutoFit/>
          </a:bodyPr>
          <a:lstStyle/>
          <a:p>
            <a:r>
              <a:rPr lang="ar-MA" b="1" dirty="0">
                <a:latin typeface="JF-Flat"/>
              </a:rPr>
              <a:t>ا</a:t>
            </a:r>
            <a:endParaRPr lang="fr-FR" dirty="0"/>
          </a:p>
        </p:txBody>
      </p:sp>
      <p:sp>
        <p:nvSpPr>
          <p:cNvPr id="13" name="Rectangle 12">
            <a:extLst>
              <a:ext uri="{FF2B5EF4-FFF2-40B4-BE49-F238E27FC236}">
                <a16:creationId xmlns:a16="http://schemas.microsoft.com/office/drawing/2014/main" id="{AF6E0C0B-DFDE-439C-BC62-778C065A8647}"/>
              </a:ext>
            </a:extLst>
          </p:cNvPr>
          <p:cNvSpPr/>
          <p:nvPr/>
        </p:nvSpPr>
        <p:spPr>
          <a:xfrm>
            <a:off x="4623272" y="5318752"/>
            <a:ext cx="287258" cy="369332"/>
          </a:xfrm>
          <a:prstGeom prst="rect">
            <a:avLst/>
          </a:prstGeom>
        </p:spPr>
        <p:txBody>
          <a:bodyPr wrap="none">
            <a:spAutoFit/>
          </a:bodyPr>
          <a:lstStyle/>
          <a:p>
            <a:r>
              <a:rPr lang="el-GR" dirty="0">
                <a:latin typeface="arial" panose="020B0604020202020204" pitchFamily="34" charset="0"/>
              </a:rPr>
              <a:t>ε</a:t>
            </a:r>
            <a:endParaRPr lang="fr-FR" dirty="0"/>
          </a:p>
        </p:txBody>
      </p:sp>
      <p:cxnSp>
        <p:nvCxnSpPr>
          <p:cNvPr id="90" name="Connecteur droit avec flèche 89">
            <a:extLst>
              <a:ext uri="{FF2B5EF4-FFF2-40B4-BE49-F238E27FC236}">
                <a16:creationId xmlns:a16="http://schemas.microsoft.com/office/drawing/2014/main" id="{51C516A7-4179-4608-835C-32C540A579EB}"/>
              </a:ext>
            </a:extLst>
          </p:cNvPr>
          <p:cNvCxnSpPr/>
          <p:nvPr/>
        </p:nvCxnSpPr>
        <p:spPr>
          <a:xfrm flipV="1">
            <a:off x="6368096" y="5222210"/>
            <a:ext cx="1389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0759C34C-32EF-4E3F-A010-FD4C9684E537}"/>
              </a:ext>
            </a:extLst>
          </p:cNvPr>
          <p:cNvSpPr/>
          <p:nvPr/>
        </p:nvSpPr>
        <p:spPr>
          <a:xfrm>
            <a:off x="6985738" y="4809299"/>
            <a:ext cx="255198" cy="369332"/>
          </a:xfrm>
          <a:prstGeom prst="rect">
            <a:avLst/>
          </a:prstGeom>
        </p:spPr>
        <p:txBody>
          <a:bodyPr wrap="none">
            <a:spAutoFit/>
          </a:bodyPr>
          <a:lstStyle/>
          <a:p>
            <a:r>
              <a:rPr lang="fr-FR" dirty="0">
                <a:latin typeface="JF-Flat"/>
              </a:rPr>
              <a:t>)</a:t>
            </a:r>
            <a:endParaRPr lang="fr-FR" dirty="0"/>
          </a:p>
        </p:txBody>
      </p:sp>
      <p:sp>
        <p:nvSpPr>
          <p:cNvPr id="91" name="Ellipse 90">
            <a:extLst>
              <a:ext uri="{FF2B5EF4-FFF2-40B4-BE49-F238E27FC236}">
                <a16:creationId xmlns:a16="http://schemas.microsoft.com/office/drawing/2014/main" id="{969A56D6-78B7-4D0A-878D-8452A9332333}"/>
              </a:ext>
            </a:extLst>
          </p:cNvPr>
          <p:cNvSpPr/>
          <p:nvPr/>
        </p:nvSpPr>
        <p:spPr>
          <a:xfrm>
            <a:off x="7746503" y="4869890"/>
            <a:ext cx="834501" cy="67470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MA" dirty="0"/>
              <a:t>3</a:t>
            </a:r>
          </a:p>
        </p:txBody>
      </p:sp>
    </p:spTree>
    <p:extLst>
      <p:ext uri="{BB962C8B-B14F-4D97-AF65-F5344CB8AC3E}">
        <p14:creationId xmlns:p14="http://schemas.microsoft.com/office/powerpoint/2010/main" val="19185172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DBF413-D298-4B65-9295-A68FEE8378C4}"/>
              </a:ext>
            </a:extLst>
          </p:cNvPr>
          <p:cNvSpPr>
            <a:spLocks noGrp="1"/>
          </p:cNvSpPr>
          <p:nvPr>
            <p:ph type="ctrTitle"/>
          </p:nvPr>
        </p:nvSpPr>
        <p:spPr/>
        <p:txBody>
          <a:bodyPr/>
          <a:lstStyle/>
          <a:p>
            <a:r>
              <a:rPr lang="fr-FR" dirty="0"/>
              <a:t>Analyseur Syntaxique</a:t>
            </a:r>
          </a:p>
        </p:txBody>
      </p:sp>
      <p:sp>
        <p:nvSpPr>
          <p:cNvPr id="3" name="Sous-titre 2">
            <a:extLst>
              <a:ext uri="{FF2B5EF4-FFF2-40B4-BE49-F238E27FC236}">
                <a16:creationId xmlns:a16="http://schemas.microsoft.com/office/drawing/2014/main" id="{2AF3537E-349A-49E8-98EF-E948B524B615}"/>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val="3489194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DBF413-D298-4B65-9295-A68FEE8378C4}"/>
              </a:ext>
            </a:extLst>
          </p:cNvPr>
          <p:cNvSpPr>
            <a:spLocks noGrp="1"/>
          </p:cNvSpPr>
          <p:nvPr>
            <p:ph type="ctrTitle"/>
          </p:nvPr>
        </p:nvSpPr>
        <p:spPr>
          <a:xfrm>
            <a:off x="440677" y="2742465"/>
            <a:ext cx="8383779" cy="1373070"/>
          </a:xfrm>
        </p:spPr>
        <p:txBody>
          <a:bodyPr/>
          <a:lstStyle/>
          <a:p>
            <a:r>
              <a:rPr lang="fr-FR" dirty="0"/>
              <a:t>Introduction</a:t>
            </a:r>
          </a:p>
        </p:txBody>
      </p:sp>
      <p:sp>
        <p:nvSpPr>
          <p:cNvPr id="3" name="Sous-titre 2">
            <a:extLst>
              <a:ext uri="{FF2B5EF4-FFF2-40B4-BE49-F238E27FC236}">
                <a16:creationId xmlns:a16="http://schemas.microsoft.com/office/drawing/2014/main" id="{2AF3537E-349A-49E8-98EF-E948B524B615}"/>
              </a:ext>
            </a:extLst>
          </p:cNvPr>
          <p:cNvSpPr>
            <a:spLocks noGrp="1"/>
          </p:cNvSpPr>
          <p:nvPr>
            <p:ph type="subTitle" idx="1"/>
          </p:nvPr>
        </p:nvSpPr>
        <p:spPr/>
        <p:txBody>
          <a:bodyPr/>
          <a:lstStyle/>
          <a:p>
            <a:r>
              <a:rPr lang="fr-FR" dirty="0"/>
              <a:t>Expression de besoin</a:t>
            </a:r>
          </a:p>
        </p:txBody>
      </p:sp>
    </p:spTree>
    <p:extLst>
      <p:ext uri="{BB962C8B-B14F-4D97-AF65-F5344CB8AC3E}">
        <p14:creationId xmlns:p14="http://schemas.microsoft.com/office/powerpoint/2010/main" val="29698391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7DD0EE-0188-4D77-BE9C-98D619323CFE}"/>
              </a:ext>
            </a:extLst>
          </p:cNvPr>
          <p:cNvSpPr>
            <a:spLocks noGrp="1"/>
          </p:cNvSpPr>
          <p:nvPr>
            <p:ph type="title"/>
          </p:nvPr>
        </p:nvSpPr>
        <p:spPr>
          <a:xfrm>
            <a:off x="680320" y="992925"/>
            <a:ext cx="9613861" cy="1080938"/>
          </a:xfrm>
        </p:spPr>
        <p:txBody>
          <a:bodyPr/>
          <a:lstStyle/>
          <a:p>
            <a:r>
              <a:rPr lang="fr-FR" b="1" i="1" dirty="0">
                <a:solidFill>
                  <a:srgbClr val="FF0000"/>
                </a:solidFill>
              </a:rPr>
              <a:t>Rôle de l’analyseurs syntaxique</a:t>
            </a:r>
            <a:br>
              <a:rPr lang="fr-FR" dirty="0"/>
            </a:br>
            <a:endParaRPr lang="fr-FR" dirty="0"/>
          </a:p>
        </p:txBody>
      </p:sp>
      <p:sp>
        <p:nvSpPr>
          <p:cNvPr id="3" name="Espace réservé du contenu 2">
            <a:extLst>
              <a:ext uri="{FF2B5EF4-FFF2-40B4-BE49-F238E27FC236}">
                <a16:creationId xmlns:a16="http://schemas.microsoft.com/office/drawing/2014/main" id="{8494C507-262F-4917-BD70-485216C41D2B}"/>
              </a:ext>
            </a:extLst>
          </p:cNvPr>
          <p:cNvSpPr>
            <a:spLocks noGrp="1"/>
          </p:cNvSpPr>
          <p:nvPr>
            <p:ph idx="1"/>
          </p:nvPr>
        </p:nvSpPr>
        <p:spPr/>
        <p:txBody>
          <a:bodyPr>
            <a:normAutofit fontScale="77500" lnSpcReduction="20000"/>
          </a:bodyPr>
          <a:lstStyle/>
          <a:p>
            <a:r>
              <a:rPr lang="fr-FR" dirty="0"/>
              <a:t>Vérification de la syntaxe en se basant sur une grammaire</a:t>
            </a:r>
          </a:p>
          <a:p>
            <a:endParaRPr lang="fr-FR" dirty="0"/>
          </a:p>
          <a:p>
            <a:r>
              <a:rPr lang="fr-FR" dirty="0"/>
              <a:t>Remplissage de la table des symboles</a:t>
            </a:r>
          </a:p>
          <a:p>
            <a:endParaRPr lang="fr-FR" dirty="0"/>
          </a:p>
          <a:p>
            <a:r>
              <a:rPr lang="fr-FR" dirty="0"/>
              <a:t>Génération d’une arbre  syntaxique qui est constituer par:</a:t>
            </a:r>
          </a:p>
          <a:p>
            <a:endParaRPr lang="fr-FR" dirty="0"/>
          </a:p>
          <a:p>
            <a:r>
              <a:rPr lang="fr-FR" dirty="0"/>
              <a:t>  Axiome c’est l’élément de départ</a:t>
            </a:r>
          </a:p>
          <a:p>
            <a:endParaRPr lang="fr-FR" dirty="0"/>
          </a:p>
          <a:p>
            <a:r>
              <a:rPr lang="fr-FR" dirty="0"/>
              <a:t>  Niveau des non terminaux ce sont les nœuds</a:t>
            </a:r>
          </a:p>
          <a:p>
            <a:endParaRPr lang="fr-FR" dirty="0"/>
          </a:p>
          <a:p>
            <a:r>
              <a:rPr lang="fr-FR" dirty="0"/>
              <a:t>Niveau des terminaux ce sont le feuilles</a:t>
            </a:r>
          </a:p>
          <a:p>
            <a:endParaRPr lang="fr-FR" dirty="0"/>
          </a:p>
        </p:txBody>
      </p:sp>
    </p:spTree>
    <p:extLst>
      <p:ext uri="{BB962C8B-B14F-4D97-AF65-F5344CB8AC3E}">
        <p14:creationId xmlns:p14="http://schemas.microsoft.com/office/powerpoint/2010/main" val="12195519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DF9D15-F9BB-48B1-94AF-B541F2161919}"/>
              </a:ext>
            </a:extLst>
          </p:cNvPr>
          <p:cNvSpPr>
            <a:spLocks noGrp="1"/>
          </p:cNvSpPr>
          <p:nvPr>
            <p:ph type="title"/>
          </p:nvPr>
        </p:nvSpPr>
        <p:spPr/>
        <p:txBody>
          <a:bodyPr/>
          <a:lstStyle/>
          <a:p>
            <a:r>
              <a:rPr lang="fr-FR" b="1" i="1" dirty="0">
                <a:solidFill>
                  <a:srgbClr val="FF0000"/>
                </a:solidFill>
                <a:cs typeface="Arial" panose="020B0604020202020204" pitchFamily="34" charset="0"/>
              </a:rPr>
              <a:t>La grammaire formelle</a:t>
            </a:r>
            <a:endParaRPr lang="fr-FR" i="1" dirty="0">
              <a:solidFill>
                <a:srgbClr val="FF0000"/>
              </a:solidFill>
            </a:endParaRPr>
          </a:p>
        </p:txBody>
      </p:sp>
      <p:sp>
        <p:nvSpPr>
          <p:cNvPr id="3" name="Espace réservé du contenu 2">
            <a:extLst>
              <a:ext uri="{FF2B5EF4-FFF2-40B4-BE49-F238E27FC236}">
                <a16:creationId xmlns:a16="http://schemas.microsoft.com/office/drawing/2014/main" id="{25C32552-AE87-422A-899A-3B3096BC228B}"/>
              </a:ext>
            </a:extLst>
          </p:cNvPr>
          <p:cNvSpPr>
            <a:spLocks noGrp="1"/>
          </p:cNvSpPr>
          <p:nvPr>
            <p:ph idx="1"/>
          </p:nvPr>
        </p:nvSpPr>
        <p:spPr/>
        <p:txBody>
          <a:bodyPr/>
          <a:lstStyle/>
          <a:p>
            <a:pPr marL="0" indent="0">
              <a:buNone/>
            </a:pPr>
            <a:r>
              <a:rPr lang="fr-FR" b="1" dirty="0">
                <a:cs typeface="Arial" panose="020B0604020202020204" pitchFamily="34" charset="0"/>
              </a:rPr>
              <a:t>La grammaire formelle est la donnés G=(</a:t>
            </a:r>
            <a:r>
              <a:rPr lang="fr-FR" b="1" dirty="0" err="1">
                <a:cs typeface="Arial" panose="020B0604020202020204" pitchFamily="34" charset="0"/>
              </a:rPr>
              <a:t>Vt,Vn,S,P</a:t>
            </a:r>
            <a:r>
              <a:rPr lang="fr-FR" b="1" dirty="0">
                <a:cs typeface="Arial" panose="020B0604020202020204" pitchFamily="34" charset="0"/>
              </a:rPr>
              <a:t>) tel que:</a:t>
            </a:r>
          </a:p>
          <a:p>
            <a:pPr marL="0" indent="0">
              <a:buNone/>
            </a:pPr>
            <a:endParaRPr lang="fr-FR" b="1" dirty="0">
              <a:cs typeface="Arial" panose="020B0604020202020204" pitchFamily="34" charset="0"/>
            </a:endParaRPr>
          </a:p>
          <a:p>
            <a:pPr>
              <a:buFont typeface="Wingdings" panose="05000000000000000000" pitchFamily="2" charset="2"/>
              <a:buChar char="ü"/>
            </a:pPr>
            <a:r>
              <a:rPr lang="fr-FR" b="1" dirty="0">
                <a:cs typeface="Arial" panose="020B0604020202020204" pitchFamily="34" charset="0"/>
              </a:rPr>
              <a:t>Vt est un ensemble non vide de symboles terminaux</a:t>
            </a:r>
          </a:p>
          <a:p>
            <a:pPr>
              <a:buFont typeface="Wingdings" panose="05000000000000000000" pitchFamily="2" charset="2"/>
              <a:buChar char="ü"/>
            </a:pPr>
            <a:r>
              <a:rPr lang="fr-FR" b="1" dirty="0" err="1">
                <a:cs typeface="Arial" panose="020B0604020202020204" pitchFamily="34" charset="0"/>
              </a:rPr>
              <a:t>Vn</a:t>
            </a:r>
            <a:r>
              <a:rPr lang="fr-FR" b="1" dirty="0">
                <a:cs typeface="Arial" panose="020B0604020202020204" pitchFamily="34" charset="0"/>
              </a:rPr>
              <a:t> est un ensemble non vide de symbole non terminaux</a:t>
            </a:r>
          </a:p>
          <a:p>
            <a:pPr>
              <a:buFont typeface="Wingdings" panose="05000000000000000000" pitchFamily="2" charset="2"/>
              <a:buChar char="ü"/>
            </a:pPr>
            <a:r>
              <a:rPr lang="fr-FR" b="1" dirty="0">
                <a:cs typeface="Arial" panose="020B0604020202020204" pitchFamily="34" charset="0"/>
              </a:rPr>
              <a:t>S est appelée axiome</a:t>
            </a:r>
          </a:p>
          <a:p>
            <a:pPr>
              <a:buFont typeface="Wingdings" panose="05000000000000000000" pitchFamily="2" charset="2"/>
              <a:buChar char="ü"/>
            </a:pPr>
            <a:r>
              <a:rPr lang="fr-FR" b="1" dirty="0">
                <a:cs typeface="Arial" panose="020B0604020202020204" pitchFamily="34" charset="0"/>
              </a:rPr>
              <a:t>P  c’est la règle de production</a:t>
            </a:r>
          </a:p>
          <a:p>
            <a:endParaRPr lang="fr-FR" dirty="0"/>
          </a:p>
        </p:txBody>
      </p:sp>
    </p:spTree>
    <p:extLst>
      <p:ext uri="{BB962C8B-B14F-4D97-AF65-F5344CB8AC3E}">
        <p14:creationId xmlns:p14="http://schemas.microsoft.com/office/powerpoint/2010/main" val="6670171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785C5D-3755-41F2-BE32-8974DE6BC08A}"/>
              </a:ext>
            </a:extLst>
          </p:cNvPr>
          <p:cNvSpPr>
            <a:spLocks noGrp="1"/>
          </p:cNvSpPr>
          <p:nvPr>
            <p:ph type="title"/>
          </p:nvPr>
        </p:nvSpPr>
        <p:spPr/>
        <p:txBody>
          <a:bodyPr/>
          <a:lstStyle/>
          <a:p>
            <a:r>
              <a:rPr lang="fr-FR" b="1" i="1" dirty="0">
                <a:solidFill>
                  <a:srgbClr val="FF0000"/>
                </a:solidFill>
                <a:cs typeface="Arial" panose="020B0604020202020204" pitchFamily="34" charset="0"/>
              </a:rPr>
              <a:t>La grammaire formelle</a:t>
            </a:r>
            <a:endParaRPr lang="fr-FR" i="1" dirty="0">
              <a:solidFill>
                <a:srgbClr val="FF0000"/>
              </a:solidFill>
            </a:endParaRPr>
          </a:p>
        </p:txBody>
      </p:sp>
      <p:sp>
        <p:nvSpPr>
          <p:cNvPr id="3" name="Espace réservé du contenu 2">
            <a:extLst>
              <a:ext uri="{FF2B5EF4-FFF2-40B4-BE49-F238E27FC236}">
                <a16:creationId xmlns:a16="http://schemas.microsoft.com/office/drawing/2014/main" id="{94A99F7B-AF25-4A63-8C5B-381075B032D6}"/>
              </a:ext>
            </a:extLst>
          </p:cNvPr>
          <p:cNvSpPr>
            <a:spLocks noGrp="1"/>
          </p:cNvSpPr>
          <p:nvPr>
            <p:ph idx="1"/>
          </p:nvPr>
        </p:nvSpPr>
        <p:spPr>
          <a:xfrm>
            <a:off x="372862" y="2336873"/>
            <a:ext cx="11656381" cy="3767899"/>
          </a:xfrm>
        </p:spPr>
        <p:txBody>
          <a:bodyPr>
            <a:normAutofit fontScale="85000" lnSpcReduction="10000"/>
          </a:bodyPr>
          <a:lstStyle/>
          <a:p>
            <a:pPr marL="457200" lvl="1" indent="0">
              <a:buNone/>
            </a:pPr>
            <a:r>
              <a:rPr lang="fr-FR" sz="2600" b="1" u="sng" dirty="0">
                <a:solidFill>
                  <a:srgbClr val="0070C0"/>
                </a:solidFill>
                <a:latin typeface="Arial" panose="020B0604020202020204" pitchFamily="34" charset="0"/>
                <a:cs typeface="Arial" panose="020B0604020202020204" pitchFamily="34" charset="0"/>
              </a:rPr>
              <a:t>Vt:</a:t>
            </a:r>
            <a:r>
              <a:rPr lang="fr-FR" sz="2600" b="1" dirty="0">
                <a:solidFill>
                  <a:srgbClr val="0070C0"/>
                </a:solidFill>
                <a:latin typeface="Arial" panose="020B0604020202020204" pitchFamily="34" charset="0"/>
                <a:cs typeface="Arial" panose="020B0604020202020204" pitchFamily="34" charset="0"/>
              </a:rPr>
              <a:t> </a:t>
            </a:r>
            <a:r>
              <a:rPr lang="fr-FR" sz="2600" b="1" dirty="0">
                <a:latin typeface="Arial" panose="020B0604020202020204" pitchFamily="34" charset="0"/>
                <a:cs typeface="Arial" panose="020B0604020202020204" pitchFamily="34" charset="0"/>
              </a:rPr>
              <a:t>[</a:t>
            </a:r>
            <a:r>
              <a:rPr lang="fr-FR" dirty="0"/>
              <a:t>DELIMITER, BISSMI, ALRAHMAN, ALRAHIM, SSADAQA, ADIM, FI3L1, ISSM1, ISSM3, </a:t>
            </a:r>
          </a:p>
          <a:p>
            <a:pPr marL="457200" lvl="1" indent="0">
              <a:buNone/>
            </a:pPr>
            <a:r>
              <a:rPr lang="fr-FR" dirty="0"/>
              <a:t>HARF2,HARF1, ISSMMAWSOLE, FI3L2, MAF3OLBIH1, HARF3, ISSM2, WAW, LAM, KHABAR1, FI3L3,</a:t>
            </a:r>
            <a:r>
              <a:rPr lang="fr-FR" dirty="0">
                <a:latin typeface="Calibri" panose="020F0502020204030204" pitchFamily="34" charset="0"/>
                <a:ea typeface="Calibri" panose="020F0502020204030204" pitchFamily="34" charset="0"/>
                <a:cs typeface="Arial" panose="020B0604020202020204" pitchFamily="34" charset="0"/>
              </a:rPr>
              <a:t> </a:t>
            </a:r>
          </a:p>
          <a:p>
            <a:pPr marL="457200" lvl="1" indent="0">
              <a:buNone/>
            </a:pPr>
            <a:r>
              <a:rPr lang="fr-FR" dirty="0">
                <a:latin typeface="Calibri" panose="020F0502020204030204" pitchFamily="34" charset="0"/>
                <a:ea typeface="Calibri" panose="020F0502020204030204" pitchFamily="34" charset="0"/>
                <a:cs typeface="Arial" panose="020B0604020202020204" pitchFamily="34" charset="0"/>
              </a:rPr>
              <a:t>ISSMMAJ,ISSMMAWSOLE2,HARFNAFI, ,FI3L4,HARFRADR,HARFTAWKID,FI3L5,</a:t>
            </a:r>
            <a:r>
              <a:rPr lang="fr-FR" dirty="0"/>
              <a:t> HARFMASSDR, </a:t>
            </a:r>
          </a:p>
          <a:p>
            <a:pPr marL="457200" lvl="1" indent="0">
              <a:buNone/>
            </a:pPr>
            <a:r>
              <a:rPr lang="fr-FR" dirty="0"/>
              <a:t>FI3L6,HAE,FI3L7,HARFJAR,ISSMMOAKHAR,ALIF,FI3L8,TAE,FI3LNAKISS,HARFJAR2, </a:t>
            </a:r>
          </a:p>
          <a:p>
            <a:pPr marL="457200" lvl="1" indent="0">
              <a:buNone/>
            </a:pPr>
            <a:r>
              <a:rPr lang="fr-FR" dirty="0"/>
              <a:t>ISSM4,FI3L9,MAF3OLBIH2,DARFZAMAN,FI3L10,HARF3ATF,FI3L11,ISSM5,FI3L12,FI3L13,FI3L14,</a:t>
            </a:r>
          </a:p>
          <a:p>
            <a:pPr marL="457200" lvl="1" indent="0">
              <a:buNone/>
            </a:pPr>
            <a:r>
              <a:rPr lang="fr-FR" dirty="0"/>
              <a:t>ISSMJALLALA,FI3L15,FI3L16,HARF4,ISSM6,HARFCHARTE,BADL,SIFA,SIFA2,FI3L17,MAF3OLBIH3,FAE,SSIN,FI3L18,</a:t>
            </a:r>
          </a:p>
          <a:p>
            <a:pPr marL="457200" lvl="1" indent="0">
              <a:buNone/>
            </a:pPr>
            <a:r>
              <a:rPr lang="fr-FR" dirty="0"/>
              <a:t>MAF3OLBIH4,</a:t>
            </a:r>
            <a:r>
              <a:rPr lang="fr-FR" dirty="0">
                <a:latin typeface="Calibri" panose="020F0502020204030204" pitchFamily="34" charset="0"/>
                <a:ea typeface="Calibri" panose="020F0502020204030204" pitchFamily="34" charset="0"/>
                <a:cs typeface="Arial" panose="020B0604020202020204" pitchFamily="34" charset="0"/>
              </a:rPr>
              <a:t> HARFNAHI,FI3L19,FI3L20,FI3L21]</a:t>
            </a:r>
            <a:endParaRPr lang="fr-FR" b="1" u="sng" dirty="0">
              <a:solidFill>
                <a:srgbClr val="0070C0"/>
              </a:solidFill>
              <a:latin typeface="Arial" panose="020B0604020202020204" pitchFamily="34" charset="0"/>
              <a:cs typeface="Arial" panose="020B0604020202020204" pitchFamily="34" charset="0"/>
            </a:endParaRPr>
          </a:p>
          <a:p>
            <a:pPr marL="0" indent="0">
              <a:buNone/>
            </a:pPr>
            <a:r>
              <a:rPr lang="fr-FR" b="1" u="sng" dirty="0" err="1">
                <a:solidFill>
                  <a:srgbClr val="0070C0"/>
                </a:solidFill>
                <a:latin typeface="Arial" panose="020B0604020202020204" pitchFamily="34" charset="0"/>
                <a:cs typeface="Arial" panose="020B0604020202020204" pitchFamily="34" charset="0"/>
              </a:rPr>
              <a:t>Vn</a:t>
            </a:r>
            <a:r>
              <a:rPr lang="fr-FR" sz="1800" b="1" u="sng" dirty="0">
                <a:solidFill>
                  <a:srgbClr val="0070C0"/>
                </a:solidFill>
                <a:latin typeface="Arial" panose="020B0604020202020204" pitchFamily="34" charset="0"/>
                <a:cs typeface="Arial" panose="020B0604020202020204" pitchFamily="34" charset="0"/>
              </a:rPr>
              <a:t>:</a:t>
            </a:r>
            <a:r>
              <a:rPr lang="fr-FR" sz="1800" b="1" dirty="0">
                <a:latin typeface="Arial" panose="020B0604020202020204" pitchFamily="34" charset="0"/>
                <a:cs typeface="Arial" panose="020B0604020202020204" pitchFamily="34" charset="0"/>
              </a:rPr>
              <a:t>[</a:t>
            </a:r>
            <a:r>
              <a:rPr lang="fr-FR" sz="1800" dirty="0">
                <a:latin typeface="Arial" panose="020B0604020202020204" pitchFamily="34" charset="0"/>
                <a:cs typeface="Arial" panose="020B0604020202020204" pitchFamily="34" charset="0"/>
              </a:rPr>
              <a:t>joumla,aya1,aya2,aya3,aya4,aya5,aya6,aya7,aya8,aya9,aya10,aya11,aya12,aya13,aya14,aya15,</a:t>
            </a:r>
          </a:p>
          <a:p>
            <a:pPr marL="0" indent="0">
              <a:buNone/>
            </a:pPr>
            <a:r>
              <a:rPr lang="fr-FR" sz="1800" dirty="0">
                <a:latin typeface="Arial" panose="020B0604020202020204" pitchFamily="34" charset="0"/>
                <a:cs typeface="Arial" panose="020B0604020202020204" pitchFamily="34" charset="0"/>
              </a:rPr>
              <a:t>aya16,aya17,aya18,aya19,verset1,verset2,verset3,verset4,verset5,verset6,verset7,verset8,verset9,verset10</a:t>
            </a:r>
          </a:p>
          <a:p>
            <a:pPr marL="0" indent="0">
              <a:buNone/>
            </a:pPr>
            <a:r>
              <a:rPr lang="fr-FR" sz="1800" dirty="0">
                <a:latin typeface="Arial" panose="020B0604020202020204" pitchFamily="34" charset="0"/>
                <a:cs typeface="Arial" panose="020B0604020202020204" pitchFamily="34" charset="0"/>
              </a:rPr>
              <a:t>verset11,verset12,verset13,verset14,verset15,verst16,verset17,verset18,verset19,soura,basmala,nihaya,</a:t>
            </a:r>
          </a:p>
          <a:p>
            <a:pPr marL="0" indent="0">
              <a:buNone/>
            </a:pPr>
            <a:r>
              <a:rPr lang="fr-FR" sz="1800" dirty="0" err="1">
                <a:latin typeface="Arial" panose="020B0604020202020204" pitchFamily="34" charset="0"/>
                <a:cs typeface="Arial" panose="020B0604020202020204" pitchFamily="34" charset="0"/>
              </a:rPr>
              <a:t>sourat</a:t>
            </a:r>
            <a:r>
              <a:rPr lang="fr-FR" sz="1800" dirty="0">
                <a:latin typeface="Arial" panose="020B0604020202020204" pitchFamily="34" charset="0"/>
                <a:cs typeface="Arial" panose="020B0604020202020204" pitchFamily="34" charset="0"/>
              </a:rPr>
              <a:t>]</a:t>
            </a:r>
          </a:p>
          <a:p>
            <a:pPr marL="0" indent="0">
              <a:buNone/>
            </a:pPr>
            <a:r>
              <a:rPr lang="fr-FR" dirty="0">
                <a:solidFill>
                  <a:prstClr val="white"/>
                </a:solidFill>
              </a:rPr>
              <a:t>Axione S est </a:t>
            </a:r>
            <a:r>
              <a:rPr lang="fr-FR" dirty="0" err="1">
                <a:solidFill>
                  <a:prstClr val="white"/>
                </a:solidFill>
              </a:rPr>
              <a:t>joumla</a:t>
            </a:r>
            <a:endParaRPr lang="fr-FR" dirty="0">
              <a:solidFill>
                <a:prstClr val="white"/>
              </a:solidFill>
            </a:endParaRPr>
          </a:p>
          <a:p>
            <a:endParaRPr lang="fr-FR" dirty="0"/>
          </a:p>
        </p:txBody>
      </p:sp>
    </p:spTree>
    <p:extLst>
      <p:ext uri="{BB962C8B-B14F-4D97-AF65-F5344CB8AC3E}">
        <p14:creationId xmlns:p14="http://schemas.microsoft.com/office/powerpoint/2010/main" val="36304582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785C5D-3755-41F2-BE32-8974DE6BC08A}"/>
              </a:ext>
            </a:extLst>
          </p:cNvPr>
          <p:cNvSpPr>
            <a:spLocks noGrp="1"/>
          </p:cNvSpPr>
          <p:nvPr>
            <p:ph type="title"/>
          </p:nvPr>
        </p:nvSpPr>
        <p:spPr/>
        <p:txBody>
          <a:bodyPr>
            <a:normAutofit fontScale="90000"/>
          </a:bodyPr>
          <a:lstStyle/>
          <a:p>
            <a:br>
              <a:rPr lang="fr-FR" b="1" dirty="0"/>
            </a:br>
            <a:r>
              <a:rPr lang="fr-FR" b="1" i="1" dirty="0">
                <a:solidFill>
                  <a:srgbClr val="FF0000"/>
                </a:solidFill>
              </a:rPr>
              <a:t>Les Règles de production</a:t>
            </a:r>
            <a:br>
              <a:rPr lang="fr-FR" b="1" dirty="0"/>
            </a:br>
            <a:endParaRPr lang="fr-FR" dirty="0"/>
          </a:p>
        </p:txBody>
      </p:sp>
      <p:sp>
        <p:nvSpPr>
          <p:cNvPr id="3" name="Espace réservé du contenu 2">
            <a:extLst>
              <a:ext uri="{FF2B5EF4-FFF2-40B4-BE49-F238E27FC236}">
                <a16:creationId xmlns:a16="http://schemas.microsoft.com/office/drawing/2014/main" id="{94A99F7B-AF25-4A63-8C5B-381075B032D6}"/>
              </a:ext>
            </a:extLst>
          </p:cNvPr>
          <p:cNvSpPr>
            <a:spLocks noGrp="1"/>
          </p:cNvSpPr>
          <p:nvPr>
            <p:ph idx="1"/>
          </p:nvPr>
        </p:nvSpPr>
        <p:spPr>
          <a:xfrm>
            <a:off x="680321" y="2336872"/>
            <a:ext cx="11055959" cy="3767899"/>
          </a:xfrm>
        </p:spPr>
        <p:txBody>
          <a:bodyPr>
            <a:normAutofit/>
          </a:bodyPr>
          <a:lstStyle/>
          <a:p>
            <a:r>
              <a:rPr lang="fr-FR" dirty="0"/>
              <a:t>aya1 -&gt; FI3L1 HARF1 ISSM1 ISSM3 HARF2 ISSMMAWSOLE FI3L2</a:t>
            </a:r>
          </a:p>
          <a:p>
            <a:r>
              <a:rPr lang="fr-FR" dirty="0"/>
              <a:t>aya2 -&gt; FI3L2 MAF3OLBIH1 HARF3 ISSM2</a:t>
            </a:r>
          </a:p>
          <a:p>
            <a:r>
              <a:rPr lang="fr-FR" dirty="0"/>
              <a:t>aya3 -&gt; FI3L1 WAW ISSM3 HARF2 KHABAR1</a:t>
            </a:r>
          </a:p>
          <a:p>
            <a:r>
              <a:rPr lang="fr-FR" dirty="0"/>
              <a:t>aya4 -&gt; ISSMMAWSOLE FI3L3 HARF1 ISSMMAJ</a:t>
            </a:r>
          </a:p>
          <a:p>
            <a:r>
              <a:rPr lang="fr-FR" dirty="0"/>
              <a:t>aya5 -&gt; FI3L3 MAF3OLBIH1 ISSMMAWSOLE2 HARFNAFI FI3L4</a:t>
            </a:r>
          </a:p>
          <a:p>
            <a:r>
              <a:rPr lang="fr-FR" dirty="0"/>
              <a:t>aya6 -&gt; HARFRADR HARFTAWKID MAF3OLBIH1 LAM FI3L5</a:t>
            </a:r>
          </a:p>
          <a:p>
            <a:r>
              <a:rPr lang="fr-FR" dirty="0"/>
              <a:t>aya7 -&gt; HARFMASSDR FI3L6 HAE FI3L7</a:t>
            </a:r>
          </a:p>
          <a:p>
            <a:r>
              <a:rPr lang="fr-FR" dirty="0"/>
              <a:t>aya8 -&gt; HARFTAWKID HARFJAR ISSM3 HARF2 ISSMMOAKHAR'</a:t>
            </a:r>
          </a:p>
          <a:p>
            <a:pPr marL="457200" lvl="1" indent="0">
              <a:buNone/>
            </a:pPr>
            <a:endParaRPr lang="fr-FR" b="1" dirty="0">
              <a:solidFill>
                <a:schemeClr val="bg1">
                  <a:lumMod val="95000"/>
                  <a:lumOff val="5000"/>
                </a:schemeClr>
              </a:solidFill>
            </a:endParaRPr>
          </a:p>
          <a:p>
            <a:pPr lvl="1"/>
            <a:endParaRPr lang="fr-FR" dirty="0">
              <a:solidFill>
                <a:prstClr val="white"/>
              </a:solidFill>
            </a:endParaRPr>
          </a:p>
        </p:txBody>
      </p:sp>
    </p:spTree>
    <p:extLst>
      <p:ext uri="{BB962C8B-B14F-4D97-AF65-F5344CB8AC3E}">
        <p14:creationId xmlns:p14="http://schemas.microsoft.com/office/powerpoint/2010/main" val="15286834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785C5D-3755-41F2-BE32-8974DE6BC08A}"/>
              </a:ext>
            </a:extLst>
          </p:cNvPr>
          <p:cNvSpPr>
            <a:spLocks noGrp="1"/>
          </p:cNvSpPr>
          <p:nvPr>
            <p:ph type="title"/>
          </p:nvPr>
        </p:nvSpPr>
        <p:spPr/>
        <p:txBody>
          <a:bodyPr>
            <a:normAutofit fontScale="90000"/>
          </a:bodyPr>
          <a:lstStyle/>
          <a:p>
            <a:br>
              <a:rPr lang="fr-FR" b="1" dirty="0"/>
            </a:br>
            <a:r>
              <a:rPr lang="fr-FR" b="1" i="1" dirty="0">
                <a:solidFill>
                  <a:srgbClr val="FF0000"/>
                </a:solidFill>
              </a:rPr>
              <a:t>Les Règles de production</a:t>
            </a:r>
            <a:br>
              <a:rPr lang="fr-FR" b="1" dirty="0"/>
            </a:br>
            <a:endParaRPr lang="fr-FR" dirty="0"/>
          </a:p>
        </p:txBody>
      </p:sp>
      <p:sp>
        <p:nvSpPr>
          <p:cNvPr id="3" name="Espace réservé du contenu 2">
            <a:extLst>
              <a:ext uri="{FF2B5EF4-FFF2-40B4-BE49-F238E27FC236}">
                <a16:creationId xmlns:a16="http://schemas.microsoft.com/office/drawing/2014/main" id="{94A99F7B-AF25-4A63-8C5B-381075B032D6}"/>
              </a:ext>
            </a:extLst>
          </p:cNvPr>
          <p:cNvSpPr>
            <a:spLocks noGrp="1"/>
          </p:cNvSpPr>
          <p:nvPr>
            <p:ph idx="1"/>
          </p:nvPr>
        </p:nvSpPr>
        <p:spPr>
          <a:xfrm>
            <a:off x="680321" y="2336872"/>
            <a:ext cx="11055959" cy="3767899"/>
          </a:xfrm>
        </p:spPr>
        <p:txBody>
          <a:bodyPr>
            <a:normAutofit lnSpcReduction="10000"/>
          </a:bodyPr>
          <a:lstStyle/>
          <a:p>
            <a:r>
              <a:rPr lang="fr-FR" dirty="0"/>
              <a:t>aya9 -&gt; ALIF FI3L8 TAE ISSMMAWSOLE FI3L9</a:t>
            </a:r>
          </a:p>
          <a:p>
            <a:r>
              <a:rPr lang="fr-FR" dirty="0"/>
              <a:t>aya10 -&gt; MAF3OLBIH2 DARFZAMAN FI3L10</a:t>
            </a:r>
          </a:p>
          <a:p>
            <a:r>
              <a:rPr lang="fr-FR" dirty="0"/>
              <a:t>aya11 -&gt; ALIF FI3L8 TAE HARFTAWKID FI3LNAKISS HARFJAR2 ISSM4</a:t>
            </a:r>
          </a:p>
          <a:p>
            <a:r>
              <a:rPr lang="fr-FR" dirty="0"/>
              <a:t>aya12 -&gt; HARF3ATF FI3L11 HARF1 ISSM5</a:t>
            </a:r>
          </a:p>
          <a:p>
            <a:r>
              <a:rPr lang="fr-FR" dirty="0"/>
              <a:t>aya13 -&gt; ALIF FI3L8 TAE HARFTAWKID FI3L12 WAW FI3L13</a:t>
            </a:r>
          </a:p>
          <a:p>
            <a:r>
              <a:rPr lang="fr-FR" dirty="0"/>
              <a:t>aya14 -&gt; ALIF HARFNAFI FI3L4 HARF1 HARFMASSDR ISSMJALLALA FI3L14</a:t>
            </a:r>
          </a:p>
          <a:p>
            <a:r>
              <a:rPr lang="fr-FR" dirty="0"/>
              <a:t>aya15 -&gt; HARFRADR LAM HARFCHARTE HARFNAFI FI3L15 LAM FI3L16 HARF4 HARF1 ISSM6</a:t>
            </a:r>
          </a:p>
          <a:p>
            <a:r>
              <a:rPr lang="fr-FR" dirty="0"/>
              <a:t>aya16 -&gt; BADL SIFA SIFA2</a:t>
            </a:r>
          </a:p>
          <a:p>
            <a:pPr marL="457200" lvl="1" indent="0">
              <a:buNone/>
            </a:pPr>
            <a:endParaRPr lang="fr-FR" b="1" dirty="0">
              <a:solidFill>
                <a:schemeClr val="bg1">
                  <a:lumMod val="95000"/>
                  <a:lumOff val="5000"/>
                </a:schemeClr>
              </a:solidFill>
            </a:endParaRPr>
          </a:p>
          <a:p>
            <a:pPr lvl="1"/>
            <a:endParaRPr lang="fr-FR" dirty="0">
              <a:solidFill>
                <a:prstClr val="white"/>
              </a:solidFill>
            </a:endParaRPr>
          </a:p>
        </p:txBody>
      </p:sp>
    </p:spTree>
    <p:extLst>
      <p:ext uri="{BB962C8B-B14F-4D97-AF65-F5344CB8AC3E}">
        <p14:creationId xmlns:p14="http://schemas.microsoft.com/office/powerpoint/2010/main" val="24199787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785C5D-3755-41F2-BE32-8974DE6BC08A}"/>
              </a:ext>
            </a:extLst>
          </p:cNvPr>
          <p:cNvSpPr>
            <a:spLocks noGrp="1"/>
          </p:cNvSpPr>
          <p:nvPr>
            <p:ph type="title"/>
          </p:nvPr>
        </p:nvSpPr>
        <p:spPr/>
        <p:txBody>
          <a:bodyPr>
            <a:normAutofit fontScale="90000"/>
          </a:bodyPr>
          <a:lstStyle/>
          <a:p>
            <a:br>
              <a:rPr lang="fr-FR" b="1" dirty="0"/>
            </a:br>
            <a:r>
              <a:rPr lang="fr-FR" b="1" i="1" dirty="0">
                <a:solidFill>
                  <a:srgbClr val="FF0000"/>
                </a:solidFill>
              </a:rPr>
              <a:t>Les Règles de production</a:t>
            </a:r>
            <a:br>
              <a:rPr lang="fr-FR" b="1" dirty="0"/>
            </a:br>
            <a:endParaRPr lang="fr-FR" dirty="0"/>
          </a:p>
        </p:txBody>
      </p:sp>
      <p:sp>
        <p:nvSpPr>
          <p:cNvPr id="3" name="Espace réservé du contenu 2">
            <a:extLst>
              <a:ext uri="{FF2B5EF4-FFF2-40B4-BE49-F238E27FC236}">
                <a16:creationId xmlns:a16="http://schemas.microsoft.com/office/drawing/2014/main" id="{94A99F7B-AF25-4A63-8C5B-381075B032D6}"/>
              </a:ext>
            </a:extLst>
          </p:cNvPr>
          <p:cNvSpPr>
            <a:spLocks noGrp="1"/>
          </p:cNvSpPr>
          <p:nvPr>
            <p:ph idx="1"/>
          </p:nvPr>
        </p:nvSpPr>
        <p:spPr>
          <a:xfrm>
            <a:off x="680321" y="2336872"/>
            <a:ext cx="11055959" cy="3767899"/>
          </a:xfrm>
        </p:spPr>
        <p:txBody>
          <a:bodyPr>
            <a:normAutofit lnSpcReduction="10000"/>
          </a:bodyPr>
          <a:lstStyle/>
          <a:p>
            <a:r>
              <a:rPr lang="fr-FR" dirty="0"/>
              <a:t>aya17 -&gt; FAE LAM FI3L17 MAF3OLBIH3 HAE</a:t>
            </a:r>
          </a:p>
          <a:p>
            <a:r>
              <a:rPr lang="fr-FR" dirty="0"/>
              <a:t>aya18 -&gt; SSIN FI3L18 MAF3OLBIH4</a:t>
            </a:r>
          </a:p>
          <a:p>
            <a:r>
              <a:rPr lang="fr-FR" dirty="0"/>
              <a:t>aya19 -&gt; HARFRADR HARFNAHI FI3L19 HAE WAW FI3L20 WAW FI3L21</a:t>
            </a:r>
          </a:p>
          <a:p>
            <a:r>
              <a:rPr lang="fr-FR" dirty="0"/>
              <a:t>verset1 -&gt; aya1 DELIMITER</a:t>
            </a:r>
          </a:p>
          <a:p>
            <a:r>
              <a:rPr lang="fr-FR" dirty="0"/>
              <a:t>verset2 -&gt; aya2 DELIMITER</a:t>
            </a:r>
          </a:p>
          <a:p>
            <a:r>
              <a:rPr lang="fr-FR" dirty="0"/>
              <a:t>verset3 -&gt; aya3 DELIMITER</a:t>
            </a:r>
          </a:p>
          <a:p>
            <a:r>
              <a:rPr lang="fr-FR" dirty="0"/>
              <a:t>verset4 -&gt; aya4 DELIMITER</a:t>
            </a:r>
          </a:p>
          <a:p>
            <a:r>
              <a:rPr lang="fr-FR" dirty="0"/>
              <a:t>verset5 -&gt; aya5 DELIMITER</a:t>
            </a:r>
          </a:p>
          <a:p>
            <a:r>
              <a:rPr lang="fr-FR" dirty="0"/>
              <a:t>verset6 -&gt; aya6 DELIMITER</a:t>
            </a:r>
          </a:p>
          <a:p>
            <a:endParaRPr lang="fr-FR" dirty="0"/>
          </a:p>
          <a:p>
            <a:pPr marL="457200" lvl="1" indent="0">
              <a:buNone/>
            </a:pPr>
            <a:endParaRPr lang="fr-FR" b="1" dirty="0">
              <a:solidFill>
                <a:schemeClr val="bg1">
                  <a:lumMod val="95000"/>
                  <a:lumOff val="5000"/>
                </a:schemeClr>
              </a:solidFill>
            </a:endParaRPr>
          </a:p>
          <a:p>
            <a:pPr lvl="1"/>
            <a:endParaRPr lang="fr-FR" dirty="0">
              <a:solidFill>
                <a:prstClr val="white"/>
              </a:solidFill>
            </a:endParaRPr>
          </a:p>
        </p:txBody>
      </p:sp>
    </p:spTree>
    <p:extLst>
      <p:ext uri="{BB962C8B-B14F-4D97-AF65-F5344CB8AC3E}">
        <p14:creationId xmlns:p14="http://schemas.microsoft.com/office/powerpoint/2010/main" val="602928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785C5D-3755-41F2-BE32-8974DE6BC08A}"/>
              </a:ext>
            </a:extLst>
          </p:cNvPr>
          <p:cNvSpPr>
            <a:spLocks noGrp="1"/>
          </p:cNvSpPr>
          <p:nvPr>
            <p:ph type="title"/>
          </p:nvPr>
        </p:nvSpPr>
        <p:spPr/>
        <p:txBody>
          <a:bodyPr>
            <a:normAutofit fontScale="90000"/>
          </a:bodyPr>
          <a:lstStyle/>
          <a:p>
            <a:br>
              <a:rPr lang="fr-FR" b="1" i="1" dirty="0">
                <a:solidFill>
                  <a:srgbClr val="FF0000"/>
                </a:solidFill>
              </a:rPr>
            </a:br>
            <a:r>
              <a:rPr lang="fr-FR" b="1" i="1" dirty="0">
                <a:solidFill>
                  <a:srgbClr val="FF0000"/>
                </a:solidFill>
              </a:rPr>
              <a:t>Les Règles de production</a:t>
            </a:r>
            <a:br>
              <a:rPr lang="fr-FR" b="1" dirty="0"/>
            </a:br>
            <a:endParaRPr lang="fr-FR" dirty="0"/>
          </a:p>
        </p:txBody>
      </p:sp>
      <p:sp>
        <p:nvSpPr>
          <p:cNvPr id="3" name="Espace réservé du contenu 2">
            <a:extLst>
              <a:ext uri="{FF2B5EF4-FFF2-40B4-BE49-F238E27FC236}">
                <a16:creationId xmlns:a16="http://schemas.microsoft.com/office/drawing/2014/main" id="{94A99F7B-AF25-4A63-8C5B-381075B032D6}"/>
              </a:ext>
            </a:extLst>
          </p:cNvPr>
          <p:cNvSpPr>
            <a:spLocks noGrp="1"/>
          </p:cNvSpPr>
          <p:nvPr>
            <p:ph idx="1"/>
          </p:nvPr>
        </p:nvSpPr>
        <p:spPr>
          <a:xfrm>
            <a:off x="680321" y="2336872"/>
            <a:ext cx="11055959" cy="3767899"/>
          </a:xfrm>
        </p:spPr>
        <p:txBody>
          <a:bodyPr>
            <a:normAutofit lnSpcReduction="10000"/>
          </a:bodyPr>
          <a:lstStyle/>
          <a:p>
            <a:r>
              <a:rPr lang="fr-FR" dirty="0"/>
              <a:t>verset7 -&gt; aya7 DELIMITER</a:t>
            </a:r>
          </a:p>
          <a:p>
            <a:r>
              <a:rPr lang="fr-FR" dirty="0"/>
              <a:t>verset8 -&gt; aya8 DELIMITER</a:t>
            </a:r>
          </a:p>
          <a:p>
            <a:r>
              <a:rPr lang="fr-FR" dirty="0"/>
              <a:t>verset9 -&gt; aya9 DELIMITER</a:t>
            </a:r>
          </a:p>
          <a:p>
            <a:r>
              <a:rPr lang="fr-FR" dirty="0"/>
              <a:t>verset10 -&gt; aya10 DELIMITER</a:t>
            </a:r>
          </a:p>
          <a:p>
            <a:r>
              <a:rPr lang="fr-FR" dirty="0"/>
              <a:t>verset11 -&gt; aya11 DELIMITER</a:t>
            </a:r>
          </a:p>
          <a:p>
            <a:r>
              <a:rPr lang="fr-FR" dirty="0"/>
              <a:t>verset12 -&gt; aya12 DELIMITER</a:t>
            </a:r>
          </a:p>
          <a:p>
            <a:r>
              <a:rPr lang="fr-FR" dirty="0"/>
              <a:t>verset13 -&gt; aya13 DELIMITER</a:t>
            </a:r>
          </a:p>
          <a:p>
            <a:r>
              <a:rPr lang="fr-FR" dirty="0"/>
              <a:t>verset14 -&gt; aya14 DELIMITER</a:t>
            </a:r>
          </a:p>
          <a:p>
            <a:r>
              <a:rPr lang="fr-FR" dirty="0"/>
              <a:t>verset15 -&gt; aya15 DELIMITER</a:t>
            </a:r>
          </a:p>
          <a:p>
            <a:endParaRPr lang="fr-FR" dirty="0"/>
          </a:p>
          <a:p>
            <a:pPr marL="457200" lvl="1" indent="0">
              <a:buNone/>
            </a:pPr>
            <a:endParaRPr lang="fr-FR" b="1" dirty="0">
              <a:solidFill>
                <a:schemeClr val="bg1">
                  <a:lumMod val="95000"/>
                  <a:lumOff val="5000"/>
                </a:schemeClr>
              </a:solidFill>
            </a:endParaRPr>
          </a:p>
          <a:p>
            <a:pPr lvl="1"/>
            <a:endParaRPr lang="fr-FR" dirty="0">
              <a:solidFill>
                <a:prstClr val="white"/>
              </a:solidFill>
            </a:endParaRPr>
          </a:p>
        </p:txBody>
      </p:sp>
    </p:spTree>
    <p:extLst>
      <p:ext uri="{BB962C8B-B14F-4D97-AF65-F5344CB8AC3E}">
        <p14:creationId xmlns:p14="http://schemas.microsoft.com/office/powerpoint/2010/main" val="19114848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785C5D-3755-41F2-BE32-8974DE6BC08A}"/>
              </a:ext>
            </a:extLst>
          </p:cNvPr>
          <p:cNvSpPr>
            <a:spLocks noGrp="1"/>
          </p:cNvSpPr>
          <p:nvPr>
            <p:ph type="title"/>
          </p:nvPr>
        </p:nvSpPr>
        <p:spPr/>
        <p:txBody>
          <a:bodyPr>
            <a:normAutofit fontScale="90000"/>
          </a:bodyPr>
          <a:lstStyle/>
          <a:p>
            <a:br>
              <a:rPr lang="fr-FR" b="1" dirty="0"/>
            </a:br>
            <a:r>
              <a:rPr lang="fr-FR" b="1" i="1" dirty="0">
                <a:solidFill>
                  <a:srgbClr val="FF0000"/>
                </a:solidFill>
              </a:rPr>
              <a:t>Les Règles de production</a:t>
            </a:r>
            <a:br>
              <a:rPr lang="fr-FR" b="1" dirty="0"/>
            </a:br>
            <a:endParaRPr lang="fr-FR" dirty="0"/>
          </a:p>
        </p:txBody>
      </p:sp>
      <p:sp>
        <p:nvSpPr>
          <p:cNvPr id="3" name="Espace réservé du contenu 2">
            <a:extLst>
              <a:ext uri="{FF2B5EF4-FFF2-40B4-BE49-F238E27FC236}">
                <a16:creationId xmlns:a16="http://schemas.microsoft.com/office/drawing/2014/main" id="{94A99F7B-AF25-4A63-8C5B-381075B032D6}"/>
              </a:ext>
            </a:extLst>
          </p:cNvPr>
          <p:cNvSpPr>
            <a:spLocks noGrp="1"/>
          </p:cNvSpPr>
          <p:nvPr>
            <p:ph idx="1"/>
          </p:nvPr>
        </p:nvSpPr>
        <p:spPr>
          <a:xfrm>
            <a:off x="568020" y="2718612"/>
            <a:ext cx="11055959" cy="3767899"/>
          </a:xfrm>
        </p:spPr>
        <p:txBody>
          <a:bodyPr>
            <a:normAutofit/>
          </a:bodyPr>
          <a:lstStyle/>
          <a:p>
            <a:r>
              <a:rPr lang="fr-FR" dirty="0"/>
              <a:t>verset16 -&gt; aya16 DELIMITER</a:t>
            </a:r>
          </a:p>
          <a:p>
            <a:r>
              <a:rPr lang="fr-FR" dirty="0"/>
              <a:t>verset17 -&gt; aya17 DELIMITER</a:t>
            </a:r>
          </a:p>
          <a:p>
            <a:r>
              <a:rPr lang="fr-FR" dirty="0"/>
              <a:t>verset18 -&gt; aya18 DELIMITER</a:t>
            </a:r>
          </a:p>
          <a:p>
            <a:r>
              <a:rPr lang="fr-FR" dirty="0"/>
              <a:t>verset19 -&gt; aya19 DELIMITER</a:t>
            </a:r>
          </a:p>
          <a:p>
            <a:r>
              <a:rPr lang="fr-FR" dirty="0" err="1"/>
              <a:t>basmala</a:t>
            </a:r>
            <a:r>
              <a:rPr lang="fr-FR" dirty="0"/>
              <a:t> -&gt; BISSMI ISSMJALLALA ALRAHMAN ALRAHIM</a:t>
            </a:r>
          </a:p>
          <a:p>
            <a:r>
              <a:rPr lang="fr-FR" dirty="0" err="1"/>
              <a:t>nihaya</a:t>
            </a:r>
            <a:r>
              <a:rPr lang="fr-FR" dirty="0"/>
              <a:t> -&gt; SSADAQA ISSMJALLALA ADIM</a:t>
            </a:r>
          </a:p>
          <a:p>
            <a:endParaRPr lang="fr-FR" dirty="0"/>
          </a:p>
          <a:p>
            <a:pPr marL="457200" lvl="1" indent="0">
              <a:buNone/>
            </a:pPr>
            <a:endParaRPr lang="fr-FR" b="1" dirty="0">
              <a:solidFill>
                <a:schemeClr val="bg1">
                  <a:lumMod val="95000"/>
                  <a:lumOff val="5000"/>
                </a:schemeClr>
              </a:solidFill>
            </a:endParaRPr>
          </a:p>
          <a:p>
            <a:pPr lvl="1"/>
            <a:endParaRPr lang="fr-FR" dirty="0">
              <a:solidFill>
                <a:prstClr val="white"/>
              </a:solidFill>
            </a:endParaRPr>
          </a:p>
        </p:txBody>
      </p:sp>
    </p:spTree>
    <p:extLst>
      <p:ext uri="{BB962C8B-B14F-4D97-AF65-F5344CB8AC3E}">
        <p14:creationId xmlns:p14="http://schemas.microsoft.com/office/powerpoint/2010/main" val="1021691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15AD7E-F933-4D3C-A2D8-8992A6C10D2B}"/>
              </a:ext>
            </a:extLst>
          </p:cNvPr>
          <p:cNvSpPr>
            <a:spLocks noGrp="1"/>
          </p:cNvSpPr>
          <p:nvPr>
            <p:ph type="title"/>
          </p:nvPr>
        </p:nvSpPr>
        <p:spPr/>
        <p:txBody>
          <a:bodyPr/>
          <a:lstStyle/>
          <a:p>
            <a:r>
              <a:rPr lang="fr-FR" b="1" i="1" dirty="0">
                <a:solidFill>
                  <a:srgbClr val="FF0000"/>
                </a:solidFill>
              </a:rPr>
              <a:t>Les Règles de production</a:t>
            </a:r>
            <a:endParaRPr lang="fr-FR" i="1" dirty="0">
              <a:solidFill>
                <a:srgbClr val="FF0000"/>
              </a:solidFill>
            </a:endParaRPr>
          </a:p>
        </p:txBody>
      </p:sp>
      <p:pic>
        <p:nvPicPr>
          <p:cNvPr id="5" name="Espace réservé du contenu 4">
            <a:extLst>
              <a:ext uri="{FF2B5EF4-FFF2-40B4-BE49-F238E27FC236}">
                <a16:creationId xmlns:a16="http://schemas.microsoft.com/office/drawing/2014/main" id="{FC28FFEA-F1DA-461B-B770-6AEF898EDDCC}"/>
              </a:ext>
            </a:extLst>
          </p:cNvPr>
          <p:cNvPicPr>
            <a:picLocks noGrp="1" noChangeAspect="1"/>
          </p:cNvPicPr>
          <p:nvPr>
            <p:ph idx="1"/>
          </p:nvPr>
        </p:nvPicPr>
        <p:blipFill>
          <a:blip r:embed="rId2"/>
          <a:stretch>
            <a:fillRect/>
          </a:stretch>
        </p:blipFill>
        <p:spPr>
          <a:xfrm>
            <a:off x="204185" y="2017782"/>
            <a:ext cx="11461073" cy="4918490"/>
          </a:xfrm>
        </p:spPr>
      </p:pic>
    </p:spTree>
    <p:extLst>
      <p:ext uri="{BB962C8B-B14F-4D97-AF65-F5344CB8AC3E}">
        <p14:creationId xmlns:p14="http://schemas.microsoft.com/office/powerpoint/2010/main" val="24345851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15AD7E-F933-4D3C-A2D8-8992A6C10D2B}"/>
              </a:ext>
            </a:extLst>
          </p:cNvPr>
          <p:cNvSpPr>
            <a:spLocks noGrp="1"/>
          </p:cNvSpPr>
          <p:nvPr>
            <p:ph type="title"/>
          </p:nvPr>
        </p:nvSpPr>
        <p:spPr/>
        <p:txBody>
          <a:bodyPr/>
          <a:lstStyle/>
          <a:p>
            <a:r>
              <a:rPr lang="fr-FR" b="1" i="1" dirty="0">
                <a:solidFill>
                  <a:srgbClr val="FF0000"/>
                </a:solidFill>
              </a:rPr>
              <a:t>Les Règles de production</a:t>
            </a:r>
            <a:endParaRPr lang="fr-FR" i="1" dirty="0">
              <a:solidFill>
                <a:srgbClr val="FF0000"/>
              </a:solidFill>
            </a:endParaRPr>
          </a:p>
        </p:txBody>
      </p:sp>
      <p:pic>
        <p:nvPicPr>
          <p:cNvPr id="7" name="Espace réservé du contenu 6">
            <a:extLst>
              <a:ext uri="{FF2B5EF4-FFF2-40B4-BE49-F238E27FC236}">
                <a16:creationId xmlns:a16="http://schemas.microsoft.com/office/drawing/2014/main" id="{21E1D184-5899-4653-A0A6-6320AC3D40D7}"/>
              </a:ext>
            </a:extLst>
          </p:cNvPr>
          <p:cNvPicPr>
            <a:picLocks noGrp="1" noChangeAspect="1"/>
          </p:cNvPicPr>
          <p:nvPr>
            <p:ph idx="1"/>
          </p:nvPr>
        </p:nvPicPr>
        <p:blipFill>
          <a:blip r:embed="rId2"/>
          <a:stretch>
            <a:fillRect/>
          </a:stretch>
        </p:blipFill>
        <p:spPr>
          <a:xfrm>
            <a:off x="328475" y="2059619"/>
            <a:ext cx="11105964" cy="4509857"/>
          </a:xfrm>
        </p:spPr>
      </p:pic>
    </p:spTree>
    <p:extLst>
      <p:ext uri="{BB962C8B-B14F-4D97-AF65-F5344CB8AC3E}">
        <p14:creationId xmlns:p14="http://schemas.microsoft.com/office/powerpoint/2010/main" val="1241384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EA7ED8-C654-437A-93EB-F653C9DAF16F}"/>
              </a:ext>
            </a:extLst>
          </p:cNvPr>
          <p:cNvSpPr>
            <a:spLocks noGrp="1"/>
          </p:cNvSpPr>
          <p:nvPr>
            <p:ph type="title"/>
          </p:nvPr>
        </p:nvSpPr>
        <p:spPr/>
        <p:txBody>
          <a:bodyPr/>
          <a:lstStyle/>
          <a:p>
            <a:r>
              <a:rPr lang="fr-FR" b="1" i="1" dirty="0">
                <a:solidFill>
                  <a:srgbClr val="FF0000"/>
                </a:solidFill>
              </a:rPr>
              <a:t>Introduction</a:t>
            </a:r>
            <a:endParaRPr lang="fr-FR" dirty="0"/>
          </a:p>
        </p:txBody>
      </p:sp>
      <p:sp>
        <p:nvSpPr>
          <p:cNvPr id="3" name="Espace réservé du contenu 2">
            <a:extLst>
              <a:ext uri="{FF2B5EF4-FFF2-40B4-BE49-F238E27FC236}">
                <a16:creationId xmlns:a16="http://schemas.microsoft.com/office/drawing/2014/main" id="{664AAE7A-7C6F-4BED-BE73-3A74A156693C}"/>
              </a:ext>
            </a:extLst>
          </p:cNvPr>
          <p:cNvSpPr>
            <a:spLocks noGrp="1"/>
          </p:cNvSpPr>
          <p:nvPr>
            <p:ph idx="1"/>
          </p:nvPr>
        </p:nvSpPr>
        <p:spPr/>
        <p:txBody>
          <a:bodyPr>
            <a:normAutofit fontScale="77500" lnSpcReduction="20000"/>
          </a:bodyPr>
          <a:lstStyle/>
          <a:p>
            <a:r>
              <a:rPr lang="fr-FR" dirty="0"/>
              <a:t>La « compilation » du Coran ne signifie pas son écriture ; puisque le Coran est la Parole de Dieu révélée au Prophète Mohammad, messager dont le devoir était de transmettre cette Parole à l’Humanité. D’après le Coran lui-même, ce Livre est une représentation physique d’un autre Coran, incréé et préservé dans "La Tablette gardée" </a:t>
            </a:r>
          </a:p>
          <a:p>
            <a:r>
              <a:rPr lang="fr-FR" dirty="0"/>
              <a:t>Le Coran a été révélé au prophète Mohammad par l’intermédiaire de l’archange Gabriel durant 23 années. Le Prophète a récité au fur et à mesure ce qui lui était révélé du Livre aux hommes.</a:t>
            </a:r>
          </a:p>
          <a:p>
            <a:r>
              <a:rPr lang="fr-FR" dirty="0"/>
              <a:t>Ainsi la compilation du Coran ne signifie pas sa "rédaction" mais sa transcription et son rassemblement dans un volume unique. Cette compilation s’est faite en trois temps : du vivant du Prophète, où ce dernier s’est assuré de la mise en écrit de toute la Parole qui lui avait été révélée ; après son décès et à l’époque du premier calife, où la validité de tous les versets a été vérifiée et le Coran rassemblé dans des volumes uniques ; et enfin le califat de ’</a:t>
            </a:r>
            <a:r>
              <a:rPr lang="fr-FR" dirty="0" err="1"/>
              <a:t>Othmân</a:t>
            </a:r>
            <a:r>
              <a:rPr lang="fr-FR" dirty="0"/>
              <a:t>, où les diverses compilations ont été unifiées en une seule, qui est la version originelle de tous les Corans existants et publiés aujourd’hui.</a:t>
            </a:r>
          </a:p>
          <a:p>
            <a:endParaRPr lang="fr-FR" dirty="0"/>
          </a:p>
        </p:txBody>
      </p:sp>
    </p:spTree>
    <p:extLst>
      <p:ext uri="{BB962C8B-B14F-4D97-AF65-F5344CB8AC3E}">
        <p14:creationId xmlns:p14="http://schemas.microsoft.com/office/powerpoint/2010/main" val="33127470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15AD7E-F933-4D3C-A2D8-8992A6C10D2B}"/>
              </a:ext>
            </a:extLst>
          </p:cNvPr>
          <p:cNvSpPr>
            <a:spLocks noGrp="1"/>
          </p:cNvSpPr>
          <p:nvPr>
            <p:ph type="title"/>
          </p:nvPr>
        </p:nvSpPr>
        <p:spPr/>
        <p:txBody>
          <a:bodyPr/>
          <a:lstStyle/>
          <a:p>
            <a:r>
              <a:rPr lang="fr-FR" b="1" i="1" dirty="0">
                <a:solidFill>
                  <a:srgbClr val="FF0000"/>
                </a:solidFill>
              </a:rPr>
              <a:t>Les Règles de production</a:t>
            </a:r>
            <a:endParaRPr lang="fr-FR" i="1" dirty="0">
              <a:solidFill>
                <a:srgbClr val="FF0000"/>
              </a:solidFill>
            </a:endParaRPr>
          </a:p>
        </p:txBody>
      </p:sp>
      <p:pic>
        <p:nvPicPr>
          <p:cNvPr id="6" name="Espace réservé du contenu 5">
            <a:extLst>
              <a:ext uri="{FF2B5EF4-FFF2-40B4-BE49-F238E27FC236}">
                <a16:creationId xmlns:a16="http://schemas.microsoft.com/office/drawing/2014/main" id="{E2E14766-D86A-4D66-AC3B-EAD190E9FDDD}"/>
              </a:ext>
            </a:extLst>
          </p:cNvPr>
          <p:cNvPicPr>
            <a:picLocks noGrp="1" noChangeAspect="1"/>
          </p:cNvPicPr>
          <p:nvPr>
            <p:ph idx="1"/>
          </p:nvPr>
        </p:nvPicPr>
        <p:blipFill>
          <a:blip r:embed="rId2"/>
          <a:stretch>
            <a:fillRect/>
          </a:stretch>
        </p:blipFill>
        <p:spPr>
          <a:xfrm>
            <a:off x="680321" y="1971638"/>
            <a:ext cx="10549931" cy="4832675"/>
          </a:xfrm>
        </p:spPr>
      </p:pic>
    </p:spTree>
    <p:extLst>
      <p:ext uri="{BB962C8B-B14F-4D97-AF65-F5344CB8AC3E}">
        <p14:creationId xmlns:p14="http://schemas.microsoft.com/office/powerpoint/2010/main" val="27047914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785C5D-3755-41F2-BE32-8974DE6BC08A}"/>
              </a:ext>
            </a:extLst>
          </p:cNvPr>
          <p:cNvSpPr>
            <a:spLocks noGrp="1"/>
          </p:cNvSpPr>
          <p:nvPr>
            <p:ph type="title"/>
          </p:nvPr>
        </p:nvSpPr>
        <p:spPr/>
        <p:txBody>
          <a:bodyPr>
            <a:normAutofit fontScale="90000"/>
          </a:bodyPr>
          <a:lstStyle/>
          <a:p>
            <a:br>
              <a:rPr lang="fr-FR" b="1" dirty="0"/>
            </a:br>
            <a:r>
              <a:rPr lang="fr-FR" b="1" i="1" dirty="0">
                <a:solidFill>
                  <a:srgbClr val="FF0000"/>
                </a:solidFill>
              </a:rPr>
              <a:t>Les Règles de production</a:t>
            </a:r>
            <a:br>
              <a:rPr lang="fr-FR" b="1" dirty="0"/>
            </a:br>
            <a:endParaRPr lang="fr-FR" dirty="0"/>
          </a:p>
        </p:txBody>
      </p:sp>
      <p:sp>
        <p:nvSpPr>
          <p:cNvPr id="3" name="Espace réservé du contenu 2">
            <a:extLst>
              <a:ext uri="{FF2B5EF4-FFF2-40B4-BE49-F238E27FC236}">
                <a16:creationId xmlns:a16="http://schemas.microsoft.com/office/drawing/2014/main" id="{94A99F7B-AF25-4A63-8C5B-381075B032D6}"/>
              </a:ext>
            </a:extLst>
          </p:cNvPr>
          <p:cNvSpPr>
            <a:spLocks noGrp="1"/>
          </p:cNvSpPr>
          <p:nvPr>
            <p:ph idx="1"/>
          </p:nvPr>
        </p:nvSpPr>
        <p:spPr>
          <a:xfrm>
            <a:off x="568020" y="2958308"/>
            <a:ext cx="11055959" cy="3767899"/>
          </a:xfrm>
        </p:spPr>
        <p:txBody>
          <a:bodyPr>
            <a:normAutofit/>
          </a:bodyPr>
          <a:lstStyle/>
          <a:p>
            <a:r>
              <a:rPr lang="fr-FR" dirty="0" err="1"/>
              <a:t>soura</a:t>
            </a:r>
            <a:r>
              <a:rPr lang="fr-FR" dirty="0"/>
              <a:t> -&gt; </a:t>
            </a:r>
            <a:r>
              <a:rPr lang="fr-FR" dirty="0" err="1"/>
              <a:t>basmala</a:t>
            </a:r>
            <a:r>
              <a:rPr lang="fr-FR" dirty="0"/>
              <a:t> </a:t>
            </a:r>
            <a:r>
              <a:rPr lang="fr-FR" dirty="0" err="1"/>
              <a:t>ayat</a:t>
            </a:r>
            <a:r>
              <a:rPr lang="fr-FR" dirty="0"/>
              <a:t> </a:t>
            </a:r>
            <a:r>
              <a:rPr lang="fr-FR" dirty="0" err="1"/>
              <a:t>nihaya</a:t>
            </a:r>
            <a:endParaRPr lang="fr-FR" dirty="0"/>
          </a:p>
          <a:p>
            <a:r>
              <a:rPr lang="fr-FR" dirty="0" err="1"/>
              <a:t>joumla</a:t>
            </a:r>
            <a:r>
              <a:rPr lang="fr-FR" dirty="0"/>
              <a:t> -&gt; aya1 | aya2| aya3| aya4| aya5| aya6| aya7| aya8| aya9  | aya10| aya11| aya12| aya13| aya14| aya15 | aya16|aya17 | aya18   | aya19   | verset1    | verset2   | verset3    | verset4 | verset5| verset6 | verset7 | </a:t>
            </a:r>
          </a:p>
          <a:p>
            <a:pPr marL="0" indent="0">
              <a:buNone/>
            </a:pPr>
            <a:r>
              <a:rPr lang="fr-FR" dirty="0"/>
              <a:t>   verset8  | verset9 | verset10  | verset11| verset12  | verset13 | verset14|      verset15  | verset16| verset17| verset18| verset19| </a:t>
            </a:r>
            <a:r>
              <a:rPr lang="fr-FR" dirty="0" err="1"/>
              <a:t>ayat</a:t>
            </a:r>
            <a:r>
              <a:rPr lang="fr-FR" dirty="0"/>
              <a:t>| </a:t>
            </a:r>
            <a:r>
              <a:rPr lang="fr-FR" dirty="0" err="1"/>
              <a:t>basmala|nihaya</a:t>
            </a:r>
            <a:r>
              <a:rPr lang="fr-FR" dirty="0"/>
              <a:t>  </a:t>
            </a:r>
          </a:p>
          <a:p>
            <a:pPr marL="0" indent="0">
              <a:buNone/>
            </a:pPr>
            <a:r>
              <a:rPr lang="fr-FR" dirty="0"/>
              <a:t>  |</a:t>
            </a:r>
            <a:r>
              <a:rPr lang="fr-FR" dirty="0" err="1"/>
              <a:t>soura</a:t>
            </a:r>
            <a:br>
              <a:rPr lang="fr-FR" dirty="0"/>
            </a:br>
            <a:endParaRPr lang="fr-FR" dirty="0"/>
          </a:p>
          <a:p>
            <a:endParaRPr lang="fr-FR" dirty="0"/>
          </a:p>
          <a:p>
            <a:endParaRPr lang="fr-FR" dirty="0"/>
          </a:p>
          <a:p>
            <a:pPr marL="457200" lvl="1" indent="0">
              <a:buNone/>
            </a:pPr>
            <a:endParaRPr lang="fr-FR" b="1" dirty="0">
              <a:solidFill>
                <a:schemeClr val="bg1">
                  <a:lumMod val="95000"/>
                  <a:lumOff val="5000"/>
                </a:schemeClr>
              </a:solidFill>
            </a:endParaRPr>
          </a:p>
          <a:p>
            <a:pPr lvl="1"/>
            <a:endParaRPr lang="fr-FR" dirty="0">
              <a:solidFill>
                <a:prstClr val="white"/>
              </a:solidFill>
            </a:endParaRPr>
          </a:p>
        </p:txBody>
      </p:sp>
    </p:spTree>
    <p:extLst>
      <p:ext uri="{BB962C8B-B14F-4D97-AF65-F5344CB8AC3E}">
        <p14:creationId xmlns:p14="http://schemas.microsoft.com/office/powerpoint/2010/main" val="33527945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B9BC7D3-EF7F-41FE-A53F-EBC3FDC03181}"/>
              </a:ext>
            </a:extLst>
          </p:cNvPr>
          <p:cNvSpPr>
            <a:spLocks noGrp="1"/>
          </p:cNvSpPr>
          <p:nvPr>
            <p:ph type="title"/>
          </p:nvPr>
        </p:nvSpPr>
        <p:spPr/>
        <p:txBody>
          <a:bodyPr/>
          <a:lstStyle/>
          <a:p>
            <a:r>
              <a:rPr lang="fr-FR" b="1" i="1" dirty="0">
                <a:solidFill>
                  <a:srgbClr val="FF0000"/>
                </a:solidFill>
              </a:rPr>
              <a:t>L’Arbre Syntaxique</a:t>
            </a:r>
            <a:endParaRPr lang="fr-FR" dirty="0"/>
          </a:p>
        </p:txBody>
      </p:sp>
      <p:sp>
        <p:nvSpPr>
          <p:cNvPr id="3" name="Espace réservé du contenu 2">
            <a:extLst>
              <a:ext uri="{FF2B5EF4-FFF2-40B4-BE49-F238E27FC236}">
                <a16:creationId xmlns:a16="http://schemas.microsoft.com/office/drawing/2014/main" id="{160E091C-8A34-4FBA-AD25-9363A811C3AE}"/>
              </a:ext>
            </a:extLst>
          </p:cNvPr>
          <p:cNvSpPr>
            <a:spLocks noGrp="1"/>
          </p:cNvSpPr>
          <p:nvPr>
            <p:ph idx="1"/>
          </p:nvPr>
        </p:nvSpPr>
        <p:spPr>
          <a:xfrm>
            <a:off x="1825541" y="3861786"/>
            <a:ext cx="8197349" cy="2172057"/>
          </a:xfrm>
        </p:spPr>
        <p:txBody>
          <a:bodyPr/>
          <a:lstStyle/>
          <a:p>
            <a:r>
              <a:rPr lang="fr-FR" dirty="0"/>
              <a:t>REGARDER LE DOCUMENT DOCX(</a:t>
            </a:r>
            <a:r>
              <a:rPr lang="fr-FR" dirty="0">
                <a:hlinkClick r:id="rId2" action="ppaction://hlinkfile"/>
              </a:rPr>
              <a:t>arbresyntaxique.docx</a:t>
            </a:r>
            <a:r>
              <a:rPr lang="fr-FR" dirty="0"/>
              <a:t>)</a:t>
            </a:r>
          </a:p>
        </p:txBody>
      </p:sp>
    </p:spTree>
    <p:extLst>
      <p:ext uri="{BB962C8B-B14F-4D97-AF65-F5344CB8AC3E}">
        <p14:creationId xmlns:p14="http://schemas.microsoft.com/office/powerpoint/2010/main" val="422223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DBF413-D298-4B65-9295-A68FEE8378C4}"/>
              </a:ext>
            </a:extLst>
          </p:cNvPr>
          <p:cNvSpPr>
            <a:spLocks noGrp="1"/>
          </p:cNvSpPr>
          <p:nvPr>
            <p:ph type="ctrTitle"/>
          </p:nvPr>
        </p:nvSpPr>
        <p:spPr/>
        <p:txBody>
          <a:bodyPr/>
          <a:lstStyle/>
          <a:p>
            <a:r>
              <a:rPr lang="fr-FR" dirty="0"/>
              <a:t>Analyseur Sémantique</a:t>
            </a:r>
          </a:p>
        </p:txBody>
      </p:sp>
    </p:spTree>
    <p:extLst>
      <p:ext uri="{BB962C8B-B14F-4D97-AF65-F5344CB8AC3E}">
        <p14:creationId xmlns:p14="http://schemas.microsoft.com/office/powerpoint/2010/main" val="12144560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B50F49-07AE-4617-95CB-6F16E0D60927}"/>
              </a:ext>
            </a:extLst>
          </p:cNvPr>
          <p:cNvSpPr>
            <a:spLocks noGrp="1"/>
          </p:cNvSpPr>
          <p:nvPr>
            <p:ph type="title"/>
          </p:nvPr>
        </p:nvSpPr>
        <p:spPr/>
        <p:txBody>
          <a:bodyPr>
            <a:normAutofit fontScale="90000"/>
          </a:bodyPr>
          <a:lstStyle/>
          <a:p>
            <a:br>
              <a:rPr lang="fr-FR" b="1" u="sng" dirty="0">
                <a:solidFill>
                  <a:srgbClr val="002060"/>
                </a:solidFill>
              </a:rPr>
            </a:br>
            <a:r>
              <a:rPr lang="fr-FR" b="1" i="1" dirty="0">
                <a:solidFill>
                  <a:srgbClr val="FF0000"/>
                </a:solidFill>
              </a:rPr>
              <a:t>Rôle de l ’analyseur Sémantique</a:t>
            </a:r>
            <a:br>
              <a:rPr lang="fr-FR" b="1" u="sng" dirty="0">
                <a:solidFill>
                  <a:srgbClr val="002060"/>
                </a:solidFill>
              </a:rPr>
            </a:br>
            <a:endParaRPr lang="fr-FR" dirty="0"/>
          </a:p>
        </p:txBody>
      </p:sp>
      <p:sp>
        <p:nvSpPr>
          <p:cNvPr id="3" name="Espace réservé du contenu 2">
            <a:extLst>
              <a:ext uri="{FF2B5EF4-FFF2-40B4-BE49-F238E27FC236}">
                <a16:creationId xmlns:a16="http://schemas.microsoft.com/office/drawing/2014/main" id="{4A8A78D3-B054-4C11-A479-8876D5BAF657}"/>
              </a:ext>
            </a:extLst>
          </p:cNvPr>
          <p:cNvSpPr>
            <a:spLocks noGrp="1"/>
          </p:cNvSpPr>
          <p:nvPr>
            <p:ph idx="1"/>
          </p:nvPr>
        </p:nvSpPr>
        <p:spPr/>
        <p:txBody>
          <a:bodyPr>
            <a:normAutofit fontScale="85000" lnSpcReduction="10000"/>
          </a:bodyPr>
          <a:lstStyle/>
          <a:p>
            <a:pPr>
              <a:lnSpc>
                <a:spcPct val="250000"/>
              </a:lnSpc>
            </a:pPr>
            <a:r>
              <a:rPr lang="fr-MA" b="1" dirty="0"/>
              <a:t>Le </a:t>
            </a:r>
            <a:r>
              <a:rPr lang="fr-MA" b="1" dirty="0" err="1"/>
              <a:t>role</a:t>
            </a:r>
            <a:r>
              <a:rPr lang="fr-MA" b="1" dirty="0"/>
              <a:t> de l’analyseur sémantique est de vérifier si le programme a un sens.</a:t>
            </a:r>
          </a:p>
          <a:p>
            <a:pPr>
              <a:lnSpc>
                <a:spcPct val="250000"/>
              </a:lnSpc>
            </a:pPr>
            <a:r>
              <a:rPr lang="fr-MA" b="1" dirty="0"/>
              <a:t>Pour donner un sens aux règles syntaxiques on associe  a chaque règle de production des actions sémantiques qui sont des instructions qui  effectuent un certains nombre de vérification. </a:t>
            </a:r>
          </a:p>
          <a:p>
            <a:endParaRPr lang="fr-FR" dirty="0"/>
          </a:p>
        </p:txBody>
      </p:sp>
    </p:spTree>
    <p:extLst>
      <p:ext uri="{BB962C8B-B14F-4D97-AF65-F5344CB8AC3E}">
        <p14:creationId xmlns:p14="http://schemas.microsoft.com/office/powerpoint/2010/main" val="10549231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172C48-BB6B-412F-8057-AB4D6CAEBB3C}"/>
              </a:ext>
            </a:extLst>
          </p:cNvPr>
          <p:cNvSpPr>
            <a:spLocks noGrp="1"/>
          </p:cNvSpPr>
          <p:nvPr>
            <p:ph type="title"/>
          </p:nvPr>
        </p:nvSpPr>
        <p:spPr/>
        <p:txBody>
          <a:bodyPr/>
          <a:lstStyle/>
          <a:p>
            <a:r>
              <a:rPr lang="fr-FR" b="1" i="1" dirty="0">
                <a:solidFill>
                  <a:srgbClr val="FF0000"/>
                </a:solidFill>
              </a:rPr>
              <a:t>Exemple</a:t>
            </a:r>
          </a:p>
        </p:txBody>
      </p:sp>
      <p:pic>
        <p:nvPicPr>
          <p:cNvPr id="5" name="Espace réservé du contenu 4">
            <a:extLst>
              <a:ext uri="{FF2B5EF4-FFF2-40B4-BE49-F238E27FC236}">
                <a16:creationId xmlns:a16="http://schemas.microsoft.com/office/drawing/2014/main" id="{BA7A45D4-F48B-4AD4-AAB1-F47043D58A82}"/>
              </a:ext>
            </a:extLst>
          </p:cNvPr>
          <p:cNvPicPr>
            <a:picLocks noGrp="1" noChangeAspect="1"/>
          </p:cNvPicPr>
          <p:nvPr>
            <p:ph idx="1"/>
          </p:nvPr>
        </p:nvPicPr>
        <p:blipFill>
          <a:blip r:embed="rId2"/>
          <a:stretch>
            <a:fillRect/>
          </a:stretch>
        </p:blipFill>
        <p:spPr>
          <a:xfrm>
            <a:off x="972498" y="2168124"/>
            <a:ext cx="4171707" cy="4583063"/>
          </a:xfrm>
        </p:spPr>
      </p:pic>
      <p:pic>
        <p:nvPicPr>
          <p:cNvPr id="7" name="Image 6">
            <a:extLst>
              <a:ext uri="{FF2B5EF4-FFF2-40B4-BE49-F238E27FC236}">
                <a16:creationId xmlns:a16="http://schemas.microsoft.com/office/drawing/2014/main" id="{3F8746D5-6F57-4165-AFBD-A630BD67DF8E}"/>
              </a:ext>
            </a:extLst>
          </p:cNvPr>
          <p:cNvPicPr>
            <a:picLocks noChangeAspect="1"/>
          </p:cNvPicPr>
          <p:nvPr/>
        </p:nvPicPr>
        <p:blipFill>
          <a:blip r:embed="rId3"/>
          <a:stretch>
            <a:fillRect/>
          </a:stretch>
        </p:blipFill>
        <p:spPr>
          <a:xfrm>
            <a:off x="5738034" y="3429000"/>
            <a:ext cx="5052369" cy="1418208"/>
          </a:xfrm>
          <a:prstGeom prst="rect">
            <a:avLst/>
          </a:prstGeom>
        </p:spPr>
      </p:pic>
    </p:spTree>
    <p:extLst>
      <p:ext uri="{BB962C8B-B14F-4D97-AF65-F5344CB8AC3E}">
        <p14:creationId xmlns:p14="http://schemas.microsoft.com/office/powerpoint/2010/main" val="14467764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172C48-BB6B-412F-8057-AB4D6CAEBB3C}"/>
              </a:ext>
            </a:extLst>
          </p:cNvPr>
          <p:cNvSpPr>
            <a:spLocks noGrp="1"/>
          </p:cNvSpPr>
          <p:nvPr>
            <p:ph type="title"/>
          </p:nvPr>
        </p:nvSpPr>
        <p:spPr/>
        <p:txBody>
          <a:bodyPr/>
          <a:lstStyle/>
          <a:p>
            <a:r>
              <a:rPr lang="fr-FR" b="1" i="1" dirty="0">
                <a:solidFill>
                  <a:srgbClr val="FF0000"/>
                </a:solidFill>
              </a:rPr>
              <a:t>Exemple</a:t>
            </a:r>
          </a:p>
        </p:txBody>
      </p:sp>
      <p:pic>
        <p:nvPicPr>
          <p:cNvPr id="4" name="Image 3">
            <a:extLst>
              <a:ext uri="{FF2B5EF4-FFF2-40B4-BE49-F238E27FC236}">
                <a16:creationId xmlns:a16="http://schemas.microsoft.com/office/drawing/2014/main" id="{77D11F61-E948-4CE2-B885-00C1DE3763E4}"/>
              </a:ext>
            </a:extLst>
          </p:cNvPr>
          <p:cNvPicPr>
            <a:picLocks noChangeAspect="1"/>
          </p:cNvPicPr>
          <p:nvPr/>
        </p:nvPicPr>
        <p:blipFill>
          <a:blip r:embed="rId2"/>
          <a:stretch>
            <a:fillRect/>
          </a:stretch>
        </p:blipFill>
        <p:spPr>
          <a:xfrm>
            <a:off x="2334418" y="2122881"/>
            <a:ext cx="7169245" cy="4482106"/>
          </a:xfrm>
          <a:prstGeom prst="rect">
            <a:avLst/>
          </a:prstGeom>
        </p:spPr>
      </p:pic>
    </p:spTree>
    <p:extLst>
      <p:ext uri="{BB962C8B-B14F-4D97-AF65-F5344CB8AC3E}">
        <p14:creationId xmlns:p14="http://schemas.microsoft.com/office/powerpoint/2010/main" val="3566722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B70D24-1731-4F8F-9641-D49ED0BF9D0B}"/>
              </a:ext>
            </a:extLst>
          </p:cNvPr>
          <p:cNvSpPr>
            <a:spLocks noGrp="1"/>
          </p:cNvSpPr>
          <p:nvPr>
            <p:ph type="title"/>
          </p:nvPr>
        </p:nvSpPr>
        <p:spPr/>
        <p:txBody>
          <a:bodyPr/>
          <a:lstStyle/>
          <a:p>
            <a:r>
              <a:rPr lang="fr-FR" b="1" i="1" dirty="0">
                <a:solidFill>
                  <a:srgbClr val="FF0000"/>
                </a:solidFill>
              </a:rPr>
              <a:t>Introduction</a:t>
            </a:r>
            <a:endParaRPr lang="fr-FR" dirty="0"/>
          </a:p>
        </p:txBody>
      </p:sp>
      <p:sp>
        <p:nvSpPr>
          <p:cNvPr id="3" name="Espace réservé du contenu 2">
            <a:extLst>
              <a:ext uri="{FF2B5EF4-FFF2-40B4-BE49-F238E27FC236}">
                <a16:creationId xmlns:a16="http://schemas.microsoft.com/office/drawing/2014/main" id="{DE85BD60-CBEE-4A30-8B00-8FC4B99C4632}"/>
              </a:ext>
            </a:extLst>
          </p:cNvPr>
          <p:cNvSpPr>
            <a:spLocks noGrp="1"/>
          </p:cNvSpPr>
          <p:nvPr>
            <p:ph idx="1"/>
          </p:nvPr>
        </p:nvSpPr>
        <p:spPr/>
        <p:txBody>
          <a:bodyPr>
            <a:normAutofit lnSpcReduction="10000"/>
          </a:bodyPr>
          <a:lstStyle/>
          <a:p>
            <a:r>
              <a:rPr lang="fr-FR" dirty="0"/>
              <a:t>Le but de cette </a:t>
            </a:r>
            <a:r>
              <a:rPr lang="fr-FR" dirty="0" err="1"/>
              <a:t>presentation</a:t>
            </a:r>
            <a:r>
              <a:rPr lang="fr-FR" dirty="0"/>
              <a:t> est de présenter le mini-compilateur qu’on a créer qui vérifie la validité des versets du coran du saurât « AL-HALAQ »</a:t>
            </a:r>
          </a:p>
          <a:p>
            <a:endParaRPr lang="fr-FR" dirty="0"/>
          </a:p>
          <a:p>
            <a:pPr marL="0" indent="0">
              <a:buNone/>
            </a:pPr>
            <a:r>
              <a:rPr lang="ar-MA" dirty="0"/>
              <a:t> اقرأ باسم ربك الذي خلق (1) خلق الإنسان من علق (2) اقرأ وربك الأكرم (3) الذي علم بالقلم</a:t>
            </a:r>
            <a:r>
              <a:rPr lang="fr-FR" dirty="0">
                <a:solidFill>
                  <a:schemeClr val="bg1"/>
                </a:solidFill>
              </a:rPr>
              <a:t>)</a:t>
            </a:r>
            <a:r>
              <a:rPr lang="ar-MA" dirty="0"/>
              <a:t> (4) علم الإنسان ما لم يعلم (5) كلا إن الإنسان ليطغى (6) أن رآه استغنى (7) إن إلى ربك الرجعى (8) أرأيت الذي ينهى (9) عبدا إذا صلى (10) أرأيت إن كان على الهدى (11) أو أمر بالتقوى (12) أرأيت إن كذب وتولى (13) ألم يعلم بأن الله يرى (14) كلا لئن لم ينته </a:t>
            </a:r>
            <a:r>
              <a:rPr lang="ar-MA" dirty="0" err="1"/>
              <a:t>لنسفعا</a:t>
            </a:r>
            <a:r>
              <a:rPr lang="ar-MA" dirty="0"/>
              <a:t> بالناصية (15) ناصية كاذبة خاطئة (16) فليدع ناديه (17) سندع الزبانية (18) </a:t>
            </a:r>
            <a:r>
              <a:rPr lang="ar-MA" b="1" dirty="0"/>
              <a:t>كلا لا تطعه </a:t>
            </a:r>
            <a:r>
              <a:rPr lang="fr-FR" b="1" dirty="0">
                <a:solidFill>
                  <a:schemeClr val="bg1"/>
                </a:solidFill>
              </a:rPr>
              <a:t>(</a:t>
            </a:r>
            <a:r>
              <a:rPr lang="ar-MA" b="1" dirty="0"/>
              <a:t>واسجد واقترب</a:t>
            </a:r>
            <a:r>
              <a:rPr lang="fr-FR" b="1" dirty="0"/>
              <a:t>(19)</a:t>
            </a:r>
            <a:endParaRPr lang="fr-FR" dirty="0"/>
          </a:p>
        </p:txBody>
      </p:sp>
    </p:spTree>
    <p:extLst>
      <p:ext uri="{BB962C8B-B14F-4D97-AF65-F5344CB8AC3E}">
        <p14:creationId xmlns:p14="http://schemas.microsoft.com/office/powerpoint/2010/main" val="3158261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DBF413-D298-4B65-9295-A68FEE8378C4}"/>
              </a:ext>
            </a:extLst>
          </p:cNvPr>
          <p:cNvSpPr>
            <a:spLocks noGrp="1"/>
          </p:cNvSpPr>
          <p:nvPr>
            <p:ph type="ctrTitle"/>
          </p:nvPr>
        </p:nvSpPr>
        <p:spPr/>
        <p:txBody>
          <a:bodyPr/>
          <a:lstStyle/>
          <a:p>
            <a:r>
              <a:rPr lang="fr-FR" dirty="0"/>
              <a:t>Analyseur Lexicale</a:t>
            </a:r>
          </a:p>
        </p:txBody>
      </p:sp>
    </p:spTree>
    <p:extLst>
      <p:ext uri="{BB962C8B-B14F-4D97-AF65-F5344CB8AC3E}">
        <p14:creationId xmlns:p14="http://schemas.microsoft.com/office/powerpoint/2010/main" val="3737093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2E58D9-8003-483B-BC41-F15A578462D9}"/>
              </a:ext>
            </a:extLst>
          </p:cNvPr>
          <p:cNvSpPr>
            <a:spLocks noGrp="1"/>
          </p:cNvSpPr>
          <p:nvPr>
            <p:ph type="title"/>
          </p:nvPr>
        </p:nvSpPr>
        <p:spPr/>
        <p:txBody>
          <a:bodyPr/>
          <a:lstStyle/>
          <a:p>
            <a:r>
              <a:rPr lang="fr-FR" b="1" i="1" dirty="0">
                <a:solidFill>
                  <a:srgbClr val="FF0000"/>
                </a:solidFill>
              </a:rPr>
              <a:t>Analyseur lexical</a:t>
            </a:r>
            <a:endParaRPr lang="fr-FR" dirty="0">
              <a:solidFill>
                <a:srgbClr val="FF0000"/>
              </a:solidFill>
            </a:endParaRPr>
          </a:p>
        </p:txBody>
      </p:sp>
      <p:sp>
        <p:nvSpPr>
          <p:cNvPr id="4" name="Espace réservé du contenu 2">
            <a:extLst>
              <a:ext uri="{FF2B5EF4-FFF2-40B4-BE49-F238E27FC236}">
                <a16:creationId xmlns:a16="http://schemas.microsoft.com/office/drawing/2014/main" id="{152F8962-E5F4-4145-8F18-191341ABD929}"/>
              </a:ext>
            </a:extLst>
          </p:cNvPr>
          <p:cNvSpPr>
            <a:spLocks noGrp="1"/>
          </p:cNvSpPr>
          <p:nvPr>
            <p:ph idx="1"/>
          </p:nvPr>
        </p:nvSpPr>
        <p:spPr>
          <a:xfrm>
            <a:off x="681038" y="2336800"/>
            <a:ext cx="9613900" cy="3598863"/>
          </a:xfrm>
        </p:spPr>
        <p:txBody>
          <a:bodyPr>
            <a:normAutofit/>
          </a:bodyPr>
          <a:lstStyle/>
          <a:p>
            <a:r>
              <a:rPr lang="fr-FR" sz="3200" b="1" dirty="0">
                <a:latin typeface="+mj-lt"/>
              </a:rPr>
              <a:t>Rôle de l ’analyseur lexical</a:t>
            </a:r>
          </a:p>
          <a:p>
            <a:r>
              <a:rPr lang="fr-FR" sz="3200" b="1" dirty="0">
                <a:latin typeface="+mj-lt"/>
              </a:rPr>
              <a:t>Unités lexicales</a:t>
            </a:r>
          </a:p>
          <a:p>
            <a:r>
              <a:rPr lang="fr-FR" sz="3200" b="1" dirty="0">
                <a:latin typeface="+mj-lt"/>
              </a:rPr>
              <a:t>Expressions Régulières</a:t>
            </a:r>
          </a:p>
          <a:p>
            <a:r>
              <a:rPr lang="fr-FR" sz="3200" b="1" dirty="0">
                <a:latin typeface="+mj-lt"/>
              </a:rPr>
              <a:t>Automates</a:t>
            </a:r>
            <a:endParaRPr lang="fr-MA" sz="3200" b="1" dirty="0">
              <a:latin typeface="+mj-lt"/>
            </a:endParaRPr>
          </a:p>
        </p:txBody>
      </p:sp>
    </p:spTree>
    <p:extLst>
      <p:ext uri="{BB962C8B-B14F-4D97-AF65-F5344CB8AC3E}">
        <p14:creationId xmlns:p14="http://schemas.microsoft.com/office/powerpoint/2010/main" val="3827093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D89819-AEFC-43B8-AF59-2A2479411156}"/>
              </a:ext>
            </a:extLst>
          </p:cNvPr>
          <p:cNvSpPr>
            <a:spLocks noGrp="1"/>
          </p:cNvSpPr>
          <p:nvPr>
            <p:ph type="title"/>
          </p:nvPr>
        </p:nvSpPr>
        <p:spPr/>
        <p:txBody>
          <a:bodyPr/>
          <a:lstStyle/>
          <a:p>
            <a:r>
              <a:rPr lang="fr-FR" b="1" i="1" dirty="0">
                <a:solidFill>
                  <a:srgbClr val="FF0000"/>
                </a:solidFill>
              </a:rPr>
              <a:t>Rôle de l ’analyseur lexical</a:t>
            </a:r>
          </a:p>
        </p:txBody>
      </p:sp>
      <p:sp>
        <p:nvSpPr>
          <p:cNvPr id="4" name="Espace réservé du contenu 2">
            <a:extLst>
              <a:ext uri="{FF2B5EF4-FFF2-40B4-BE49-F238E27FC236}">
                <a16:creationId xmlns:a16="http://schemas.microsoft.com/office/drawing/2014/main" id="{D00055B0-574F-4EBA-AED2-EF8294B03B1F}"/>
              </a:ext>
            </a:extLst>
          </p:cNvPr>
          <p:cNvSpPr>
            <a:spLocks noGrp="1"/>
          </p:cNvSpPr>
          <p:nvPr>
            <p:ph idx="1"/>
          </p:nvPr>
        </p:nvSpPr>
        <p:spPr>
          <a:xfrm>
            <a:off x="680321" y="2505909"/>
            <a:ext cx="9613900" cy="3598863"/>
          </a:xfrm>
        </p:spPr>
        <p:txBody>
          <a:bodyPr>
            <a:normAutofit/>
          </a:bodyPr>
          <a:lstStyle/>
          <a:p>
            <a:pPr algn="just">
              <a:buFont typeface="Wingdings" panose="05000000000000000000" pitchFamily="2" charset="2"/>
              <a:buChar char="ü"/>
            </a:pPr>
            <a:r>
              <a:rPr lang="fr-FR" sz="3200" dirty="0">
                <a:solidFill>
                  <a:schemeClr val="tx1"/>
                </a:solidFill>
                <a:latin typeface="Arial" panose="020B0604020202020204" pitchFamily="34" charset="0"/>
                <a:cs typeface="Arial" panose="020B0604020202020204" pitchFamily="34" charset="0"/>
              </a:rPr>
              <a:t>Son rôle est d’analyser l’ensemble du code écrit par le programmeur caractère par caractère et s’assurer que touts le mots appartiennent au vocabulaire du langage haut niveau</a:t>
            </a:r>
          </a:p>
          <a:p>
            <a:pPr algn="just">
              <a:buFont typeface="Wingdings" panose="05000000000000000000" pitchFamily="2" charset="2"/>
              <a:buChar char="ü"/>
            </a:pPr>
            <a:r>
              <a:rPr lang="fr-FR" sz="3200" dirty="0">
                <a:solidFill>
                  <a:schemeClr val="tx1"/>
                </a:solidFill>
                <a:latin typeface="Arial" panose="020B0604020202020204" pitchFamily="34" charset="0"/>
                <a:cs typeface="Arial" panose="020B0604020202020204" pitchFamily="34" charset="0"/>
              </a:rPr>
              <a:t>Produire une suite d’unités lexicales appelé Tokens que l’analyseur syntaxique va utiliser après</a:t>
            </a:r>
          </a:p>
          <a:p>
            <a:pPr>
              <a:buFont typeface="Wingdings" panose="05000000000000000000" pitchFamily="2" charset="2"/>
              <a:buChar char="ü"/>
            </a:pPr>
            <a:endParaRPr lang="fr-MA" dirty="0"/>
          </a:p>
        </p:txBody>
      </p:sp>
    </p:spTree>
    <p:extLst>
      <p:ext uri="{BB962C8B-B14F-4D97-AF65-F5344CB8AC3E}">
        <p14:creationId xmlns:p14="http://schemas.microsoft.com/office/powerpoint/2010/main" val="1405082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72B6C0-FB3A-4CBB-BC40-60AE7254C45D}"/>
              </a:ext>
            </a:extLst>
          </p:cNvPr>
          <p:cNvSpPr>
            <a:spLocks noGrp="1"/>
          </p:cNvSpPr>
          <p:nvPr>
            <p:ph type="title"/>
          </p:nvPr>
        </p:nvSpPr>
        <p:spPr/>
        <p:txBody>
          <a:bodyPr/>
          <a:lstStyle/>
          <a:p>
            <a:r>
              <a:rPr lang="fr-FR" b="1" i="1" dirty="0">
                <a:solidFill>
                  <a:srgbClr val="FF0000"/>
                </a:solidFill>
              </a:rPr>
              <a:t>Les unités lexical:</a:t>
            </a:r>
          </a:p>
        </p:txBody>
      </p:sp>
      <p:sp>
        <p:nvSpPr>
          <p:cNvPr id="3" name="Espace réservé du contenu 2">
            <a:extLst>
              <a:ext uri="{FF2B5EF4-FFF2-40B4-BE49-F238E27FC236}">
                <a16:creationId xmlns:a16="http://schemas.microsoft.com/office/drawing/2014/main" id="{8DD55146-F2DB-4594-9583-D121B2510139}"/>
              </a:ext>
            </a:extLst>
          </p:cNvPr>
          <p:cNvSpPr>
            <a:spLocks noGrp="1"/>
          </p:cNvSpPr>
          <p:nvPr>
            <p:ph idx="1"/>
          </p:nvPr>
        </p:nvSpPr>
        <p:spPr/>
        <p:txBody>
          <a:bodyPr>
            <a:normAutofit/>
          </a:bodyPr>
          <a:lstStyle/>
          <a:p>
            <a:pPr lvl="1"/>
            <a:r>
              <a:rPr lang="fr-FR" sz="2600" b="1" u="sng" dirty="0">
                <a:solidFill>
                  <a:srgbClr val="0070C0"/>
                </a:solidFill>
                <a:latin typeface="Arial" panose="020B0604020202020204" pitchFamily="34" charset="0"/>
                <a:cs typeface="Arial" panose="020B0604020202020204" pitchFamily="34" charset="0"/>
              </a:rPr>
              <a:t>L’Alphabet:</a:t>
            </a:r>
            <a:r>
              <a:rPr lang="fr-FR" sz="2600" b="1" dirty="0">
                <a:latin typeface="Arial" panose="020B0604020202020204" pitchFamily="34" charset="0"/>
                <a:cs typeface="Arial" panose="020B0604020202020204" pitchFamily="34" charset="0"/>
              </a:rPr>
              <a:t>  </a:t>
            </a:r>
            <a:r>
              <a:rPr lang="fr-FR" sz="2600" b="1" dirty="0">
                <a:solidFill>
                  <a:schemeClr val="bg1"/>
                </a:solidFill>
                <a:latin typeface="Arial" panose="020B0604020202020204" pitchFamily="34" charset="0"/>
                <a:cs typeface="Arial" panose="020B0604020202020204" pitchFamily="34" charset="0"/>
              </a:rPr>
              <a:t>[</a:t>
            </a:r>
            <a:r>
              <a:rPr lang="ar-MA" sz="2600" b="1" dirty="0">
                <a:latin typeface="Arial" panose="020B0604020202020204" pitchFamily="34" charset="0"/>
              </a:rPr>
              <a:t>ا ب ت ث ج ح خ د ذ ر ز س ش ص ض ط ظ ع غ ف ق ك ل م ن ه و ي ء آ ٱ أ إ ة ؤ ئ ى</a:t>
            </a:r>
            <a:r>
              <a:rPr lang="fr-FR" sz="2600" b="1" dirty="0">
                <a:latin typeface="Arial" panose="020B0604020202020204" pitchFamily="34" charset="0"/>
              </a:rPr>
              <a:t> </a:t>
            </a:r>
            <a:r>
              <a:rPr lang="fr-FR" sz="2600" b="1" dirty="0">
                <a:solidFill>
                  <a:schemeClr val="bg1"/>
                </a:solidFill>
                <a:latin typeface="Arial" panose="020B0604020202020204" pitchFamily="34" charset="0"/>
              </a:rPr>
              <a:t>]</a:t>
            </a:r>
          </a:p>
          <a:p>
            <a:pPr lvl="1"/>
            <a:r>
              <a:rPr lang="fr-FR" sz="2600" b="1" u="sng" dirty="0">
                <a:solidFill>
                  <a:srgbClr val="0070C0"/>
                </a:solidFill>
                <a:latin typeface="Arial" panose="020B0604020202020204" pitchFamily="34" charset="0"/>
                <a:cs typeface="Arial" panose="020B0604020202020204" pitchFamily="34" charset="0"/>
              </a:rPr>
              <a:t>Les </a:t>
            </a:r>
            <a:r>
              <a:rPr lang="fr-FR" sz="2600" b="1" u="sng" dirty="0" err="1">
                <a:solidFill>
                  <a:srgbClr val="0070C0"/>
                </a:solidFill>
                <a:latin typeface="Arial" panose="020B0604020202020204" pitchFamily="34" charset="0"/>
                <a:cs typeface="Arial" panose="020B0604020202020204" pitchFamily="34" charset="0"/>
              </a:rPr>
              <a:t>tokens</a:t>
            </a:r>
            <a:r>
              <a:rPr lang="fr-FR" sz="2600" b="1" u="sng" dirty="0">
                <a:solidFill>
                  <a:srgbClr val="0070C0"/>
                </a:solidFill>
                <a:latin typeface="Arial" panose="020B0604020202020204" pitchFamily="34" charset="0"/>
                <a:cs typeface="Arial" panose="020B0604020202020204" pitchFamily="34" charset="0"/>
              </a:rPr>
              <a:t>: </a:t>
            </a:r>
            <a:r>
              <a:rPr lang="fr-FR" sz="3600" b="1" dirty="0">
                <a:solidFill>
                  <a:prstClr val="black"/>
                </a:solidFill>
                <a:latin typeface="Arial" panose="020B0604020202020204" pitchFamily="34" charset="0"/>
                <a:cs typeface="Arial" panose="020B0604020202020204" pitchFamily="34" charset="0"/>
              </a:rPr>
              <a:t>[</a:t>
            </a:r>
            <a:r>
              <a:rPr lang="ar-MA" sz="2800" dirty="0">
                <a:solidFill>
                  <a:prstClr val="white"/>
                </a:solidFill>
              </a:rPr>
              <a:t>  بسم</a:t>
            </a:r>
            <a:r>
              <a:rPr lang="fr-FR" sz="2800" dirty="0">
                <a:solidFill>
                  <a:prstClr val="white"/>
                </a:solidFill>
              </a:rPr>
              <a:t>,</a:t>
            </a:r>
            <a:r>
              <a:rPr lang="ar-MA" sz="2800" dirty="0">
                <a:solidFill>
                  <a:prstClr val="white"/>
                </a:solidFill>
              </a:rPr>
              <a:t>لله</a:t>
            </a:r>
            <a:r>
              <a:rPr lang="fr-FR" sz="2800" dirty="0">
                <a:solidFill>
                  <a:prstClr val="white"/>
                </a:solidFill>
              </a:rPr>
              <a:t>,</a:t>
            </a:r>
            <a:r>
              <a:rPr lang="ar-MA" sz="2800" dirty="0">
                <a:solidFill>
                  <a:prstClr val="white"/>
                </a:solidFill>
              </a:rPr>
              <a:t>الرحمن</a:t>
            </a:r>
            <a:r>
              <a:rPr lang="fr-FR" sz="2800" dirty="0">
                <a:solidFill>
                  <a:prstClr val="white"/>
                </a:solidFill>
              </a:rPr>
              <a:t>,</a:t>
            </a:r>
            <a:r>
              <a:rPr lang="ar-MA" dirty="0"/>
              <a:t> العظيم</a:t>
            </a:r>
            <a:r>
              <a:rPr lang="fr-FR" sz="2800" dirty="0">
                <a:solidFill>
                  <a:prstClr val="white"/>
                </a:solidFill>
              </a:rPr>
              <a:t>,</a:t>
            </a:r>
            <a:r>
              <a:rPr lang="ar-MA" dirty="0"/>
              <a:t> صدق</a:t>
            </a:r>
            <a:r>
              <a:rPr lang="fr-FR" sz="2800" dirty="0">
                <a:solidFill>
                  <a:prstClr val="white"/>
                </a:solidFill>
              </a:rPr>
              <a:t>,</a:t>
            </a:r>
            <a:r>
              <a:rPr lang="ar-MA" sz="2800" dirty="0">
                <a:solidFill>
                  <a:prstClr val="white"/>
                </a:solidFill>
              </a:rPr>
              <a:t> الرحيم</a:t>
            </a:r>
            <a:r>
              <a:rPr lang="fr-FR" sz="2800" dirty="0">
                <a:solidFill>
                  <a:prstClr val="white"/>
                </a:solidFill>
              </a:rPr>
              <a:t>,</a:t>
            </a:r>
            <a:r>
              <a:rPr lang="ar-MA" sz="2800" dirty="0">
                <a:solidFill>
                  <a:prstClr val="white"/>
                </a:solidFill>
              </a:rPr>
              <a:t> اقرأ</a:t>
            </a:r>
            <a:r>
              <a:rPr lang="fr-FR" sz="2800" dirty="0">
                <a:solidFill>
                  <a:prstClr val="white"/>
                </a:solidFill>
              </a:rPr>
              <a:t>,</a:t>
            </a:r>
            <a:r>
              <a:rPr lang="ar-MA" sz="2800" dirty="0">
                <a:solidFill>
                  <a:prstClr val="white"/>
                </a:solidFill>
              </a:rPr>
              <a:t> اسم</a:t>
            </a:r>
            <a:r>
              <a:rPr lang="fr-FR" sz="2800" dirty="0">
                <a:solidFill>
                  <a:prstClr val="white"/>
                </a:solidFill>
              </a:rPr>
              <a:t>,</a:t>
            </a:r>
            <a:r>
              <a:rPr lang="ar-MA" sz="2800" dirty="0">
                <a:solidFill>
                  <a:prstClr val="white"/>
                </a:solidFill>
              </a:rPr>
              <a:t> رب</a:t>
            </a:r>
            <a:r>
              <a:rPr lang="fr-FR" sz="2800" dirty="0">
                <a:solidFill>
                  <a:prstClr val="white"/>
                </a:solidFill>
              </a:rPr>
              <a:t>,</a:t>
            </a:r>
            <a:r>
              <a:rPr lang="ar-MA" sz="2800" dirty="0">
                <a:solidFill>
                  <a:prstClr val="white"/>
                </a:solidFill>
              </a:rPr>
              <a:t>ك</a:t>
            </a:r>
            <a:r>
              <a:rPr lang="fr-FR" sz="2800" dirty="0">
                <a:solidFill>
                  <a:prstClr val="white"/>
                </a:solidFill>
              </a:rPr>
              <a:t>,</a:t>
            </a:r>
            <a:r>
              <a:rPr lang="ar-MA" sz="2800" dirty="0">
                <a:solidFill>
                  <a:prstClr val="white"/>
                </a:solidFill>
              </a:rPr>
              <a:t> الذي</a:t>
            </a:r>
            <a:r>
              <a:rPr lang="fr-FR" sz="2800" dirty="0">
                <a:solidFill>
                  <a:prstClr val="white"/>
                </a:solidFill>
              </a:rPr>
              <a:t>,</a:t>
            </a:r>
            <a:r>
              <a:rPr lang="ar-MA" sz="2800" dirty="0">
                <a:solidFill>
                  <a:prstClr val="white"/>
                </a:solidFill>
              </a:rPr>
              <a:t> خلق</a:t>
            </a:r>
            <a:r>
              <a:rPr lang="fr-FR" sz="2800" dirty="0">
                <a:solidFill>
                  <a:prstClr val="white"/>
                </a:solidFill>
              </a:rPr>
              <a:t>,</a:t>
            </a:r>
            <a:r>
              <a:rPr lang="ar-MA" sz="2800" dirty="0">
                <a:solidFill>
                  <a:prstClr val="white"/>
                </a:solidFill>
              </a:rPr>
              <a:t> الإنسان</a:t>
            </a:r>
            <a:r>
              <a:rPr lang="fr-FR" sz="2800" dirty="0">
                <a:solidFill>
                  <a:prstClr val="white"/>
                </a:solidFill>
              </a:rPr>
              <a:t>,</a:t>
            </a:r>
            <a:r>
              <a:rPr lang="ar-MA" sz="2800" dirty="0">
                <a:solidFill>
                  <a:prstClr val="white"/>
                </a:solidFill>
              </a:rPr>
              <a:t> من</a:t>
            </a:r>
            <a:r>
              <a:rPr lang="fr-FR" sz="2800" dirty="0">
                <a:solidFill>
                  <a:prstClr val="white"/>
                </a:solidFill>
              </a:rPr>
              <a:t>,</a:t>
            </a:r>
            <a:r>
              <a:rPr lang="ar-MA" sz="2800" dirty="0">
                <a:solidFill>
                  <a:prstClr val="white"/>
                </a:solidFill>
              </a:rPr>
              <a:t> علق</a:t>
            </a:r>
            <a:r>
              <a:rPr lang="fr-FR" sz="2800" dirty="0">
                <a:solidFill>
                  <a:prstClr val="white"/>
                </a:solidFill>
              </a:rPr>
              <a:t>,</a:t>
            </a:r>
            <a:r>
              <a:rPr lang="ar-MA" sz="2800" dirty="0">
                <a:solidFill>
                  <a:prstClr val="white"/>
                </a:solidFill>
              </a:rPr>
              <a:t> و</a:t>
            </a:r>
            <a:r>
              <a:rPr lang="fr-FR" sz="2800" dirty="0">
                <a:solidFill>
                  <a:prstClr val="white"/>
                </a:solidFill>
              </a:rPr>
              <a:t>,</a:t>
            </a:r>
            <a:r>
              <a:rPr lang="ar-MA" sz="2800" dirty="0">
                <a:solidFill>
                  <a:prstClr val="white"/>
                </a:solidFill>
              </a:rPr>
              <a:t> الأكرم</a:t>
            </a:r>
            <a:r>
              <a:rPr lang="fr-FR" sz="2800" dirty="0">
                <a:solidFill>
                  <a:prstClr val="white"/>
                </a:solidFill>
              </a:rPr>
              <a:t>,</a:t>
            </a:r>
            <a:r>
              <a:rPr lang="ar-MA" sz="2800" dirty="0">
                <a:solidFill>
                  <a:prstClr val="white"/>
                </a:solidFill>
              </a:rPr>
              <a:t> علم</a:t>
            </a:r>
            <a:r>
              <a:rPr lang="fr-FR" sz="2800" dirty="0">
                <a:solidFill>
                  <a:prstClr val="white"/>
                </a:solidFill>
              </a:rPr>
              <a:t>,</a:t>
            </a:r>
            <a:r>
              <a:rPr lang="ar-MA" sz="2800" dirty="0">
                <a:solidFill>
                  <a:prstClr val="white"/>
                </a:solidFill>
              </a:rPr>
              <a:t> ب</a:t>
            </a:r>
            <a:r>
              <a:rPr lang="fr-FR" sz="2800" dirty="0">
                <a:solidFill>
                  <a:prstClr val="white"/>
                </a:solidFill>
              </a:rPr>
              <a:t>,</a:t>
            </a:r>
            <a:r>
              <a:rPr lang="ar-MA" sz="2800" dirty="0">
                <a:solidFill>
                  <a:prstClr val="white"/>
                </a:solidFill>
              </a:rPr>
              <a:t> القلم</a:t>
            </a:r>
            <a:r>
              <a:rPr lang="fr-FR" sz="2800" dirty="0">
                <a:solidFill>
                  <a:prstClr val="white"/>
                </a:solidFill>
              </a:rPr>
              <a:t>,</a:t>
            </a:r>
            <a:r>
              <a:rPr lang="ar-MA" sz="2800" dirty="0">
                <a:solidFill>
                  <a:prstClr val="white"/>
                </a:solidFill>
              </a:rPr>
              <a:t> ما</a:t>
            </a:r>
            <a:r>
              <a:rPr lang="fr-FR" sz="2800" dirty="0">
                <a:solidFill>
                  <a:prstClr val="white"/>
                </a:solidFill>
              </a:rPr>
              <a:t>,</a:t>
            </a:r>
            <a:r>
              <a:rPr lang="ar-MA" sz="2800" dirty="0">
                <a:solidFill>
                  <a:prstClr val="white"/>
                </a:solidFill>
              </a:rPr>
              <a:t> لم</a:t>
            </a:r>
            <a:r>
              <a:rPr lang="fr-FR" sz="2800" dirty="0">
                <a:solidFill>
                  <a:prstClr val="white"/>
                </a:solidFill>
              </a:rPr>
              <a:t>,</a:t>
            </a:r>
            <a:r>
              <a:rPr lang="ar-MA" sz="2800" dirty="0">
                <a:solidFill>
                  <a:prstClr val="white"/>
                </a:solidFill>
              </a:rPr>
              <a:t> يعلم</a:t>
            </a:r>
            <a:r>
              <a:rPr lang="fr-FR" sz="2800" dirty="0">
                <a:solidFill>
                  <a:prstClr val="white"/>
                </a:solidFill>
              </a:rPr>
              <a:t>,</a:t>
            </a:r>
            <a:r>
              <a:rPr lang="ar-MA" sz="2800" dirty="0">
                <a:solidFill>
                  <a:prstClr val="white"/>
                </a:solidFill>
              </a:rPr>
              <a:t> كلا</a:t>
            </a:r>
            <a:r>
              <a:rPr lang="fr-FR" sz="2800" dirty="0">
                <a:solidFill>
                  <a:prstClr val="white"/>
                </a:solidFill>
              </a:rPr>
              <a:t>,</a:t>
            </a:r>
            <a:r>
              <a:rPr lang="ar-MA" sz="2800" dirty="0">
                <a:solidFill>
                  <a:prstClr val="white"/>
                </a:solidFill>
              </a:rPr>
              <a:t> إن</a:t>
            </a:r>
            <a:r>
              <a:rPr lang="fr-FR" sz="2800" dirty="0">
                <a:solidFill>
                  <a:prstClr val="white"/>
                </a:solidFill>
              </a:rPr>
              <a:t>,</a:t>
            </a:r>
            <a:r>
              <a:rPr lang="ar-MA" sz="2800" dirty="0">
                <a:solidFill>
                  <a:prstClr val="white"/>
                </a:solidFill>
              </a:rPr>
              <a:t> ل</a:t>
            </a:r>
            <a:r>
              <a:rPr lang="fr-FR" sz="2800" dirty="0">
                <a:solidFill>
                  <a:prstClr val="white"/>
                </a:solidFill>
              </a:rPr>
              <a:t>,</a:t>
            </a:r>
            <a:r>
              <a:rPr lang="ar-MA" sz="2800" dirty="0">
                <a:solidFill>
                  <a:prstClr val="white"/>
                </a:solidFill>
              </a:rPr>
              <a:t>يطغى</a:t>
            </a:r>
            <a:r>
              <a:rPr lang="fr-FR" sz="2800" dirty="0">
                <a:solidFill>
                  <a:prstClr val="white"/>
                </a:solidFill>
              </a:rPr>
              <a:t>,</a:t>
            </a:r>
            <a:r>
              <a:rPr lang="ar-MA" sz="2800" dirty="0">
                <a:solidFill>
                  <a:prstClr val="white"/>
                </a:solidFill>
              </a:rPr>
              <a:t> أن</a:t>
            </a:r>
            <a:r>
              <a:rPr lang="fr-FR" sz="2800" dirty="0">
                <a:solidFill>
                  <a:prstClr val="white"/>
                </a:solidFill>
              </a:rPr>
              <a:t>,</a:t>
            </a:r>
            <a:r>
              <a:rPr lang="ar-MA" sz="2800" dirty="0">
                <a:solidFill>
                  <a:prstClr val="white"/>
                </a:solidFill>
              </a:rPr>
              <a:t> </a:t>
            </a:r>
            <a:r>
              <a:rPr lang="ar-MA" sz="2800" dirty="0" err="1">
                <a:solidFill>
                  <a:prstClr val="white"/>
                </a:solidFill>
              </a:rPr>
              <a:t>رآ</a:t>
            </a:r>
            <a:r>
              <a:rPr lang="fr-FR" sz="2800" dirty="0">
                <a:solidFill>
                  <a:prstClr val="white"/>
                </a:solidFill>
              </a:rPr>
              <a:t>,</a:t>
            </a:r>
            <a:r>
              <a:rPr lang="ar-MA" sz="2800" dirty="0">
                <a:solidFill>
                  <a:prstClr val="white"/>
                </a:solidFill>
              </a:rPr>
              <a:t>ه</a:t>
            </a:r>
            <a:r>
              <a:rPr lang="fr-FR" sz="2800" dirty="0">
                <a:solidFill>
                  <a:prstClr val="white"/>
                </a:solidFill>
              </a:rPr>
              <a:t>,</a:t>
            </a:r>
            <a:r>
              <a:rPr lang="ar-MA" sz="2800" dirty="0">
                <a:solidFill>
                  <a:prstClr val="white"/>
                </a:solidFill>
              </a:rPr>
              <a:t> استغنى</a:t>
            </a:r>
            <a:r>
              <a:rPr lang="fr-FR" sz="2800" dirty="0">
                <a:solidFill>
                  <a:prstClr val="white"/>
                </a:solidFill>
              </a:rPr>
              <a:t>,</a:t>
            </a:r>
            <a:r>
              <a:rPr lang="ar-MA" sz="2800" dirty="0">
                <a:solidFill>
                  <a:prstClr val="white"/>
                </a:solidFill>
              </a:rPr>
              <a:t> إلى</a:t>
            </a:r>
            <a:r>
              <a:rPr lang="fr-FR" sz="2800" dirty="0">
                <a:solidFill>
                  <a:prstClr val="white"/>
                </a:solidFill>
              </a:rPr>
              <a:t>,</a:t>
            </a:r>
            <a:r>
              <a:rPr lang="ar-MA" sz="2800" dirty="0">
                <a:solidFill>
                  <a:prstClr val="white"/>
                </a:solidFill>
              </a:rPr>
              <a:t> الرجعى</a:t>
            </a:r>
            <a:r>
              <a:rPr lang="fr-FR" sz="2800" dirty="0">
                <a:solidFill>
                  <a:prstClr val="white"/>
                </a:solidFill>
              </a:rPr>
              <a:t>,</a:t>
            </a:r>
            <a:r>
              <a:rPr lang="ar-MA" sz="2800" dirty="0">
                <a:solidFill>
                  <a:prstClr val="white"/>
                </a:solidFill>
              </a:rPr>
              <a:t> أ</a:t>
            </a:r>
            <a:r>
              <a:rPr lang="fr-FR" sz="2800" dirty="0">
                <a:solidFill>
                  <a:prstClr val="white"/>
                </a:solidFill>
              </a:rPr>
              <a:t>,</a:t>
            </a:r>
            <a:r>
              <a:rPr lang="ar-MA" sz="2800" dirty="0">
                <a:solidFill>
                  <a:prstClr val="white"/>
                </a:solidFill>
              </a:rPr>
              <a:t>رأي</a:t>
            </a:r>
            <a:r>
              <a:rPr lang="fr-FR" sz="2800" dirty="0">
                <a:solidFill>
                  <a:prstClr val="white"/>
                </a:solidFill>
              </a:rPr>
              <a:t>,</a:t>
            </a:r>
            <a:r>
              <a:rPr lang="ar-MA" sz="2800" dirty="0">
                <a:solidFill>
                  <a:prstClr val="white"/>
                </a:solidFill>
              </a:rPr>
              <a:t>ت</a:t>
            </a:r>
            <a:r>
              <a:rPr lang="fr-FR" sz="2800" dirty="0">
                <a:solidFill>
                  <a:prstClr val="white"/>
                </a:solidFill>
              </a:rPr>
              <a:t>,</a:t>
            </a:r>
            <a:r>
              <a:rPr lang="ar-MA" sz="2800" dirty="0">
                <a:solidFill>
                  <a:prstClr val="white"/>
                </a:solidFill>
              </a:rPr>
              <a:t> ينهى</a:t>
            </a:r>
            <a:r>
              <a:rPr lang="fr-FR" sz="2800" dirty="0">
                <a:solidFill>
                  <a:prstClr val="white"/>
                </a:solidFill>
              </a:rPr>
              <a:t>,</a:t>
            </a:r>
            <a:r>
              <a:rPr lang="ar-MA" sz="2800" dirty="0">
                <a:solidFill>
                  <a:prstClr val="white"/>
                </a:solidFill>
              </a:rPr>
              <a:t> عبدا</a:t>
            </a:r>
            <a:r>
              <a:rPr lang="fr-FR" sz="2800" dirty="0">
                <a:solidFill>
                  <a:prstClr val="white"/>
                </a:solidFill>
              </a:rPr>
              <a:t>,</a:t>
            </a:r>
            <a:r>
              <a:rPr lang="ar-MA" sz="2800" dirty="0">
                <a:solidFill>
                  <a:prstClr val="white"/>
                </a:solidFill>
              </a:rPr>
              <a:t> إذا</a:t>
            </a:r>
            <a:r>
              <a:rPr lang="fr-FR" sz="2800" dirty="0">
                <a:solidFill>
                  <a:prstClr val="white"/>
                </a:solidFill>
              </a:rPr>
              <a:t>,</a:t>
            </a:r>
            <a:r>
              <a:rPr lang="ar-MA" sz="2800" dirty="0">
                <a:solidFill>
                  <a:prstClr val="white"/>
                </a:solidFill>
              </a:rPr>
              <a:t> صلى</a:t>
            </a:r>
            <a:r>
              <a:rPr lang="fr-FR" sz="2800" dirty="0">
                <a:solidFill>
                  <a:prstClr val="white"/>
                </a:solidFill>
              </a:rPr>
              <a:t>,</a:t>
            </a:r>
            <a:r>
              <a:rPr lang="ar-MA" sz="2800" dirty="0">
                <a:solidFill>
                  <a:prstClr val="white"/>
                </a:solidFill>
              </a:rPr>
              <a:t> كان</a:t>
            </a:r>
            <a:r>
              <a:rPr lang="fr-FR" sz="2800" dirty="0">
                <a:solidFill>
                  <a:prstClr val="white"/>
                </a:solidFill>
              </a:rPr>
              <a:t>,</a:t>
            </a:r>
            <a:r>
              <a:rPr lang="ar-MA" sz="2800" dirty="0">
                <a:solidFill>
                  <a:prstClr val="white"/>
                </a:solidFill>
              </a:rPr>
              <a:t> على</a:t>
            </a:r>
            <a:r>
              <a:rPr lang="fr-FR" sz="2800" dirty="0">
                <a:solidFill>
                  <a:prstClr val="white"/>
                </a:solidFill>
              </a:rPr>
              <a:t>,</a:t>
            </a:r>
            <a:r>
              <a:rPr lang="ar-MA" sz="2800" dirty="0">
                <a:solidFill>
                  <a:prstClr val="white"/>
                </a:solidFill>
              </a:rPr>
              <a:t> الهدى</a:t>
            </a:r>
            <a:r>
              <a:rPr lang="fr-FR" sz="2800" dirty="0">
                <a:solidFill>
                  <a:prstClr val="white"/>
                </a:solidFill>
              </a:rPr>
              <a:t>,</a:t>
            </a:r>
            <a:r>
              <a:rPr lang="ar-MA" sz="2800" dirty="0">
                <a:solidFill>
                  <a:prstClr val="white"/>
                </a:solidFill>
              </a:rPr>
              <a:t> أو</a:t>
            </a:r>
            <a:r>
              <a:rPr lang="fr-FR" sz="2800" dirty="0">
                <a:solidFill>
                  <a:prstClr val="white"/>
                </a:solidFill>
              </a:rPr>
              <a:t>,</a:t>
            </a:r>
            <a:r>
              <a:rPr lang="ar-MA" sz="2800" dirty="0">
                <a:solidFill>
                  <a:prstClr val="white"/>
                </a:solidFill>
              </a:rPr>
              <a:t> أمر</a:t>
            </a:r>
            <a:r>
              <a:rPr lang="fr-FR" sz="2800" dirty="0">
                <a:solidFill>
                  <a:prstClr val="white"/>
                </a:solidFill>
              </a:rPr>
              <a:t>,</a:t>
            </a:r>
            <a:r>
              <a:rPr lang="ar-MA" sz="2800" dirty="0">
                <a:solidFill>
                  <a:prstClr val="white"/>
                </a:solidFill>
              </a:rPr>
              <a:t> التقوى</a:t>
            </a:r>
            <a:r>
              <a:rPr lang="fr-FR" sz="2800" dirty="0">
                <a:solidFill>
                  <a:prstClr val="white"/>
                </a:solidFill>
              </a:rPr>
              <a:t>,</a:t>
            </a:r>
            <a:r>
              <a:rPr lang="ar-MA" sz="2800" dirty="0">
                <a:solidFill>
                  <a:prstClr val="white"/>
                </a:solidFill>
              </a:rPr>
              <a:t> كذب</a:t>
            </a:r>
            <a:r>
              <a:rPr lang="fr-FR" sz="2800" dirty="0">
                <a:solidFill>
                  <a:prstClr val="white"/>
                </a:solidFill>
              </a:rPr>
              <a:t>,</a:t>
            </a:r>
            <a:r>
              <a:rPr lang="ar-MA" sz="2800" dirty="0">
                <a:solidFill>
                  <a:prstClr val="white"/>
                </a:solidFill>
              </a:rPr>
              <a:t> تولى</a:t>
            </a:r>
            <a:r>
              <a:rPr lang="fr-FR" sz="2800" dirty="0">
                <a:solidFill>
                  <a:prstClr val="white"/>
                </a:solidFill>
              </a:rPr>
              <a:t>,</a:t>
            </a:r>
            <a:r>
              <a:rPr lang="ar-MA" sz="2800" dirty="0">
                <a:solidFill>
                  <a:prstClr val="white"/>
                </a:solidFill>
              </a:rPr>
              <a:t> لم</a:t>
            </a:r>
            <a:r>
              <a:rPr lang="fr-FR" sz="2800" dirty="0">
                <a:solidFill>
                  <a:prstClr val="white"/>
                </a:solidFill>
              </a:rPr>
              <a:t>,</a:t>
            </a:r>
            <a:r>
              <a:rPr lang="ar-MA" sz="2800" dirty="0">
                <a:solidFill>
                  <a:prstClr val="white"/>
                </a:solidFill>
              </a:rPr>
              <a:t> يرى</a:t>
            </a:r>
            <a:r>
              <a:rPr lang="fr-FR" sz="2800" dirty="0">
                <a:solidFill>
                  <a:prstClr val="white"/>
                </a:solidFill>
              </a:rPr>
              <a:t>,</a:t>
            </a:r>
            <a:r>
              <a:rPr lang="ar-MA" sz="2800" dirty="0">
                <a:solidFill>
                  <a:prstClr val="white"/>
                </a:solidFill>
              </a:rPr>
              <a:t> كلا</a:t>
            </a:r>
            <a:r>
              <a:rPr lang="fr-FR" sz="2800" dirty="0">
                <a:solidFill>
                  <a:prstClr val="white"/>
                </a:solidFill>
              </a:rPr>
              <a:t>,</a:t>
            </a:r>
            <a:r>
              <a:rPr lang="ar-MA" sz="2800" dirty="0">
                <a:solidFill>
                  <a:prstClr val="white"/>
                </a:solidFill>
              </a:rPr>
              <a:t> ل</a:t>
            </a:r>
            <a:r>
              <a:rPr lang="fr-FR" sz="2800" dirty="0">
                <a:solidFill>
                  <a:prstClr val="white"/>
                </a:solidFill>
              </a:rPr>
              <a:t>,</a:t>
            </a:r>
            <a:r>
              <a:rPr lang="ar-MA" sz="2800" dirty="0" err="1">
                <a:solidFill>
                  <a:prstClr val="white"/>
                </a:solidFill>
              </a:rPr>
              <a:t>ئن</a:t>
            </a:r>
            <a:r>
              <a:rPr lang="fr-FR" sz="2800" dirty="0">
                <a:solidFill>
                  <a:prstClr val="white"/>
                </a:solidFill>
              </a:rPr>
              <a:t>,</a:t>
            </a:r>
            <a:r>
              <a:rPr lang="ar-MA" sz="2800" dirty="0">
                <a:solidFill>
                  <a:prstClr val="white"/>
                </a:solidFill>
              </a:rPr>
              <a:t> ينته</a:t>
            </a:r>
            <a:r>
              <a:rPr lang="fr-FR" sz="2800" dirty="0">
                <a:solidFill>
                  <a:prstClr val="white"/>
                </a:solidFill>
              </a:rPr>
              <a:t>,</a:t>
            </a:r>
            <a:r>
              <a:rPr lang="ar-MA" sz="2800" dirty="0">
                <a:solidFill>
                  <a:prstClr val="white"/>
                </a:solidFill>
              </a:rPr>
              <a:t> نسفع</a:t>
            </a:r>
            <a:r>
              <a:rPr lang="fr-FR" sz="2800" dirty="0">
                <a:solidFill>
                  <a:prstClr val="white"/>
                </a:solidFill>
              </a:rPr>
              <a:t>,</a:t>
            </a:r>
            <a:r>
              <a:rPr lang="ar-MA" sz="2800" dirty="0">
                <a:solidFill>
                  <a:prstClr val="white"/>
                </a:solidFill>
              </a:rPr>
              <a:t>ا</a:t>
            </a:r>
            <a:r>
              <a:rPr lang="fr-FR" sz="2800" dirty="0">
                <a:solidFill>
                  <a:prstClr val="white"/>
                </a:solidFill>
              </a:rPr>
              <a:t>,</a:t>
            </a:r>
            <a:r>
              <a:rPr lang="ar-MA" sz="2800" dirty="0">
                <a:solidFill>
                  <a:prstClr val="white"/>
                </a:solidFill>
              </a:rPr>
              <a:t> ناصية</a:t>
            </a:r>
            <a:r>
              <a:rPr lang="fr-FR" sz="2800" dirty="0">
                <a:solidFill>
                  <a:prstClr val="white"/>
                </a:solidFill>
              </a:rPr>
              <a:t>,</a:t>
            </a:r>
            <a:r>
              <a:rPr lang="ar-SA" sz="2800" b="1" dirty="0">
                <a:solidFill>
                  <a:prstClr val="white"/>
                </a:solidFill>
              </a:rPr>
              <a:t> الناصية</a:t>
            </a:r>
            <a:r>
              <a:rPr lang="ar-MA" sz="2800" dirty="0">
                <a:solidFill>
                  <a:prstClr val="white"/>
                </a:solidFill>
              </a:rPr>
              <a:t> </a:t>
            </a:r>
            <a:r>
              <a:rPr lang="fr-FR" sz="2800" dirty="0">
                <a:solidFill>
                  <a:prstClr val="white"/>
                </a:solidFill>
              </a:rPr>
              <a:t>,</a:t>
            </a:r>
            <a:r>
              <a:rPr lang="ar-MA" sz="2800" dirty="0">
                <a:solidFill>
                  <a:prstClr val="white"/>
                </a:solidFill>
              </a:rPr>
              <a:t> كاذبة</a:t>
            </a:r>
            <a:r>
              <a:rPr lang="fr-FR" sz="2800" dirty="0">
                <a:solidFill>
                  <a:prstClr val="white"/>
                </a:solidFill>
              </a:rPr>
              <a:t>,</a:t>
            </a:r>
            <a:r>
              <a:rPr lang="ar-MA" sz="2800" dirty="0">
                <a:solidFill>
                  <a:prstClr val="white"/>
                </a:solidFill>
              </a:rPr>
              <a:t> خاطئة</a:t>
            </a:r>
            <a:r>
              <a:rPr lang="fr-FR" sz="2800" dirty="0">
                <a:solidFill>
                  <a:prstClr val="white"/>
                </a:solidFill>
              </a:rPr>
              <a:t>,</a:t>
            </a:r>
            <a:r>
              <a:rPr lang="ar-MA" sz="2800" dirty="0">
                <a:solidFill>
                  <a:prstClr val="white"/>
                </a:solidFill>
              </a:rPr>
              <a:t> ف</a:t>
            </a:r>
            <a:r>
              <a:rPr lang="fr-FR" sz="2800" dirty="0">
                <a:solidFill>
                  <a:prstClr val="white"/>
                </a:solidFill>
              </a:rPr>
              <a:t>,</a:t>
            </a:r>
            <a:r>
              <a:rPr lang="ar-MA" sz="2800" dirty="0">
                <a:solidFill>
                  <a:prstClr val="white"/>
                </a:solidFill>
              </a:rPr>
              <a:t> يدع</a:t>
            </a:r>
            <a:r>
              <a:rPr lang="fr-FR" sz="2800" dirty="0">
                <a:solidFill>
                  <a:prstClr val="white"/>
                </a:solidFill>
              </a:rPr>
              <a:t>,</a:t>
            </a:r>
            <a:r>
              <a:rPr lang="ar-MA" sz="2800" dirty="0">
                <a:solidFill>
                  <a:prstClr val="white"/>
                </a:solidFill>
              </a:rPr>
              <a:t> نادي</a:t>
            </a:r>
            <a:r>
              <a:rPr lang="fr-FR" sz="2800" dirty="0">
                <a:solidFill>
                  <a:prstClr val="white"/>
                </a:solidFill>
              </a:rPr>
              <a:t>,</a:t>
            </a:r>
            <a:r>
              <a:rPr lang="ar-MA" sz="2800" dirty="0">
                <a:solidFill>
                  <a:prstClr val="white"/>
                </a:solidFill>
              </a:rPr>
              <a:t>ه</a:t>
            </a:r>
            <a:r>
              <a:rPr lang="fr-FR" sz="2800" dirty="0">
                <a:solidFill>
                  <a:prstClr val="white"/>
                </a:solidFill>
              </a:rPr>
              <a:t>,</a:t>
            </a:r>
            <a:r>
              <a:rPr lang="ar-MA" sz="2800" dirty="0">
                <a:solidFill>
                  <a:prstClr val="white"/>
                </a:solidFill>
              </a:rPr>
              <a:t> س</a:t>
            </a:r>
            <a:r>
              <a:rPr lang="fr-FR" sz="2800" dirty="0">
                <a:solidFill>
                  <a:prstClr val="white"/>
                </a:solidFill>
              </a:rPr>
              <a:t>,</a:t>
            </a:r>
            <a:r>
              <a:rPr lang="ar-MA" sz="2800" dirty="0">
                <a:solidFill>
                  <a:prstClr val="white"/>
                </a:solidFill>
              </a:rPr>
              <a:t>ندع</a:t>
            </a:r>
            <a:r>
              <a:rPr lang="fr-FR" sz="2800" dirty="0">
                <a:solidFill>
                  <a:prstClr val="white"/>
                </a:solidFill>
              </a:rPr>
              <a:t>,</a:t>
            </a:r>
            <a:r>
              <a:rPr lang="ar-MA" sz="2800" dirty="0">
                <a:solidFill>
                  <a:prstClr val="white"/>
                </a:solidFill>
              </a:rPr>
              <a:t> زبانية</a:t>
            </a:r>
            <a:r>
              <a:rPr lang="fr-FR" sz="2800" dirty="0">
                <a:solidFill>
                  <a:prstClr val="white"/>
                </a:solidFill>
              </a:rPr>
              <a:t>,</a:t>
            </a:r>
            <a:r>
              <a:rPr lang="ar-MA" sz="2800" dirty="0">
                <a:solidFill>
                  <a:prstClr val="white"/>
                </a:solidFill>
              </a:rPr>
              <a:t> لا</a:t>
            </a:r>
            <a:r>
              <a:rPr lang="fr-FR" sz="2800" dirty="0">
                <a:solidFill>
                  <a:prstClr val="white"/>
                </a:solidFill>
              </a:rPr>
              <a:t>,</a:t>
            </a:r>
            <a:r>
              <a:rPr lang="ar-MA" sz="2800" dirty="0">
                <a:solidFill>
                  <a:prstClr val="white"/>
                </a:solidFill>
              </a:rPr>
              <a:t> تطع</a:t>
            </a:r>
            <a:r>
              <a:rPr lang="fr-FR" sz="2800" dirty="0">
                <a:solidFill>
                  <a:prstClr val="white"/>
                </a:solidFill>
              </a:rPr>
              <a:t>,</a:t>
            </a:r>
            <a:r>
              <a:rPr lang="ar-MA" sz="2800" dirty="0">
                <a:solidFill>
                  <a:prstClr val="white"/>
                </a:solidFill>
              </a:rPr>
              <a:t> اسجد</a:t>
            </a:r>
            <a:r>
              <a:rPr lang="fr-FR" sz="2800" dirty="0">
                <a:solidFill>
                  <a:prstClr val="white"/>
                </a:solidFill>
              </a:rPr>
              <a:t>,</a:t>
            </a:r>
            <a:r>
              <a:rPr lang="ar-MA" sz="2800" dirty="0">
                <a:solidFill>
                  <a:prstClr val="white"/>
                </a:solidFill>
              </a:rPr>
              <a:t> </a:t>
            </a:r>
            <a:r>
              <a:rPr lang="fr-FR" sz="2800" dirty="0">
                <a:solidFill>
                  <a:prstClr val="white"/>
                </a:solidFill>
              </a:rPr>
              <a:t>DELIMITER,</a:t>
            </a:r>
            <a:r>
              <a:rPr lang="ar-MA" sz="2800" dirty="0">
                <a:solidFill>
                  <a:prstClr val="white"/>
                </a:solidFill>
              </a:rPr>
              <a:t>اقترب</a:t>
            </a:r>
            <a:r>
              <a:rPr lang="fr-FR" sz="2800" dirty="0">
                <a:solidFill>
                  <a:prstClr val="black"/>
                </a:solidFill>
              </a:rPr>
              <a:t>]</a:t>
            </a:r>
            <a:endParaRPr lang="ar-MA" sz="2800" dirty="0">
              <a:solidFill>
                <a:prstClr val="black"/>
              </a:solidFill>
            </a:endParaRPr>
          </a:p>
          <a:p>
            <a:pPr lvl="1"/>
            <a:endParaRPr lang="fr-FR" sz="2600" b="1" u="sng" dirty="0">
              <a:solidFill>
                <a:srgbClr val="0070C0"/>
              </a:solidFill>
              <a:latin typeface="Arial" panose="020B0604020202020204" pitchFamily="34" charset="0"/>
              <a:cs typeface="Arial" panose="020B0604020202020204" pitchFamily="34" charset="0"/>
            </a:endParaRPr>
          </a:p>
          <a:p>
            <a:pPr lvl="1"/>
            <a:endParaRPr lang="fr-FR" sz="2600" b="1" u="sng" dirty="0">
              <a:solidFill>
                <a:srgbClr val="0070C0"/>
              </a:solidFill>
              <a:latin typeface="Arial" panose="020B0604020202020204" pitchFamily="34" charset="0"/>
              <a:cs typeface="Arial" panose="020B0604020202020204" pitchFamily="34" charset="0"/>
            </a:endParaRPr>
          </a:p>
          <a:p>
            <a:endParaRPr lang="fr-FR" dirty="0"/>
          </a:p>
          <a:p>
            <a:endParaRPr lang="fr-FR" dirty="0"/>
          </a:p>
        </p:txBody>
      </p:sp>
    </p:spTree>
    <p:extLst>
      <p:ext uri="{BB962C8B-B14F-4D97-AF65-F5344CB8AC3E}">
        <p14:creationId xmlns:p14="http://schemas.microsoft.com/office/powerpoint/2010/main" val="2005764682"/>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1973</TotalTime>
  <Words>2550</Words>
  <Application>Microsoft Office PowerPoint</Application>
  <PresentationFormat>Grand écran</PresentationFormat>
  <Paragraphs>785</Paragraphs>
  <Slides>46</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46</vt:i4>
      </vt:variant>
    </vt:vector>
  </HeadingPairs>
  <TitlesOfParts>
    <vt:vector size="54" baseType="lpstr">
      <vt:lpstr>Arial</vt:lpstr>
      <vt:lpstr>Arial</vt:lpstr>
      <vt:lpstr>Calibri</vt:lpstr>
      <vt:lpstr>JF-Flat</vt:lpstr>
      <vt:lpstr>Open Sans</vt:lpstr>
      <vt:lpstr>Trebuchet MS</vt:lpstr>
      <vt:lpstr>Wingdings</vt:lpstr>
      <vt:lpstr>Berlin</vt:lpstr>
      <vt:lpstr>Mini-Compilateur du coran</vt:lpstr>
      <vt:lpstr>L’equipe:</vt:lpstr>
      <vt:lpstr>Introduction</vt:lpstr>
      <vt:lpstr>Introduction</vt:lpstr>
      <vt:lpstr>Introduction</vt:lpstr>
      <vt:lpstr>Analyseur Lexicale</vt:lpstr>
      <vt:lpstr>Analyseur lexical</vt:lpstr>
      <vt:lpstr>Rôle de l ’analyseur lexical</vt:lpstr>
      <vt:lpstr>Les unités lexical:</vt:lpstr>
      <vt:lpstr>Les expressions régulières</vt:lpstr>
      <vt:lpstr>Les expressions régulières</vt:lpstr>
      <vt:lpstr>Les expressions régulières</vt:lpstr>
      <vt:lpstr>Les automates</vt:lpstr>
      <vt:lpstr>Les automates</vt:lpstr>
      <vt:lpstr>Les automates</vt:lpstr>
      <vt:lpstr>Les automates</vt:lpstr>
      <vt:lpstr>Les automates</vt:lpstr>
      <vt:lpstr>Les automates</vt:lpstr>
      <vt:lpstr>Les automates</vt:lpstr>
      <vt:lpstr>Les automates</vt:lpstr>
      <vt:lpstr>Les automates</vt:lpstr>
      <vt:lpstr>Les automates</vt:lpstr>
      <vt:lpstr>Les automates</vt:lpstr>
      <vt:lpstr>Les automates</vt:lpstr>
      <vt:lpstr>Les automates</vt:lpstr>
      <vt:lpstr>Les automates</vt:lpstr>
      <vt:lpstr>Les automates</vt:lpstr>
      <vt:lpstr>Les automates</vt:lpstr>
      <vt:lpstr>Analyseur Syntaxique</vt:lpstr>
      <vt:lpstr>Rôle de l’analyseurs syntaxique </vt:lpstr>
      <vt:lpstr>La grammaire formelle</vt:lpstr>
      <vt:lpstr>La grammaire formelle</vt:lpstr>
      <vt:lpstr> Les Règles de production </vt:lpstr>
      <vt:lpstr> Les Règles de production </vt:lpstr>
      <vt:lpstr> Les Règles de production </vt:lpstr>
      <vt:lpstr> Les Règles de production </vt:lpstr>
      <vt:lpstr> Les Règles de production </vt:lpstr>
      <vt:lpstr>Les Règles de production</vt:lpstr>
      <vt:lpstr>Les Règles de production</vt:lpstr>
      <vt:lpstr>Les Règles de production</vt:lpstr>
      <vt:lpstr> Les Règles de production </vt:lpstr>
      <vt:lpstr>L’Arbre Syntaxique</vt:lpstr>
      <vt:lpstr>Analyseur Sémantique</vt:lpstr>
      <vt:lpstr> Rôle de l ’analyseur Sémantique </vt:lpstr>
      <vt:lpstr>Exemple</vt:lpstr>
      <vt:lpstr>Exemple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Analyseur Lexicale</dc:title>
  <dc:creator>HP</dc:creator>
  <cp:lastModifiedBy>HP</cp:lastModifiedBy>
  <cp:revision>61</cp:revision>
  <dcterms:created xsi:type="dcterms:W3CDTF">2022-12-05T08:36:09Z</dcterms:created>
  <dcterms:modified xsi:type="dcterms:W3CDTF">2022-12-26T14:53:16Z</dcterms:modified>
</cp:coreProperties>
</file>