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4" autoAdjust="0"/>
    <p:restoredTop sz="94660"/>
  </p:normalViewPr>
  <p:slideViewPr>
    <p:cSldViewPr snapToGrid="0">
      <p:cViewPr varScale="1">
        <p:scale>
          <a:sx n="79" d="100"/>
          <a:sy n="79" d="100"/>
        </p:scale>
        <p:origin x="54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BDE8FF-26B6-6794-F9B0-52C0904FAE9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MA"/>
          </a:p>
        </p:txBody>
      </p:sp>
      <p:sp>
        <p:nvSpPr>
          <p:cNvPr id="3" name="Sous-titre 2">
            <a:extLst>
              <a:ext uri="{FF2B5EF4-FFF2-40B4-BE49-F238E27FC236}">
                <a16:creationId xmlns:a16="http://schemas.microsoft.com/office/drawing/2014/main" id="{EF8270A5-0C29-3394-3C90-C152EF2710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MA"/>
          </a:p>
        </p:txBody>
      </p:sp>
      <p:sp>
        <p:nvSpPr>
          <p:cNvPr id="4" name="Espace réservé de la date 3">
            <a:extLst>
              <a:ext uri="{FF2B5EF4-FFF2-40B4-BE49-F238E27FC236}">
                <a16:creationId xmlns:a16="http://schemas.microsoft.com/office/drawing/2014/main" id="{8243B43B-1869-669E-ABB3-FA39962A4A67}"/>
              </a:ext>
            </a:extLst>
          </p:cNvPr>
          <p:cNvSpPr>
            <a:spLocks noGrp="1"/>
          </p:cNvSpPr>
          <p:nvPr>
            <p:ph type="dt" sz="half" idx="10"/>
          </p:nvPr>
        </p:nvSpPr>
        <p:spPr/>
        <p:txBody>
          <a:bodyPr/>
          <a:lstStyle/>
          <a:p>
            <a:fld id="{1497EADB-9B64-4DC6-B8C2-628A36AC1E90}" type="datetimeFigureOut">
              <a:rPr lang="fr-MA" smtClean="0"/>
              <a:t>26/11/2024</a:t>
            </a:fld>
            <a:endParaRPr lang="fr-MA"/>
          </a:p>
        </p:txBody>
      </p:sp>
      <p:sp>
        <p:nvSpPr>
          <p:cNvPr id="5" name="Espace réservé du pied de page 4">
            <a:extLst>
              <a:ext uri="{FF2B5EF4-FFF2-40B4-BE49-F238E27FC236}">
                <a16:creationId xmlns:a16="http://schemas.microsoft.com/office/drawing/2014/main" id="{671340A4-B5F3-4666-71B2-2BA0AD1607C5}"/>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C28F7674-368C-C11A-18FD-5734D41C8BE8}"/>
              </a:ext>
            </a:extLst>
          </p:cNvPr>
          <p:cNvSpPr>
            <a:spLocks noGrp="1"/>
          </p:cNvSpPr>
          <p:nvPr>
            <p:ph type="sldNum" sz="quarter" idx="12"/>
          </p:nvPr>
        </p:nvSpPr>
        <p:spPr/>
        <p:txBody>
          <a:bodyPr/>
          <a:lstStyle/>
          <a:p>
            <a:fld id="{A524A520-B5EC-4575-A47B-6678F62A2446}" type="slidenum">
              <a:rPr lang="fr-MA" smtClean="0"/>
              <a:t>‹N°›</a:t>
            </a:fld>
            <a:endParaRPr lang="fr-MA"/>
          </a:p>
        </p:txBody>
      </p:sp>
    </p:spTree>
    <p:extLst>
      <p:ext uri="{BB962C8B-B14F-4D97-AF65-F5344CB8AC3E}">
        <p14:creationId xmlns:p14="http://schemas.microsoft.com/office/powerpoint/2010/main" val="140205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874274-4C51-3E79-7F11-256F0A52F842}"/>
              </a:ext>
            </a:extLst>
          </p:cNvPr>
          <p:cNvSpPr>
            <a:spLocks noGrp="1"/>
          </p:cNvSpPr>
          <p:nvPr>
            <p:ph type="title"/>
          </p:nvPr>
        </p:nvSpPr>
        <p:spPr/>
        <p:txBody>
          <a:bodyPr/>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6B7FCEC0-9323-E1EF-35B5-8CFFAD2E83C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2A05E8FD-C1E4-22FF-A59C-103FAEFB210C}"/>
              </a:ext>
            </a:extLst>
          </p:cNvPr>
          <p:cNvSpPr>
            <a:spLocks noGrp="1"/>
          </p:cNvSpPr>
          <p:nvPr>
            <p:ph type="dt" sz="half" idx="10"/>
          </p:nvPr>
        </p:nvSpPr>
        <p:spPr/>
        <p:txBody>
          <a:bodyPr/>
          <a:lstStyle/>
          <a:p>
            <a:fld id="{1497EADB-9B64-4DC6-B8C2-628A36AC1E90}" type="datetimeFigureOut">
              <a:rPr lang="fr-MA" smtClean="0"/>
              <a:t>26/11/2024</a:t>
            </a:fld>
            <a:endParaRPr lang="fr-MA"/>
          </a:p>
        </p:txBody>
      </p:sp>
      <p:sp>
        <p:nvSpPr>
          <p:cNvPr id="5" name="Espace réservé du pied de page 4">
            <a:extLst>
              <a:ext uri="{FF2B5EF4-FFF2-40B4-BE49-F238E27FC236}">
                <a16:creationId xmlns:a16="http://schemas.microsoft.com/office/drawing/2014/main" id="{1F9C8C33-4D70-5625-6615-1B883853A958}"/>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2F786AD3-FDAD-EB88-CE15-F768A2C84259}"/>
              </a:ext>
            </a:extLst>
          </p:cNvPr>
          <p:cNvSpPr>
            <a:spLocks noGrp="1"/>
          </p:cNvSpPr>
          <p:nvPr>
            <p:ph type="sldNum" sz="quarter" idx="12"/>
          </p:nvPr>
        </p:nvSpPr>
        <p:spPr/>
        <p:txBody>
          <a:bodyPr/>
          <a:lstStyle/>
          <a:p>
            <a:fld id="{A524A520-B5EC-4575-A47B-6678F62A2446}" type="slidenum">
              <a:rPr lang="fr-MA" smtClean="0"/>
              <a:t>‹N°›</a:t>
            </a:fld>
            <a:endParaRPr lang="fr-MA"/>
          </a:p>
        </p:txBody>
      </p:sp>
    </p:spTree>
    <p:extLst>
      <p:ext uri="{BB962C8B-B14F-4D97-AF65-F5344CB8AC3E}">
        <p14:creationId xmlns:p14="http://schemas.microsoft.com/office/powerpoint/2010/main" val="409228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4122DCD-CA39-ADB4-1C26-DB621C531A70}"/>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CE73A16E-129A-961D-CBE0-E130B19B203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E59A57BD-85EE-24EE-FD5E-BA0F013E426E}"/>
              </a:ext>
            </a:extLst>
          </p:cNvPr>
          <p:cNvSpPr>
            <a:spLocks noGrp="1"/>
          </p:cNvSpPr>
          <p:nvPr>
            <p:ph type="dt" sz="half" idx="10"/>
          </p:nvPr>
        </p:nvSpPr>
        <p:spPr/>
        <p:txBody>
          <a:bodyPr/>
          <a:lstStyle/>
          <a:p>
            <a:fld id="{1497EADB-9B64-4DC6-B8C2-628A36AC1E90}" type="datetimeFigureOut">
              <a:rPr lang="fr-MA" smtClean="0"/>
              <a:t>26/11/2024</a:t>
            </a:fld>
            <a:endParaRPr lang="fr-MA"/>
          </a:p>
        </p:txBody>
      </p:sp>
      <p:sp>
        <p:nvSpPr>
          <p:cNvPr id="5" name="Espace réservé du pied de page 4">
            <a:extLst>
              <a:ext uri="{FF2B5EF4-FFF2-40B4-BE49-F238E27FC236}">
                <a16:creationId xmlns:a16="http://schemas.microsoft.com/office/drawing/2014/main" id="{C1D5672A-32E5-9ADF-BFBC-B38F4A689B45}"/>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35928217-4376-CEC9-BC60-F7CAE9F9EA73}"/>
              </a:ext>
            </a:extLst>
          </p:cNvPr>
          <p:cNvSpPr>
            <a:spLocks noGrp="1"/>
          </p:cNvSpPr>
          <p:nvPr>
            <p:ph type="sldNum" sz="quarter" idx="12"/>
          </p:nvPr>
        </p:nvSpPr>
        <p:spPr/>
        <p:txBody>
          <a:bodyPr/>
          <a:lstStyle/>
          <a:p>
            <a:fld id="{A524A520-B5EC-4575-A47B-6678F62A2446}" type="slidenum">
              <a:rPr lang="fr-MA" smtClean="0"/>
              <a:t>‹N°›</a:t>
            </a:fld>
            <a:endParaRPr lang="fr-MA"/>
          </a:p>
        </p:txBody>
      </p:sp>
    </p:spTree>
    <p:extLst>
      <p:ext uri="{BB962C8B-B14F-4D97-AF65-F5344CB8AC3E}">
        <p14:creationId xmlns:p14="http://schemas.microsoft.com/office/powerpoint/2010/main" val="23070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EFEF1-69FF-ED78-4972-91637D0E4625}"/>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D51C174E-E6D7-EBFC-A143-2F6AAE0CF06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0991BD96-4DD6-FA08-BB73-3C1ABE399387}"/>
              </a:ext>
            </a:extLst>
          </p:cNvPr>
          <p:cNvSpPr>
            <a:spLocks noGrp="1"/>
          </p:cNvSpPr>
          <p:nvPr>
            <p:ph type="dt" sz="half" idx="10"/>
          </p:nvPr>
        </p:nvSpPr>
        <p:spPr/>
        <p:txBody>
          <a:bodyPr/>
          <a:lstStyle/>
          <a:p>
            <a:fld id="{1497EADB-9B64-4DC6-B8C2-628A36AC1E90}" type="datetimeFigureOut">
              <a:rPr lang="fr-MA" smtClean="0"/>
              <a:t>26/11/2024</a:t>
            </a:fld>
            <a:endParaRPr lang="fr-MA"/>
          </a:p>
        </p:txBody>
      </p:sp>
      <p:sp>
        <p:nvSpPr>
          <p:cNvPr id="5" name="Espace réservé du pied de page 4">
            <a:extLst>
              <a:ext uri="{FF2B5EF4-FFF2-40B4-BE49-F238E27FC236}">
                <a16:creationId xmlns:a16="http://schemas.microsoft.com/office/drawing/2014/main" id="{EC7DB5C6-4B4B-DDFB-AF41-B45355FD857B}"/>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E63C2ACE-8EEF-0060-4B90-28DC911DC946}"/>
              </a:ext>
            </a:extLst>
          </p:cNvPr>
          <p:cNvSpPr>
            <a:spLocks noGrp="1"/>
          </p:cNvSpPr>
          <p:nvPr>
            <p:ph type="sldNum" sz="quarter" idx="12"/>
          </p:nvPr>
        </p:nvSpPr>
        <p:spPr/>
        <p:txBody>
          <a:bodyPr/>
          <a:lstStyle/>
          <a:p>
            <a:fld id="{A524A520-B5EC-4575-A47B-6678F62A2446}" type="slidenum">
              <a:rPr lang="fr-MA" smtClean="0"/>
              <a:t>‹N°›</a:t>
            </a:fld>
            <a:endParaRPr lang="fr-MA"/>
          </a:p>
        </p:txBody>
      </p:sp>
    </p:spTree>
    <p:extLst>
      <p:ext uri="{BB962C8B-B14F-4D97-AF65-F5344CB8AC3E}">
        <p14:creationId xmlns:p14="http://schemas.microsoft.com/office/powerpoint/2010/main" val="107207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DA9386-5BE9-E92A-BDE3-5BDFA0E2F81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MA"/>
          </a:p>
        </p:txBody>
      </p:sp>
      <p:sp>
        <p:nvSpPr>
          <p:cNvPr id="3" name="Espace réservé du texte 2">
            <a:extLst>
              <a:ext uri="{FF2B5EF4-FFF2-40B4-BE49-F238E27FC236}">
                <a16:creationId xmlns:a16="http://schemas.microsoft.com/office/drawing/2014/main" id="{9583778A-A4B4-5A1E-4534-26643C5F3D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1CF9131-5A15-AED2-0558-0E0E49E89FA6}"/>
              </a:ext>
            </a:extLst>
          </p:cNvPr>
          <p:cNvSpPr>
            <a:spLocks noGrp="1"/>
          </p:cNvSpPr>
          <p:nvPr>
            <p:ph type="dt" sz="half" idx="10"/>
          </p:nvPr>
        </p:nvSpPr>
        <p:spPr/>
        <p:txBody>
          <a:bodyPr/>
          <a:lstStyle/>
          <a:p>
            <a:fld id="{1497EADB-9B64-4DC6-B8C2-628A36AC1E90}" type="datetimeFigureOut">
              <a:rPr lang="fr-MA" smtClean="0"/>
              <a:t>26/11/2024</a:t>
            </a:fld>
            <a:endParaRPr lang="fr-MA"/>
          </a:p>
        </p:txBody>
      </p:sp>
      <p:sp>
        <p:nvSpPr>
          <p:cNvPr id="5" name="Espace réservé du pied de page 4">
            <a:extLst>
              <a:ext uri="{FF2B5EF4-FFF2-40B4-BE49-F238E27FC236}">
                <a16:creationId xmlns:a16="http://schemas.microsoft.com/office/drawing/2014/main" id="{309F5FBA-8D98-F1B0-A96C-835646295031}"/>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1491B083-DBEB-9C82-778D-EF979C6BE90D}"/>
              </a:ext>
            </a:extLst>
          </p:cNvPr>
          <p:cNvSpPr>
            <a:spLocks noGrp="1"/>
          </p:cNvSpPr>
          <p:nvPr>
            <p:ph type="sldNum" sz="quarter" idx="12"/>
          </p:nvPr>
        </p:nvSpPr>
        <p:spPr/>
        <p:txBody>
          <a:bodyPr/>
          <a:lstStyle/>
          <a:p>
            <a:fld id="{A524A520-B5EC-4575-A47B-6678F62A2446}" type="slidenum">
              <a:rPr lang="fr-MA" smtClean="0"/>
              <a:t>‹N°›</a:t>
            </a:fld>
            <a:endParaRPr lang="fr-MA"/>
          </a:p>
        </p:txBody>
      </p:sp>
    </p:spTree>
    <p:extLst>
      <p:ext uri="{BB962C8B-B14F-4D97-AF65-F5344CB8AC3E}">
        <p14:creationId xmlns:p14="http://schemas.microsoft.com/office/powerpoint/2010/main" val="269985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3A6EB-BFC6-4A7C-8060-F612F8984913}"/>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E10DB448-36F5-07D5-611E-34D66C3F501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contenu 3">
            <a:extLst>
              <a:ext uri="{FF2B5EF4-FFF2-40B4-BE49-F238E27FC236}">
                <a16:creationId xmlns:a16="http://schemas.microsoft.com/office/drawing/2014/main" id="{51D9B432-E078-1EBA-6709-05009B7A515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e la date 4">
            <a:extLst>
              <a:ext uri="{FF2B5EF4-FFF2-40B4-BE49-F238E27FC236}">
                <a16:creationId xmlns:a16="http://schemas.microsoft.com/office/drawing/2014/main" id="{003A3C92-BBC3-3ECB-B8E2-8CEF4E40846F}"/>
              </a:ext>
            </a:extLst>
          </p:cNvPr>
          <p:cNvSpPr>
            <a:spLocks noGrp="1"/>
          </p:cNvSpPr>
          <p:nvPr>
            <p:ph type="dt" sz="half" idx="10"/>
          </p:nvPr>
        </p:nvSpPr>
        <p:spPr/>
        <p:txBody>
          <a:bodyPr/>
          <a:lstStyle/>
          <a:p>
            <a:fld id="{1497EADB-9B64-4DC6-B8C2-628A36AC1E90}" type="datetimeFigureOut">
              <a:rPr lang="fr-MA" smtClean="0"/>
              <a:t>26/11/2024</a:t>
            </a:fld>
            <a:endParaRPr lang="fr-MA"/>
          </a:p>
        </p:txBody>
      </p:sp>
      <p:sp>
        <p:nvSpPr>
          <p:cNvPr id="6" name="Espace réservé du pied de page 5">
            <a:extLst>
              <a:ext uri="{FF2B5EF4-FFF2-40B4-BE49-F238E27FC236}">
                <a16:creationId xmlns:a16="http://schemas.microsoft.com/office/drawing/2014/main" id="{02063470-EBAE-FE40-9D20-F5F94C24FC2F}"/>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61163E4D-4976-BBC2-1466-0B1BFC7DA39A}"/>
              </a:ext>
            </a:extLst>
          </p:cNvPr>
          <p:cNvSpPr>
            <a:spLocks noGrp="1"/>
          </p:cNvSpPr>
          <p:nvPr>
            <p:ph type="sldNum" sz="quarter" idx="12"/>
          </p:nvPr>
        </p:nvSpPr>
        <p:spPr/>
        <p:txBody>
          <a:bodyPr/>
          <a:lstStyle/>
          <a:p>
            <a:fld id="{A524A520-B5EC-4575-A47B-6678F62A2446}" type="slidenum">
              <a:rPr lang="fr-MA" smtClean="0"/>
              <a:t>‹N°›</a:t>
            </a:fld>
            <a:endParaRPr lang="fr-MA"/>
          </a:p>
        </p:txBody>
      </p:sp>
    </p:spTree>
    <p:extLst>
      <p:ext uri="{BB962C8B-B14F-4D97-AF65-F5344CB8AC3E}">
        <p14:creationId xmlns:p14="http://schemas.microsoft.com/office/powerpoint/2010/main" val="416551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B145E-8F5D-6A84-B35E-763F5EBD201F}"/>
              </a:ext>
            </a:extLst>
          </p:cNvPr>
          <p:cNvSpPr>
            <a:spLocks noGrp="1"/>
          </p:cNvSpPr>
          <p:nvPr>
            <p:ph type="title"/>
          </p:nvPr>
        </p:nvSpPr>
        <p:spPr>
          <a:xfrm>
            <a:off x="839788" y="365125"/>
            <a:ext cx="10515600" cy="1325563"/>
          </a:xfrm>
        </p:spPr>
        <p:txBody>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560676E2-8763-8683-0A6B-649D7FEE0F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0C37549-FD6D-4745-E9A0-D3B188E4BF1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u texte 4">
            <a:extLst>
              <a:ext uri="{FF2B5EF4-FFF2-40B4-BE49-F238E27FC236}">
                <a16:creationId xmlns:a16="http://schemas.microsoft.com/office/drawing/2014/main" id="{63777862-57F1-1350-E90B-ACFF285BB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FDE1582-E49B-71E0-439F-EC5C2AA003B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7" name="Espace réservé de la date 6">
            <a:extLst>
              <a:ext uri="{FF2B5EF4-FFF2-40B4-BE49-F238E27FC236}">
                <a16:creationId xmlns:a16="http://schemas.microsoft.com/office/drawing/2014/main" id="{AFF50875-60B8-6BCC-CFD1-5FC3969A4308}"/>
              </a:ext>
            </a:extLst>
          </p:cNvPr>
          <p:cNvSpPr>
            <a:spLocks noGrp="1"/>
          </p:cNvSpPr>
          <p:nvPr>
            <p:ph type="dt" sz="half" idx="10"/>
          </p:nvPr>
        </p:nvSpPr>
        <p:spPr/>
        <p:txBody>
          <a:bodyPr/>
          <a:lstStyle/>
          <a:p>
            <a:fld id="{1497EADB-9B64-4DC6-B8C2-628A36AC1E90}" type="datetimeFigureOut">
              <a:rPr lang="fr-MA" smtClean="0"/>
              <a:t>26/11/2024</a:t>
            </a:fld>
            <a:endParaRPr lang="fr-MA"/>
          </a:p>
        </p:txBody>
      </p:sp>
      <p:sp>
        <p:nvSpPr>
          <p:cNvPr id="8" name="Espace réservé du pied de page 7">
            <a:extLst>
              <a:ext uri="{FF2B5EF4-FFF2-40B4-BE49-F238E27FC236}">
                <a16:creationId xmlns:a16="http://schemas.microsoft.com/office/drawing/2014/main" id="{D7DC21BE-33D5-CA3E-9A12-DC1C6D540094}"/>
              </a:ext>
            </a:extLst>
          </p:cNvPr>
          <p:cNvSpPr>
            <a:spLocks noGrp="1"/>
          </p:cNvSpPr>
          <p:nvPr>
            <p:ph type="ftr" sz="quarter" idx="11"/>
          </p:nvPr>
        </p:nvSpPr>
        <p:spPr/>
        <p:txBody>
          <a:bodyPr/>
          <a:lstStyle/>
          <a:p>
            <a:endParaRPr lang="fr-MA"/>
          </a:p>
        </p:txBody>
      </p:sp>
      <p:sp>
        <p:nvSpPr>
          <p:cNvPr id="9" name="Espace réservé du numéro de diapositive 8">
            <a:extLst>
              <a:ext uri="{FF2B5EF4-FFF2-40B4-BE49-F238E27FC236}">
                <a16:creationId xmlns:a16="http://schemas.microsoft.com/office/drawing/2014/main" id="{79F4C78C-CDB6-27AB-86E7-766D593925CD}"/>
              </a:ext>
            </a:extLst>
          </p:cNvPr>
          <p:cNvSpPr>
            <a:spLocks noGrp="1"/>
          </p:cNvSpPr>
          <p:nvPr>
            <p:ph type="sldNum" sz="quarter" idx="12"/>
          </p:nvPr>
        </p:nvSpPr>
        <p:spPr/>
        <p:txBody>
          <a:bodyPr/>
          <a:lstStyle/>
          <a:p>
            <a:fld id="{A524A520-B5EC-4575-A47B-6678F62A2446}" type="slidenum">
              <a:rPr lang="fr-MA" smtClean="0"/>
              <a:t>‹N°›</a:t>
            </a:fld>
            <a:endParaRPr lang="fr-MA"/>
          </a:p>
        </p:txBody>
      </p:sp>
    </p:spTree>
    <p:extLst>
      <p:ext uri="{BB962C8B-B14F-4D97-AF65-F5344CB8AC3E}">
        <p14:creationId xmlns:p14="http://schemas.microsoft.com/office/powerpoint/2010/main" val="3550507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82C1F8-E7F7-F423-3B10-5E18CFCB4FC5}"/>
              </a:ext>
            </a:extLst>
          </p:cNvPr>
          <p:cNvSpPr>
            <a:spLocks noGrp="1"/>
          </p:cNvSpPr>
          <p:nvPr>
            <p:ph type="title"/>
          </p:nvPr>
        </p:nvSpPr>
        <p:spPr/>
        <p:txBody>
          <a:bodyPr/>
          <a:lstStyle/>
          <a:p>
            <a:r>
              <a:rPr lang="fr-FR"/>
              <a:t>Modifiez le style du titre</a:t>
            </a:r>
            <a:endParaRPr lang="fr-MA"/>
          </a:p>
        </p:txBody>
      </p:sp>
      <p:sp>
        <p:nvSpPr>
          <p:cNvPr id="3" name="Espace réservé de la date 2">
            <a:extLst>
              <a:ext uri="{FF2B5EF4-FFF2-40B4-BE49-F238E27FC236}">
                <a16:creationId xmlns:a16="http://schemas.microsoft.com/office/drawing/2014/main" id="{16CC8C7F-3BD5-08D9-9417-5D2E48DA8DE8}"/>
              </a:ext>
            </a:extLst>
          </p:cNvPr>
          <p:cNvSpPr>
            <a:spLocks noGrp="1"/>
          </p:cNvSpPr>
          <p:nvPr>
            <p:ph type="dt" sz="half" idx="10"/>
          </p:nvPr>
        </p:nvSpPr>
        <p:spPr/>
        <p:txBody>
          <a:bodyPr/>
          <a:lstStyle/>
          <a:p>
            <a:fld id="{1497EADB-9B64-4DC6-B8C2-628A36AC1E90}" type="datetimeFigureOut">
              <a:rPr lang="fr-MA" smtClean="0"/>
              <a:t>26/11/2024</a:t>
            </a:fld>
            <a:endParaRPr lang="fr-MA"/>
          </a:p>
        </p:txBody>
      </p:sp>
      <p:sp>
        <p:nvSpPr>
          <p:cNvPr id="4" name="Espace réservé du pied de page 3">
            <a:extLst>
              <a:ext uri="{FF2B5EF4-FFF2-40B4-BE49-F238E27FC236}">
                <a16:creationId xmlns:a16="http://schemas.microsoft.com/office/drawing/2014/main" id="{E616E45C-37ED-DD65-1DA5-DFBD651CBCDB}"/>
              </a:ext>
            </a:extLst>
          </p:cNvPr>
          <p:cNvSpPr>
            <a:spLocks noGrp="1"/>
          </p:cNvSpPr>
          <p:nvPr>
            <p:ph type="ftr" sz="quarter" idx="11"/>
          </p:nvPr>
        </p:nvSpPr>
        <p:spPr/>
        <p:txBody>
          <a:bodyPr/>
          <a:lstStyle/>
          <a:p>
            <a:endParaRPr lang="fr-MA"/>
          </a:p>
        </p:txBody>
      </p:sp>
      <p:sp>
        <p:nvSpPr>
          <p:cNvPr id="5" name="Espace réservé du numéro de diapositive 4">
            <a:extLst>
              <a:ext uri="{FF2B5EF4-FFF2-40B4-BE49-F238E27FC236}">
                <a16:creationId xmlns:a16="http://schemas.microsoft.com/office/drawing/2014/main" id="{33C17392-3BE0-6A44-61C4-B686638118DB}"/>
              </a:ext>
            </a:extLst>
          </p:cNvPr>
          <p:cNvSpPr>
            <a:spLocks noGrp="1"/>
          </p:cNvSpPr>
          <p:nvPr>
            <p:ph type="sldNum" sz="quarter" idx="12"/>
          </p:nvPr>
        </p:nvSpPr>
        <p:spPr/>
        <p:txBody>
          <a:bodyPr/>
          <a:lstStyle/>
          <a:p>
            <a:fld id="{A524A520-B5EC-4575-A47B-6678F62A2446}" type="slidenum">
              <a:rPr lang="fr-MA" smtClean="0"/>
              <a:t>‹N°›</a:t>
            </a:fld>
            <a:endParaRPr lang="fr-MA"/>
          </a:p>
        </p:txBody>
      </p:sp>
    </p:spTree>
    <p:extLst>
      <p:ext uri="{BB962C8B-B14F-4D97-AF65-F5344CB8AC3E}">
        <p14:creationId xmlns:p14="http://schemas.microsoft.com/office/powerpoint/2010/main" val="81456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07C113D-308F-1048-D3A9-5C7F921B0ACC}"/>
              </a:ext>
            </a:extLst>
          </p:cNvPr>
          <p:cNvSpPr>
            <a:spLocks noGrp="1"/>
          </p:cNvSpPr>
          <p:nvPr>
            <p:ph type="dt" sz="half" idx="10"/>
          </p:nvPr>
        </p:nvSpPr>
        <p:spPr/>
        <p:txBody>
          <a:bodyPr/>
          <a:lstStyle/>
          <a:p>
            <a:fld id="{1497EADB-9B64-4DC6-B8C2-628A36AC1E90}" type="datetimeFigureOut">
              <a:rPr lang="fr-MA" smtClean="0"/>
              <a:t>26/11/2024</a:t>
            </a:fld>
            <a:endParaRPr lang="fr-MA"/>
          </a:p>
        </p:txBody>
      </p:sp>
      <p:sp>
        <p:nvSpPr>
          <p:cNvPr id="3" name="Espace réservé du pied de page 2">
            <a:extLst>
              <a:ext uri="{FF2B5EF4-FFF2-40B4-BE49-F238E27FC236}">
                <a16:creationId xmlns:a16="http://schemas.microsoft.com/office/drawing/2014/main" id="{94375519-3F8C-49B7-7618-F5A4497184BB}"/>
              </a:ext>
            </a:extLst>
          </p:cNvPr>
          <p:cNvSpPr>
            <a:spLocks noGrp="1"/>
          </p:cNvSpPr>
          <p:nvPr>
            <p:ph type="ftr" sz="quarter" idx="11"/>
          </p:nvPr>
        </p:nvSpPr>
        <p:spPr/>
        <p:txBody>
          <a:bodyPr/>
          <a:lstStyle/>
          <a:p>
            <a:endParaRPr lang="fr-MA"/>
          </a:p>
        </p:txBody>
      </p:sp>
      <p:sp>
        <p:nvSpPr>
          <p:cNvPr id="4" name="Espace réservé du numéro de diapositive 3">
            <a:extLst>
              <a:ext uri="{FF2B5EF4-FFF2-40B4-BE49-F238E27FC236}">
                <a16:creationId xmlns:a16="http://schemas.microsoft.com/office/drawing/2014/main" id="{D52291E0-EB69-617B-0EC8-9E91097E43C8}"/>
              </a:ext>
            </a:extLst>
          </p:cNvPr>
          <p:cNvSpPr>
            <a:spLocks noGrp="1"/>
          </p:cNvSpPr>
          <p:nvPr>
            <p:ph type="sldNum" sz="quarter" idx="12"/>
          </p:nvPr>
        </p:nvSpPr>
        <p:spPr/>
        <p:txBody>
          <a:bodyPr/>
          <a:lstStyle/>
          <a:p>
            <a:fld id="{A524A520-B5EC-4575-A47B-6678F62A2446}" type="slidenum">
              <a:rPr lang="fr-MA" smtClean="0"/>
              <a:t>‹N°›</a:t>
            </a:fld>
            <a:endParaRPr lang="fr-MA"/>
          </a:p>
        </p:txBody>
      </p:sp>
    </p:spTree>
    <p:extLst>
      <p:ext uri="{BB962C8B-B14F-4D97-AF65-F5344CB8AC3E}">
        <p14:creationId xmlns:p14="http://schemas.microsoft.com/office/powerpoint/2010/main" val="96001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2CDC00-B004-D3EF-2A3D-7C5E550FFCC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du contenu 2">
            <a:extLst>
              <a:ext uri="{FF2B5EF4-FFF2-40B4-BE49-F238E27FC236}">
                <a16:creationId xmlns:a16="http://schemas.microsoft.com/office/drawing/2014/main" id="{03C34B59-571B-F6BC-9660-373B9D206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texte 3">
            <a:extLst>
              <a:ext uri="{FF2B5EF4-FFF2-40B4-BE49-F238E27FC236}">
                <a16:creationId xmlns:a16="http://schemas.microsoft.com/office/drawing/2014/main" id="{B533D3FE-E349-192B-E359-52E23AB3A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1D23D91-B515-0E09-FE7D-8807285D64AA}"/>
              </a:ext>
            </a:extLst>
          </p:cNvPr>
          <p:cNvSpPr>
            <a:spLocks noGrp="1"/>
          </p:cNvSpPr>
          <p:nvPr>
            <p:ph type="dt" sz="half" idx="10"/>
          </p:nvPr>
        </p:nvSpPr>
        <p:spPr/>
        <p:txBody>
          <a:bodyPr/>
          <a:lstStyle/>
          <a:p>
            <a:fld id="{1497EADB-9B64-4DC6-B8C2-628A36AC1E90}" type="datetimeFigureOut">
              <a:rPr lang="fr-MA" smtClean="0"/>
              <a:t>26/11/2024</a:t>
            </a:fld>
            <a:endParaRPr lang="fr-MA"/>
          </a:p>
        </p:txBody>
      </p:sp>
      <p:sp>
        <p:nvSpPr>
          <p:cNvPr id="6" name="Espace réservé du pied de page 5">
            <a:extLst>
              <a:ext uri="{FF2B5EF4-FFF2-40B4-BE49-F238E27FC236}">
                <a16:creationId xmlns:a16="http://schemas.microsoft.com/office/drawing/2014/main" id="{509CBE27-20FD-457F-4752-3970C7CEA057}"/>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CC2185DC-93CB-0808-8680-B2BEACFA2A38}"/>
              </a:ext>
            </a:extLst>
          </p:cNvPr>
          <p:cNvSpPr>
            <a:spLocks noGrp="1"/>
          </p:cNvSpPr>
          <p:nvPr>
            <p:ph type="sldNum" sz="quarter" idx="12"/>
          </p:nvPr>
        </p:nvSpPr>
        <p:spPr/>
        <p:txBody>
          <a:bodyPr/>
          <a:lstStyle/>
          <a:p>
            <a:fld id="{A524A520-B5EC-4575-A47B-6678F62A2446}" type="slidenum">
              <a:rPr lang="fr-MA" smtClean="0"/>
              <a:t>‹N°›</a:t>
            </a:fld>
            <a:endParaRPr lang="fr-MA"/>
          </a:p>
        </p:txBody>
      </p:sp>
    </p:spTree>
    <p:extLst>
      <p:ext uri="{BB962C8B-B14F-4D97-AF65-F5344CB8AC3E}">
        <p14:creationId xmlns:p14="http://schemas.microsoft.com/office/powerpoint/2010/main" val="123668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10B33-A5DF-8B4D-56F9-2BD2546CA7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pour une image  2">
            <a:extLst>
              <a:ext uri="{FF2B5EF4-FFF2-40B4-BE49-F238E27FC236}">
                <a16:creationId xmlns:a16="http://schemas.microsoft.com/office/drawing/2014/main" id="{4BEF74FE-B260-C1F4-762C-AB38C6F38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Espace réservé du texte 3">
            <a:extLst>
              <a:ext uri="{FF2B5EF4-FFF2-40B4-BE49-F238E27FC236}">
                <a16:creationId xmlns:a16="http://schemas.microsoft.com/office/drawing/2014/main" id="{0E001596-C250-2188-9721-C41BD8B5F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09A53C-22EE-F521-8B77-AFE2E7742A8E}"/>
              </a:ext>
            </a:extLst>
          </p:cNvPr>
          <p:cNvSpPr>
            <a:spLocks noGrp="1"/>
          </p:cNvSpPr>
          <p:nvPr>
            <p:ph type="dt" sz="half" idx="10"/>
          </p:nvPr>
        </p:nvSpPr>
        <p:spPr/>
        <p:txBody>
          <a:bodyPr/>
          <a:lstStyle/>
          <a:p>
            <a:fld id="{1497EADB-9B64-4DC6-B8C2-628A36AC1E90}" type="datetimeFigureOut">
              <a:rPr lang="fr-MA" smtClean="0"/>
              <a:t>26/11/2024</a:t>
            </a:fld>
            <a:endParaRPr lang="fr-MA"/>
          </a:p>
        </p:txBody>
      </p:sp>
      <p:sp>
        <p:nvSpPr>
          <p:cNvPr id="6" name="Espace réservé du pied de page 5">
            <a:extLst>
              <a:ext uri="{FF2B5EF4-FFF2-40B4-BE49-F238E27FC236}">
                <a16:creationId xmlns:a16="http://schemas.microsoft.com/office/drawing/2014/main" id="{A6F0B6ED-EBD6-FD4D-13B4-425E2133354F}"/>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ED33F688-F642-FEDF-4494-EC6E104B4470}"/>
              </a:ext>
            </a:extLst>
          </p:cNvPr>
          <p:cNvSpPr>
            <a:spLocks noGrp="1"/>
          </p:cNvSpPr>
          <p:nvPr>
            <p:ph type="sldNum" sz="quarter" idx="12"/>
          </p:nvPr>
        </p:nvSpPr>
        <p:spPr/>
        <p:txBody>
          <a:bodyPr/>
          <a:lstStyle/>
          <a:p>
            <a:fld id="{A524A520-B5EC-4575-A47B-6678F62A2446}" type="slidenum">
              <a:rPr lang="fr-MA" smtClean="0"/>
              <a:t>‹N°›</a:t>
            </a:fld>
            <a:endParaRPr lang="fr-MA"/>
          </a:p>
        </p:txBody>
      </p:sp>
    </p:spTree>
    <p:extLst>
      <p:ext uri="{BB962C8B-B14F-4D97-AF65-F5344CB8AC3E}">
        <p14:creationId xmlns:p14="http://schemas.microsoft.com/office/powerpoint/2010/main" val="156676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49ABD91-34EF-7717-246C-DC4ACBCB9A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28D71D87-9D64-1D20-6C2D-B4B0B4786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6CBA4491-E5BB-3A2B-A153-E5CB4EB565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EADB-9B64-4DC6-B8C2-628A36AC1E90}" type="datetimeFigureOut">
              <a:rPr lang="fr-MA" smtClean="0"/>
              <a:t>26/11/2024</a:t>
            </a:fld>
            <a:endParaRPr lang="fr-MA"/>
          </a:p>
        </p:txBody>
      </p:sp>
      <p:sp>
        <p:nvSpPr>
          <p:cNvPr id="5" name="Espace réservé du pied de page 4">
            <a:extLst>
              <a:ext uri="{FF2B5EF4-FFF2-40B4-BE49-F238E27FC236}">
                <a16:creationId xmlns:a16="http://schemas.microsoft.com/office/drawing/2014/main" id="{4513EC34-BCBE-CDCB-37B4-0F2057FB0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A"/>
          </a:p>
        </p:txBody>
      </p:sp>
      <p:sp>
        <p:nvSpPr>
          <p:cNvPr id="6" name="Espace réservé du numéro de diapositive 5">
            <a:extLst>
              <a:ext uri="{FF2B5EF4-FFF2-40B4-BE49-F238E27FC236}">
                <a16:creationId xmlns:a16="http://schemas.microsoft.com/office/drawing/2014/main" id="{E945771C-9CE1-48BB-D78B-83EE7A419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4A520-B5EC-4575-A47B-6678F62A2446}" type="slidenum">
              <a:rPr lang="fr-MA" smtClean="0"/>
              <a:t>‹N°›</a:t>
            </a:fld>
            <a:endParaRPr lang="fr-MA"/>
          </a:p>
        </p:txBody>
      </p:sp>
    </p:spTree>
    <p:extLst>
      <p:ext uri="{BB962C8B-B14F-4D97-AF65-F5344CB8AC3E}">
        <p14:creationId xmlns:p14="http://schemas.microsoft.com/office/powerpoint/2010/main" val="2628676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2FB619-4881-1B11-59C0-592617734C03}"/>
              </a:ext>
            </a:extLst>
          </p:cNvPr>
          <p:cNvSpPr>
            <a:spLocks noGrp="1"/>
          </p:cNvSpPr>
          <p:nvPr>
            <p:ph type="ctrTitle"/>
          </p:nvPr>
        </p:nvSpPr>
        <p:spPr/>
        <p:txBody>
          <a:bodyPr>
            <a:normAutofit/>
          </a:bodyPr>
          <a:lstStyle/>
          <a:p>
            <a:r>
              <a:rPr lang="en-US" dirty="0"/>
              <a:t>Marketing Analytics Project</a:t>
            </a:r>
            <a:br>
              <a:rPr lang="nb-NO" dirty="0"/>
            </a:br>
            <a:endParaRPr lang="fr-MA" dirty="0"/>
          </a:p>
        </p:txBody>
      </p:sp>
      <p:sp>
        <p:nvSpPr>
          <p:cNvPr id="3" name="Sous-titre 2">
            <a:extLst>
              <a:ext uri="{FF2B5EF4-FFF2-40B4-BE49-F238E27FC236}">
                <a16:creationId xmlns:a16="http://schemas.microsoft.com/office/drawing/2014/main" id="{85420F29-4145-38E6-61A9-C93D07DE55FF}"/>
              </a:ext>
            </a:extLst>
          </p:cNvPr>
          <p:cNvSpPr>
            <a:spLocks noGrp="1"/>
          </p:cNvSpPr>
          <p:nvPr>
            <p:ph type="subTitle" idx="1"/>
          </p:nvPr>
        </p:nvSpPr>
        <p:spPr/>
        <p:txBody>
          <a:bodyPr/>
          <a:lstStyle/>
          <a:p>
            <a:r>
              <a:rPr lang="en-US" sz="2000" dirty="0">
                <a:latin typeface="+mj-lt"/>
              </a:rPr>
              <a:t>Solving Business Problem |</a:t>
            </a:r>
            <a:r>
              <a:rPr lang="fr-MA" sz="2000" i="0" dirty="0">
                <a:solidFill>
                  <a:srgbClr val="0F0F0F"/>
                </a:solidFill>
                <a:effectLst/>
                <a:latin typeface="+mj-lt"/>
              </a:rPr>
              <a:t> Power BI, SQL &amp; Python</a:t>
            </a:r>
          </a:p>
          <a:p>
            <a:endParaRPr lang="fr-MA" dirty="0"/>
          </a:p>
        </p:txBody>
      </p:sp>
    </p:spTree>
    <p:extLst>
      <p:ext uri="{BB962C8B-B14F-4D97-AF65-F5344CB8AC3E}">
        <p14:creationId xmlns:p14="http://schemas.microsoft.com/office/powerpoint/2010/main" val="424935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A115563-CE2B-A76D-3C93-79CC75413AD9}"/>
              </a:ext>
            </a:extLst>
          </p:cNvPr>
          <p:cNvPicPr>
            <a:picLocks noChangeAspect="1"/>
          </p:cNvPicPr>
          <p:nvPr/>
        </p:nvPicPr>
        <p:blipFill>
          <a:blip r:embed="rId2"/>
          <a:stretch>
            <a:fillRect/>
          </a:stretch>
        </p:blipFill>
        <p:spPr>
          <a:xfrm>
            <a:off x="4626792" y="1410761"/>
            <a:ext cx="7174249" cy="4526411"/>
          </a:xfrm>
          <a:prstGeom prst="rect">
            <a:avLst/>
          </a:prstGeom>
        </p:spPr>
      </p:pic>
      <p:sp>
        <p:nvSpPr>
          <p:cNvPr id="4" name="Title 3"/>
          <p:cNvSpPr>
            <a:spLocks noGrp="1"/>
          </p:cNvSpPr>
          <p:nvPr>
            <p:ph type="title"/>
          </p:nvPr>
        </p:nvSpPr>
        <p:spPr/>
        <p:txBody>
          <a:bodyPr/>
          <a:lstStyle/>
          <a:p>
            <a:r>
              <a:rPr lang="nb-NO" dirty="0" err="1"/>
              <a:t>Overview</a:t>
            </a:r>
            <a:endParaRPr lang="nb-NO" dirty="0"/>
          </a:p>
        </p:txBody>
      </p:sp>
      <p:sp>
        <p:nvSpPr>
          <p:cNvPr id="6" name="Content Placeholder 5"/>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cxnSp>
        <p:nvCxnSpPr>
          <p:cNvPr id="11" name="Straight Arrow Connector 10"/>
          <p:cNvCxnSpPr/>
          <p:nvPr/>
        </p:nvCxnSpPr>
        <p:spPr>
          <a:xfrm>
            <a:off x="10295521" y="3325399"/>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p:cNvSpPr/>
          <p:nvPr/>
        </p:nvSpPr>
        <p:spPr>
          <a:xfrm>
            <a:off x="7287699"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p:cNvSpPr/>
          <p:nvPr/>
        </p:nvSpPr>
        <p:spPr>
          <a:xfrm>
            <a:off x="6924777" y="485081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Title 3"/>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dirty="0" err="1"/>
              <a:t>Overview</a:t>
            </a:r>
            <a:endParaRPr lang="nb-N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Decreased</a:t>
            </a:r>
            <a:r>
              <a:rPr lang="nb-NO" dirty="0"/>
              <a:t> Conversion Rates</a:t>
            </a:r>
          </a:p>
        </p:txBody>
      </p:sp>
      <p:pic>
        <p:nvPicPr>
          <p:cNvPr id="5" name="Image 4">
            <a:extLst>
              <a:ext uri="{FF2B5EF4-FFF2-40B4-BE49-F238E27FC236}">
                <a16:creationId xmlns:a16="http://schemas.microsoft.com/office/drawing/2014/main" id="{F04AB4DE-FF9C-DAF3-110B-B7E82ABCD180}"/>
              </a:ext>
            </a:extLst>
          </p:cNvPr>
          <p:cNvPicPr>
            <a:picLocks noChangeAspect="1"/>
          </p:cNvPicPr>
          <p:nvPr/>
        </p:nvPicPr>
        <p:blipFill>
          <a:blip r:embed="rId2"/>
          <a:stretch>
            <a:fillRect/>
          </a:stretch>
        </p:blipFill>
        <p:spPr>
          <a:xfrm>
            <a:off x="5514749" y="2244748"/>
            <a:ext cx="6158409" cy="3513092"/>
          </a:xfrm>
          <a:prstGeom prst="rect">
            <a:avLst/>
          </a:prstGeom>
        </p:spPr>
      </p:pic>
      <p:sp>
        <p:nvSpPr>
          <p:cNvPr id="3" name="Content Placeholder 2"/>
          <p:cNvSpPr>
            <a:spLocks noGrp="1"/>
          </p:cNvSpPr>
          <p:nvPr>
            <p:ph sz="half" idx="1"/>
          </p:nvPr>
        </p:nvSpPr>
        <p:spPr>
          <a:xfrm>
            <a:off x="838200" y="1825625"/>
            <a:ext cx="4638472" cy="4351338"/>
          </a:xfrm>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sp>
        <p:nvSpPr>
          <p:cNvPr id="7" name="Rectangle 6"/>
          <p:cNvSpPr/>
          <p:nvPr/>
        </p:nvSpPr>
        <p:spPr>
          <a:xfrm>
            <a:off x="7937009" y="2159742"/>
            <a:ext cx="398762" cy="35130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p:cNvSpPr/>
          <p:nvPr/>
        </p:nvSpPr>
        <p:spPr>
          <a:xfrm>
            <a:off x="6277795" y="2159741"/>
            <a:ext cx="537412" cy="3513092"/>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Reduced Customer Engagement</a:t>
            </a:r>
            <a:endParaRPr lang="nb-NO" dirty="0"/>
          </a:p>
        </p:txBody>
      </p:sp>
      <p:sp>
        <p:nvSpPr>
          <p:cNvPr id="3" name="Content Placeholder 2"/>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14" name="Image 13">
            <a:extLst>
              <a:ext uri="{FF2B5EF4-FFF2-40B4-BE49-F238E27FC236}">
                <a16:creationId xmlns:a16="http://schemas.microsoft.com/office/drawing/2014/main" id="{2835A154-D2AD-D435-6F9B-8F5DE2F4C12A}"/>
              </a:ext>
            </a:extLst>
          </p:cNvPr>
          <p:cNvPicPr>
            <a:picLocks noChangeAspect="1"/>
          </p:cNvPicPr>
          <p:nvPr/>
        </p:nvPicPr>
        <p:blipFill>
          <a:blip r:embed="rId2"/>
          <a:srcRect r="50497"/>
          <a:stretch/>
        </p:blipFill>
        <p:spPr>
          <a:xfrm>
            <a:off x="6488348" y="1503398"/>
            <a:ext cx="3715101" cy="2411933"/>
          </a:xfrm>
          <a:prstGeom prst="rect">
            <a:avLst/>
          </a:prstGeom>
        </p:spPr>
      </p:pic>
      <p:cxnSp>
        <p:nvCxnSpPr>
          <p:cNvPr id="9" name="Straight Arrow Connector 8"/>
          <p:cNvCxnSpPr/>
          <p:nvPr/>
        </p:nvCxnSpPr>
        <p:spPr>
          <a:xfrm>
            <a:off x="8488177" y="2179061"/>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6" name="Image 15">
            <a:extLst>
              <a:ext uri="{FF2B5EF4-FFF2-40B4-BE49-F238E27FC236}">
                <a16:creationId xmlns:a16="http://schemas.microsoft.com/office/drawing/2014/main" id="{E490CAA7-1CD0-B5B2-B240-A8D6E1E45117}"/>
              </a:ext>
            </a:extLst>
          </p:cNvPr>
          <p:cNvPicPr>
            <a:picLocks noChangeAspect="1"/>
          </p:cNvPicPr>
          <p:nvPr/>
        </p:nvPicPr>
        <p:blipFill>
          <a:blip r:embed="rId2"/>
          <a:srcRect l="49075"/>
          <a:stretch/>
        </p:blipFill>
        <p:spPr>
          <a:xfrm>
            <a:off x="6488348" y="4148264"/>
            <a:ext cx="3715101" cy="23446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Customer</a:t>
            </a:r>
            <a:r>
              <a:rPr lang="nb-NO" dirty="0"/>
              <a:t> Feedback Analysis</a:t>
            </a:r>
          </a:p>
        </p:txBody>
      </p:sp>
      <p:sp>
        <p:nvSpPr>
          <p:cNvPr id="3" name="Content Placeholder 2"/>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Image 4">
            <a:extLst>
              <a:ext uri="{FF2B5EF4-FFF2-40B4-BE49-F238E27FC236}">
                <a16:creationId xmlns:a16="http://schemas.microsoft.com/office/drawing/2014/main" id="{19326D0D-B155-CF19-944E-9E3530B8FDDE}"/>
              </a:ext>
            </a:extLst>
          </p:cNvPr>
          <p:cNvPicPr>
            <a:picLocks noChangeAspect="1"/>
          </p:cNvPicPr>
          <p:nvPr/>
        </p:nvPicPr>
        <p:blipFill>
          <a:blip r:embed="rId2"/>
          <a:srcRect r="51282"/>
          <a:stretch/>
        </p:blipFill>
        <p:spPr>
          <a:xfrm>
            <a:off x="6470954" y="1510463"/>
            <a:ext cx="3278198" cy="2275321"/>
          </a:xfrm>
          <a:prstGeom prst="rect">
            <a:avLst/>
          </a:prstGeom>
        </p:spPr>
      </p:pic>
      <p:pic>
        <p:nvPicPr>
          <p:cNvPr id="9" name="Image 8">
            <a:extLst>
              <a:ext uri="{FF2B5EF4-FFF2-40B4-BE49-F238E27FC236}">
                <a16:creationId xmlns:a16="http://schemas.microsoft.com/office/drawing/2014/main" id="{AD1FF0C1-4164-B7A1-9995-F2602391ADFC}"/>
              </a:ext>
            </a:extLst>
          </p:cNvPr>
          <p:cNvPicPr>
            <a:picLocks noChangeAspect="1"/>
          </p:cNvPicPr>
          <p:nvPr/>
        </p:nvPicPr>
        <p:blipFill>
          <a:blip r:embed="rId2"/>
          <a:srcRect l="48718"/>
          <a:stretch/>
        </p:blipFill>
        <p:spPr>
          <a:xfrm>
            <a:off x="6470953" y="3886060"/>
            <a:ext cx="3278198" cy="216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Goals &amp; </a:t>
            </a:r>
            <a:r>
              <a:rPr lang="nb-NO" dirty="0" err="1"/>
              <a:t>Actions</a:t>
            </a:r>
            <a:endParaRPr lang="nb-NO" dirty="0"/>
          </a:p>
        </p:txBody>
      </p:sp>
      <p:sp>
        <p:nvSpPr>
          <p:cNvPr id="7" name="Text Placeholder 6"/>
          <p:cNvSpPr>
            <a:spLocks noGrp="1"/>
          </p:cNvSpPr>
          <p:nvPr>
            <p:ph type="body" idx="1"/>
          </p:nvPr>
        </p:nvSpPr>
        <p:spPr/>
        <p:txBody>
          <a:bodyPr/>
          <a:lstStyle/>
          <a:p>
            <a:r>
              <a:rPr lang="en-US" dirty="0"/>
              <a:t>Goals</a:t>
            </a:r>
            <a:endParaRPr lang="nb-NO" dirty="0"/>
          </a:p>
        </p:txBody>
      </p:sp>
      <p:sp>
        <p:nvSpPr>
          <p:cNvPr id="5" name="Content Placeholder 4"/>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p:cNvSpPr>
            <a:spLocks noGrp="1"/>
          </p:cNvSpPr>
          <p:nvPr>
            <p:ph type="body" sz="quarter" idx="3"/>
          </p:nvPr>
        </p:nvSpPr>
        <p:spPr/>
        <p:txBody>
          <a:bodyPr/>
          <a:lstStyle/>
          <a:p>
            <a:r>
              <a:rPr lang="en-US" dirty="0"/>
              <a:t>Actions</a:t>
            </a:r>
            <a:endParaRPr lang="nb-NO" dirty="0"/>
          </a:p>
        </p:txBody>
      </p:sp>
      <p:sp>
        <p:nvSpPr>
          <p:cNvPr id="9" name="Content Placeholder 8"/>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917</Words>
  <Application>Microsoft Office PowerPoint</Application>
  <PresentationFormat>Grand écran</PresentationFormat>
  <Paragraphs>60</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Marketing Analytics Project </vt:lpstr>
      <vt:lpstr>Introduction to Business Problem</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Hicham Ben daoud</dc:creator>
  <cp:lastModifiedBy>Hicham Ben daoud</cp:lastModifiedBy>
  <cp:revision>2</cp:revision>
  <dcterms:created xsi:type="dcterms:W3CDTF">2024-11-24T18:00:22Z</dcterms:created>
  <dcterms:modified xsi:type="dcterms:W3CDTF">2024-11-26T17:53:11Z</dcterms:modified>
</cp:coreProperties>
</file>